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14.10.2016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14.10.2016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14.10.2016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14.10.2016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14.10.2016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14.10.2016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14.10.2016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14.10.2016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14.10.2016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14.10.2016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14.10.2016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78C-B20B-4D9B-8CFE-905327A7D54D}" type="datetimeFigureOut">
              <a:rPr lang="pl-PL" smtClean="0"/>
              <a:pPr/>
              <a:t>14.10.2016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95936" y="2852937"/>
            <a:ext cx="4892080" cy="1368152"/>
          </a:xfrm>
        </p:spPr>
        <p:txBody>
          <a:bodyPr>
            <a:normAutofit fontScale="90000"/>
          </a:bodyPr>
          <a:lstStyle/>
          <a:p>
            <a:r>
              <a:rPr lang="pl-PL" sz="3600" b="1" dirty="0">
                <a:solidFill>
                  <a:schemeClr val="bg1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Programista Aplikacji Internetowych. Junior Web Developer </a:t>
            </a:r>
            <a:endParaRPr lang="pl-PL" sz="3600" b="1" dirty="0">
              <a:solidFill>
                <a:schemeClr val="bg1"/>
              </a:solidFill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04348" y="4221089"/>
            <a:ext cx="2984376" cy="360040"/>
          </a:xfrm>
        </p:spPr>
        <p:txBody>
          <a:bodyPr>
            <a:noAutofit/>
          </a:bodyPr>
          <a:lstStyle/>
          <a:p>
            <a:r>
              <a:rPr lang="pl-PL" sz="2000" b="1" dirty="0" smtClean="0">
                <a:solidFill>
                  <a:srgbClr val="FFC000"/>
                </a:solidFill>
                <a:latin typeface="Trebuchet MS" pitchFamily="34" charset="0"/>
              </a:rPr>
              <a:t>Obiekty</a:t>
            </a:r>
            <a:endParaRPr lang="pl-PL" sz="1800" b="1" dirty="0">
              <a:solidFill>
                <a:srgbClr val="FFC000"/>
              </a:solidFill>
              <a:latin typeface="Trebuchet MS" pitchFamily="34" charset="0"/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004348" y="4869160"/>
            <a:ext cx="298437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dr Michał Kuciapski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Tematyka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Overview of HTML
Overview of CSS
</a:t>
            </a:r>
            <a:r>
              <a:rPr lang="en-GB" sz="2400" dirty="0" smtClean="0"/>
              <a:t>Creating a Web Application by Using Visual Studio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JavaScript</a:t>
            </a:r>
            <a:r>
              <a:rPr lang="pl-PL" sz="2400" dirty="0" smtClean="0"/>
              <a:t> </a:t>
            </a:r>
            <a:r>
              <a:rPr lang="pl-PL" sz="2400" dirty="0" err="1"/>
              <a:t>basics</a:t>
            </a:r>
            <a:r>
              <a:rPr lang="en-GB" sz="2400" dirty="0"/>
              <a:t>
Introduction to the Document Object Model
Introduction to the </a:t>
            </a:r>
            <a:r>
              <a:rPr lang="pl-PL" sz="2400" dirty="0" err="1"/>
              <a:t>Browser</a:t>
            </a:r>
            <a:r>
              <a:rPr lang="en-GB" sz="2400" dirty="0"/>
              <a:t> Object Model
Writing Well-Structured JavaScript Code
</a:t>
            </a:r>
            <a:r>
              <a:rPr lang="pl-PL" sz="2400" dirty="0"/>
              <a:t>Object </a:t>
            </a:r>
            <a:r>
              <a:rPr lang="pl-PL" sz="2400" dirty="0" err="1"/>
              <a:t>types</a:t>
            </a:r>
            <a:endParaRPr lang="pl-PL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Creating Custom Objects
Extending Objects</a:t>
            </a:r>
            <a:endParaRPr lang="pl-PL" sz="2400" dirty="0"/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Zagadnienia dodatkowe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Introduction to jQuery</a:t>
            </a:r>
            <a:endParaRPr lang="pl-PL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Sending and Receiving Data by Using the </a:t>
            </a:r>
            <a:r>
              <a:rPr lang="en-GB" sz="2400" dirty="0" err="1"/>
              <a:t>XMLHttpRequest</a:t>
            </a:r>
            <a:r>
              <a:rPr lang="en-GB" sz="2400" dirty="0"/>
              <a:t> Object
Sending and Receiving Data by Using the jQuery Library</a:t>
            </a:r>
            <a:endParaRPr lang="pl-PL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Validating User Input by Using JavaScript</a:t>
            </a:r>
            <a:endParaRPr lang="pl-PL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Debugging and Profiling a Web </a:t>
            </a:r>
            <a:r>
              <a:rPr lang="en-GB" sz="2400" dirty="0" smtClean="0"/>
              <a:t>Application</a:t>
            </a:r>
            <a:endParaRPr lang="pl-PL" sz="2400" dirty="0">
              <a:latin typeface="Trebuchet MS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Reacting to Browser Location and Context
Interacting with Files
Incorporating Multimedia
Reading and Writing Data Locally
Adding Offline Support by Using the Application Cache</a:t>
            </a:r>
            <a:endParaRPr lang="pl-PL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Creating Interactive Graphics by Using SVG
Drawing Graphics by Using the Canvas API</a:t>
            </a:r>
            <a:endParaRPr lang="pl-PL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Introduction to Web Sockets
Using the </a:t>
            </a:r>
            <a:r>
              <a:rPr lang="en-GB" sz="2400" dirty="0" err="1"/>
              <a:t>WebSocket</a:t>
            </a:r>
            <a:r>
              <a:rPr lang="en-GB" sz="2400" dirty="0"/>
              <a:t> API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Understanding Web Workers
Performing Asynchronous Processing by Using Web </a:t>
            </a:r>
            <a:r>
              <a:rPr lang="en-GB" sz="2400" dirty="0" smtClean="0"/>
              <a:t>Workers</a:t>
            </a:r>
            <a:endParaRPr lang="pl-PL" sz="2400" dirty="0"/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</Words>
  <Application>Microsoft Office PowerPoint</Application>
  <PresentationFormat>Pokaz na ekranie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Verdana</vt:lpstr>
      <vt:lpstr>Motyw pakietu Office</vt:lpstr>
      <vt:lpstr>Programista Aplikacji Internetowych. Junior Web Developer </vt:lpstr>
      <vt:lpstr>Tematyka</vt:lpstr>
      <vt:lpstr>Zagadnienia dodatkowe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Michal Kuciapski</cp:lastModifiedBy>
  <cp:revision>9</cp:revision>
  <dcterms:created xsi:type="dcterms:W3CDTF">2013-11-12T12:01:23Z</dcterms:created>
  <dcterms:modified xsi:type="dcterms:W3CDTF">2016-10-14T12:06:14Z</dcterms:modified>
</cp:coreProperties>
</file>