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660"/>
  </p:normalViewPr>
  <p:slideViewPr>
    <p:cSldViewPr snapToGrid="0">
      <p:cViewPr varScale="1">
        <p:scale>
          <a:sx n="124" d="100"/>
          <a:sy n="124" d="100"/>
        </p:scale>
        <p:origin x="7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255026"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a:t>
            </a:r>
            <a:r>
              <a:rPr lang="en-IN" sz="2900" b="1" i="0" u="none" strike="noStrike" cap="none" dirty="0">
                <a:solidFill>
                  <a:schemeClr val="lt1"/>
                </a:solidFill>
                <a:latin typeface="Trebuchet MS"/>
                <a:ea typeface="Trebuchet MS"/>
                <a:cs typeface="Trebuchet MS"/>
                <a:sym typeface="Trebuchet MS"/>
              </a:rPr>
              <a:t>Smart Knowers</a:t>
            </a:r>
            <a:r>
              <a:rPr lang="en" sz="2900" b="1" i="0" u="none" strike="noStrike" cap="none" dirty="0">
                <a:solidFill>
                  <a:schemeClr val="lt1"/>
                </a:solidFill>
                <a:latin typeface="Trebuchet MS"/>
                <a:ea typeface="Trebuchet MS"/>
                <a:cs typeface="Trebuchet MS"/>
                <a:sym typeface="Trebuchet MS"/>
              </a:rPr>
              <a:t>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2900" y="2681390"/>
            <a:ext cx="4559100" cy="983152"/>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2900" i="0" u="none" strike="noStrike" cap="none" dirty="0">
                <a:solidFill>
                  <a:schemeClr val="lt1"/>
                </a:solidFill>
                <a:latin typeface="Trebuchet MS"/>
                <a:ea typeface="Trebuchet MS"/>
                <a:cs typeface="Trebuchet MS"/>
                <a:sym typeface="Trebuchet MS"/>
              </a:rPr>
              <a:t>Your team bio : </a:t>
            </a:r>
            <a:r>
              <a:rPr lang="en"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We 3 are from the field of Aritificial Intelligence and Data Science</a:t>
            </a:r>
          </a:p>
          <a:p>
            <a:pPr marL="0" marR="0" lvl="0" indent="0" algn="l" rtl="0">
              <a:lnSpc>
                <a:spcPct val="150000"/>
              </a:lnSpc>
              <a:spcBef>
                <a:spcPts val="0"/>
              </a:spcBef>
              <a:spcAft>
                <a:spcPts val="0"/>
              </a:spcAft>
              <a:buClr>
                <a:srgbClr val="000000"/>
              </a:buClr>
              <a:buSzPts val="1800"/>
              <a:buFont typeface="Arial"/>
              <a:buNone/>
            </a:pPr>
            <a:endParaRPr lang="en" sz="12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endParaRPr lang="en" sz="1200"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endParaRPr lang="en" sz="12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i="0" u="none" strike="noStrike" cap="none">
                <a:solidFill>
                  <a:schemeClr val="lt1"/>
                </a:solidFill>
                <a:latin typeface="Trebuchet MS"/>
                <a:ea typeface="Trebuchet MS"/>
                <a:cs typeface="Trebuchet MS"/>
                <a:sym typeface="Trebuchet MS"/>
              </a:rPr>
              <a:t>:07/09/2022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 reason we have choosen this problem statement  is drastically increasing in all the Banks it leads to high risk of Banks. To reduce this crisis in Bank  we have choosen this proble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Eventhough our product suits for all our segment first priority would be adopted to banks .The reason is they have facing this issue everyday because lot customers visitng daily and suffers lot.</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F</a:t>
            </a:r>
            <a:r>
              <a:rPr lang="en" dirty="0">
                <a:solidFill>
                  <a:srgbClr val="222222"/>
                </a:solidFill>
                <a:highlight>
                  <a:srgbClr val="FFFFFF"/>
                </a:highlight>
                <a:latin typeface="Lato"/>
                <a:ea typeface="Lato"/>
                <a:cs typeface="Lato"/>
                <a:sym typeface="Lato"/>
              </a:rPr>
              <a:t>or our </a:t>
            </a:r>
            <a:r>
              <a:rPr lang="en-US" dirty="0">
                <a:solidFill>
                  <a:srgbClr val="222222"/>
                </a:solidFill>
                <a:highlight>
                  <a:srgbClr val="FFFFFF"/>
                </a:highlight>
                <a:latin typeface="Lato"/>
                <a:ea typeface="Lato"/>
                <a:cs typeface="Lato"/>
                <a:sym typeface="Lato"/>
              </a:rPr>
              <a:t>project,</a:t>
            </a:r>
            <a:r>
              <a:rPr lang="en" dirty="0">
                <a:solidFill>
                  <a:srgbClr val="222222"/>
                </a:solidFill>
                <a:highlight>
                  <a:srgbClr val="FFFFFF"/>
                </a:highlight>
                <a:latin typeface="Lato"/>
                <a:ea typeface="Lato"/>
                <a:cs typeface="Lato"/>
                <a:sym typeface="Lato"/>
              </a:rPr>
              <a:t> the requirements we needed are laptop or PC with i5 processor. We can run our code in microsoft azure. So, that we need limited requirements with good pixel camera.</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278031" y="85567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278031" y="19957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Yes for our project, Azure is required to store and transmit the data to the bank manager.</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9382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t>Overview of our project</a:t>
            </a:r>
            <a:endParaRPr sz="2000" dirty="0"/>
          </a:p>
        </p:txBody>
      </p:sp>
      <p:sp>
        <p:nvSpPr>
          <p:cNvPr id="372" name="Google Shape;372;p6"/>
          <p:cNvSpPr txBox="1"/>
          <p:nvPr/>
        </p:nvSpPr>
        <p:spPr>
          <a:xfrm>
            <a:off x="494629" y="1095695"/>
            <a:ext cx="8238600" cy="341430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2" descr="A picture containing diagram&#10;&#10;Description automatically generated">
            <a:extLst>
              <a:ext uri="{FF2B5EF4-FFF2-40B4-BE49-F238E27FC236}">
                <a16:creationId xmlns:a16="http://schemas.microsoft.com/office/drawing/2014/main" id="{8AF30542-95E7-F2B0-19C1-0F02D540FD03}"/>
              </a:ext>
            </a:extLst>
          </p:cNvPr>
          <p:cNvPicPr>
            <a:picLocks noChangeAspect="1"/>
          </p:cNvPicPr>
          <p:nvPr/>
        </p:nvPicPr>
        <p:blipFill rotWithShape="1">
          <a:blip r:embed="rId3"/>
          <a:srcRect r="-541" b="4866"/>
          <a:stretch/>
        </p:blipFill>
        <p:spPr>
          <a:xfrm>
            <a:off x="514172" y="1454770"/>
            <a:ext cx="7670813" cy="3252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643503"/>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 customer’s are entering into the bank it will detect the customer’s emotion at entrance. In case of  any rob or theft it makes easier to identify the robbers.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413951"/>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1044146" y="1532242"/>
            <a:ext cx="8386200"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Project Code </a:t>
            </a:r>
            <a:r>
              <a:rPr lang="en-US" sz="1400" b="0" i="0" u="none" strike="noStrike" cap="none" dirty="0" err="1">
                <a:solidFill>
                  <a:srgbClr val="000000"/>
                </a:solidFill>
                <a:latin typeface="Lato"/>
                <a:ea typeface="Lato"/>
                <a:cs typeface="Lato"/>
                <a:sym typeface="Lato"/>
              </a:rPr>
              <a:t>Github</a:t>
            </a:r>
            <a:r>
              <a:rPr lang="en-US" sz="1400" b="0" i="0" u="none" strike="noStrike" cap="none" dirty="0">
                <a:solidFill>
                  <a:srgbClr val="000000"/>
                </a:solidFill>
                <a:latin typeface="Lato"/>
                <a:ea typeface="Lato"/>
                <a:cs typeface="Lato"/>
                <a:sym typeface="Lato"/>
              </a:rPr>
              <a:t> Link:</a:t>
            </a:r>
          </a:p>
          <a:p>
            <a:pPr marL="0" marR="0" lvl="0" indent="0" algn="l" rtl="0">
              <a:lnSpc>
                <a:spcPct val="100000"/>
              </a:lnSpc>
              <a:spcBef>
                <a:spcPts val="0"/>
              </a:spcBef>
              <a:spcAft>
                <a:spcPts val="0"/>
              </a:spcAft>
              <a:buClr>
                <a:srgbClr val="000000"/>
              </a:buClr>
              <a:buSzPts val="1400"/>
              <a:buFont typeface="Arial"/>
              <a:buNone/>
            </a:pPr>
            <a:endParaRPr lang="en-US"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https://github.com/Mahalakshmee/face-emotion</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653372" y="3801329"/>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1000798" y="1409917"/>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pPr>
            <a:r>
              <a:rPr lang="en" sz="1500" dirty="0"/>
              <a:t>Team Members</a:t>
            </a:r>
          </a:p>
          <a:p>
            <a:pPr marL="285750" indent="-285750">
              <a:spcAft>
                <a:spcPts val="1600"/>
              </a:spcAft>
              <a:buFont typeface="Wingdings" panose="05000000000000000000" pitchFamily="2" charset="2"/>
              <a:buChar char="q"/>
            </a:pPr>
            <a:r>
              <a:rPr lang="en" sz="1500" dirty="0"/>
              <a:t>Mahalakshmee B</a:t>
            </a:r>
          </a:p>
          <a:p>
            <a:pPr marL="285750" indent="-285750">
              <a:spcAft>
                <a:spcPts val="1600"/>
              </a:spcAft>
              <a:buFont typeface="Wingdings" panose="05000000000000000000" pitchFamily="2" charset="2"/>
              <a:buChar char="q"/>
            </a:pPr>
            <a:r>
              <a:rPr lang="en" sz="1500" dirty="0"/>
              <a:t>Pradeksha R K	</a:t>
            </a:r>
          </a:p>
          <a:p>
            <a:pPr marL="285750" lvl="0" indent="-285750" algn="l" rtl="0">
              <a:lnSpc>
                <a:spcPct val="150000"/>
              </a:lnSpc>
              <a:spcBef>
                <a:spcPts val="0"/>
              </a:spcBef>
              <a:spcAft>
                <a:spcPts val="1600"/>
              </a:spcAft>
              <a:buSzPts val="1800"/>
              <a:buFont typeface="Wingdings" panose="05000000000000000000" pitchFamily="2" charset="2"/>
              <a:buChar char="q"/>
            </a:pPr>
            <a:r>
              <a:rPr lang="en" sz="1500" dirty="0"/>
              <a:t>Barathkumar  J K</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290</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Times New Roman</vt:lpstr>
      <vt:lpstr>Lato Black</vt:lpstr>
      <vt:lpstr>Trebuchet MS</vt:lpstr>
      <vt:lpstr>Lato</vt:lpstr>
      <vt:lpstr>Arial</vt:lpstr>
      <vt:lpstr>Wingdings</vt:lpstr>
      <vt:lpstr>TI Template</vt:lpstr>
      <vt:lpstr>TI Template</vt:lpstr>
      <vt:lpstr>Bank of Baroda Hackathon - 2022                       </vt:lpstr>
      <vt:lpstr>Problem Statement?</vt:lpstr>
      <vt:lpstr>User Segment &amp; Pain Points</vt:lpstr>
      <vt:lpstr>Pre-Requisite</vt:lpstr>
      <vt:lpstr>Azure tools or resources</vt:lpstr>
      <vt:lpstr>Overview of our project</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BARATHKUMAR  J K</cp:lastModifiedBy>
  <cp:revision>25</cp:revision>
  <dcterms:modified xsi:type="dcterms:W3CDTF">2022-09-08T15:34:05Z</dcterms:modified>
</cp:coreProperties>
</file>