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9"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7DED763-100C-4467-BAD0-999F13C309F5}">
          <p14:sldIdLst>
            <p14:sldId id="256"/>
            <p14:sldId id="258"/>
            <p14:sldId id="259"/>
            <p14:sldId id="257"/>
            <p14:sldId id="260"/>
            <p14:sldId id="261"/>
            <p14:sldId id="262"/>
            <p14:sldId id="263"/>
            <p14:sldId id="264"/>
            <p14:sldId id="269"/>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25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FE3F-4B6F-228C-707F-3175A6455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857F4D-864B-443E-8441-BF1D76F9A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18CB22-928A-798D-7603-13672CA8A564}"/>
              </a:ext>
            </a:extLst>
          </p:cNvPr>
          <p:cNvSpPr>
            <a:spLocks noGrp="1"/>
          </p:cNvSpPr>
          <p:nvPr>
            <p:ph type="dt" sz="half" idx="10"/>
          </p:nvPr>
        </p:nvSpPr>
        <p:spPr/>
        <p:txBody>
          <a:bodyPr/>
          <a:lstStyle/>
          <a:p>
            <a:fld id="{49653B4B-302B-483F-99C2-4AE545EE00C4}" type="datetimeFigureOut">
              <a:rPr lang="en-IN" smtClean="0"/>
              <a:t>07-10-2024</a:t>
            </a:fld>
            <a:endParaRPr lang="en-IN"/>
          </a:p>
        </p:txBody>
      </p:sp>
      <p:sp>
        <p:nvSpPr>
          <p:cNvPr id="5" name="Footer Placeholder 4">
            <a:extLst>
              <a:ext uri="{FF2B5EF4-FFF2-40B4-BE49-F238E27FC236}">
                <a16:creationId xmlns:a16="http://schemas.microsoft.com/office/drawing/2014/main" id="{47337BE4-7398-2361-83A6-F37A134888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CE522-F550-E66A-50C3-DFF2BC0380E3}"/>
              </a:ext>
            </a:extLst>
          </p:cNvPr>
          <p:cNvSpPr>
            <a:spLocks noGrp="1"/>
          </p:cNvSpPr>
          <p:nvPr>
            <p:ph type="sldNum" sz="quarter" idx="12"/>
          </p:nvPr>
        </p:nvSpPr>
        <p:spPr/>
        <p:txBody>
          <a:bodyPr/>
          <a:lstStyle/>
          <a:p>
            <a:fld id="{5C13FD6A-CB6C-43C2-B2EC-BF0C14FAA1AD}" type="slidenum">
              <a:rPr lang="en-IN" smtClean="0"/>
              <a:t>‹#›</a:t>
            </a:fld>
            <a:endParaRPr lang="en-IN"/>
          </a:p>
        </p:txBody>
      </p:sp>
    </p:spTree>
    <p:extLst>
      <p:ext uri="{BB962C8B-B14F-4D97-AF65-F5344CB8AC3E}">
        <p14:creationId xmlns:p14="http://schemas.microsoft.com/office/powerpoint/2010/main" val="107272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2450-BD70-858C-ECFB-37CA53A212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8B38AD-1249-3EF5-FEA2-80A628D759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99530F-6C52-B248-67E5-77AEAB333127}"/>
              </a:ext>
            </a:extLst>
          </p:cNvPr>
          <p:cNvSpPr>
            <a:spLocks noGrp="1"/>
          </p:cNvSpPr>
          <p:nvPr>
            <p:ph type="dt" sz="half" idx="10"/>
          </p:nvPr>
        </p:nvSpPr>
        <p:spPr/>
        <p:txBody>
          <a:bodyPr/>
          <a:lstStyle/>
          <a:p>
            <a:fld id="{49653B4B-302B-483F-99C2-4AE545EE00C4}" type="datetimeFigureOut">
              <a:rPr lang="en-IN" smtClean="0"/>
              <a:t>07-10-2024</a:t>
            </a:fld>
            <a:endParaRPr lang="en-IN"/>
          </a:p>
        </p:txBody>
      </p:sp>
      <p:sp>
        <p:nvSpPr>
          <p:cNvPr id="5" name="Footer Placeholder 4">
            <a:extLst>
              <a:ext uri="{FF2B5EF4-FFF2-40B4-BE49-F238E27FC236}">
                <a16:creationId xmlns:a16="http://schemas.microsoft.com/office/drawing/2014/main" id="{1378C207-CFAD-B7D7-FBF7-A5468F09F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E86EE2-FF75-160E-CB77-CA4C6456541F}"/>
              </a:ext>
            </a:extLst>
          </p:cNvPr>
          <p:cNvSpPr>
            <a:spLocks noGrp="1"/>
          </p:cNvSpPr>
          <p:nvPr>
            <p:ph type="sldNum" sz="quarter" idx="12"/>
          </p:nvPr>
        </p:nvSpPr>
        <p:spPr/>
        <p:txBody>
          <a:bodyPr/>
          <a:lstStyle/>
          <a:p>
            <a:fld id="{5C13FD6A-CB6C-43C2-B2EC-BF0C14FAA1AD}" type="slidenum">
              <a:rPr lang="en-IN" smtClean="0"/>
              <a:t>‹#›</a:t>
            </a:fld>
            <a:endParaRPr lang="en-IN"/>
          </a:p>
        </p:txBody>
      </p:sp>
    </p:spTree>
    <p:extLst>
      <p:ext uri="{BB962C8B-B14F-4D97-AF65-F5344CB8AC3E}">
        <p14:creationId xmlns:p14="http://schemas.microsoft.com/office/powerpoint/2010/main" val="155970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F3D2AB-93E0-19D9-11A4-0774D40F9A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8C65C4-426E-11A0-7276-EB8E07EEB1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0BD14E-49FB-DEBC-366B-206118202556}"/>
              </a:ext>
            </a:extLst>
          </p:cNvPr>
          <p:cNvSpPr>
            <a:spLocks noGrp="1"/>
          </p:cNvSpPr>
          <p:nvPr>
            <p:ph type="dt" sz="half" idx="10"/>
          </p:nvPr>
        </p:nvSpPr>
        <p:spPr/>
        <p:txBody>
          <a:bodyPr/>
          <a:lstStyle/>
          <a:p>
            <a:fld id="{49653B4B-302B-483F-99C2-4AE545EE00C4}" type="datetimeFigureOut">
              <a:rPr lang="en-IN" smtClean="0"/>
              <a:t>07-10-2024</a:t>
            </a:fld>
            <a:endParaRPr lang="en-IN"/>
          </a:p>
        </p:txBody>
      </p:sp>
      <p:sp>
        <p:nvSpPr>
          <p:cNvPr id="5" name="Footer Placeholder 4">
            <a:extLst>
              <a:ext uri="{FF2B5EF4-FFF2-40B4-BE49-F238E27FC236}">
                <a16:creationId xmlns:a16="http://schemas.microsoft.com/office/drawing/2014/main" id="{976B9A49-E1F7-811C-AEAC-0C6FF969C8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B68DB-A5CA-C106-8F4A-57447E99FFBB}"/>
              </a:ext>
            </a:extLst>
          </p:cNvPr>
          <p:cNvSpPr>
            <a:spLocks noGrp="1"/>
          </p:cNvSpPr>
          <p:nvPr>
            <p:ph type="sldNum" sz="quarter" idx="12"/>
          </p:nvPr>
        </p:nvSpPr>
        <p:spPr/>
        <p:txBody>
          <a:bodyPr/>
          <a:lstStyle/>
          <a:p>
            <a:fld id="{5C13FD6A-CB6C-43C2-B2EC-BF0C14FAA1AD}" type="slidenum">
              <a:rPr lang="en-IN" smtClean="0"/>
              <a:t>‹#›</a:t>
            </a:fld>
            <a:endParaRPr lang="en-IN"/>
          </a:p>
        </p:txBody>
      </p:sp>
    </p:spTree>
    <p:extLst>
      <p:ext uri="{BB962C8B-B14F-4D97-AF65-F5344CB8AC3E}">
        <p14:creationId xmlns:p14="http://schemas.microsoft.com/office/powerpoint/2010/main" val="267930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0570-AC38-1BA8-9144-64D7FDDC3B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95E90E-4E40-0608-B007-5482A08E72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0DB2-27BB-F291-E5D7-9656851BED3F}"/>
              </a:ext>
            </a:extLst>
          </p:cNvPr>
          <p:cNvSpPr>
            <a:spLocks noGrp="1"/>
          </p:cNvSpPr>
          <p:nvPr>
            <p:ph type="dt" sz="half" idx="10"/>
          </p:nvPr>
        </p:nvSpPr>
        <p:spPr/>
        <p:txBody>
          <a:bodyPr/>
          <a:lstStyle/>
          <a:p>
            <a:fld id="{49653B4B-302B-483F-99C2-4AE545EE00C4}" type="datetimeFigureOut">
              <a:rPr lang="en-IN" smtClean="0"/>
              <a:t>07-10-2024</a:t>
            </a:fld>
            <a:endParaRPr lang="en-IN"/>
          </a:p>
        </p:txBody>
      </p:sp>
      <p:sp>
        <p:nvSpPr>
          <p:cNvPr id="5" name="Footer Placeholder 4">
            <a:extLst>
              <a:ext uri="{FF2B5EF4-FFF2-40B4-BE49-F238E27FC236}">
                <a16:creationId xmlns:a16="http://schemas.microsoft.com/office/drawing/2014/main" id="{1DE0B2DB-93D1-D4C2-2495-31FF2F45FA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22345-A141-EE68-54CB-5F7293ED74CB}"/>
              </a:ext>
            </a:extLst>
          </p:cNvPr>
          <p:cNvSpPr>
            <a:spLocks noGrp="1"/>
          </p:cNvSpPr>
          <p:nvPr>
            <p:ph type="sldNum" sz="quarter" idx="12"/>
          </p:nvPr>
        </p:nvSpPr>
        <p:spPr/>
        <p:txBody>
          <a:bodyPr/>
          <a:lstStyle/>
          <a:p>
            <a:fld id="{5C13FD6A-CB6C-43C2-B2EC-BF0C14FAA1AD}" type="slidenum">
              <a:rPr lang="en-IN" smtClean="0"/>
              <a:t>‹#›</a:t>
            </a:fld>
            <a:endParaRPr lang="en-IN"/>
          </a:p>
        </p:txBody>
      </p:sp>
    </p:spTree>
    <p:extLst>
      <p:ext uri="{BB962C8B-B14F-4D97-AF65-F5344CB8AC3E}">
        <p14:creationId xmlns:p14="http://schemas.microsoft.com/office/powerpoint/2010/main" val="81569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98F5-9BA3-06A7-33B1-4A02B64ACC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2B7275-93EE-E3B5-EBA0-6D9E11B98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5F69F7-F03C-3A15-6129-8CF17B8EB9E6}"/>
              </a:ext>
            </a:extLst>
          </p:cNvPr>
          <p:cNvSpPr>
            <a:spLocks noGrp="1"/>
          </p:cNvSpPr>
          <p:nvPr>
            <p:ph type="dt" sz="half" idx="10"/>
          </p:nvPr>
        </p:nvSpPr>
        <p:spPr/>
        <p:txBody>
          <a:bodyPr/>
          <a:lstStyle/>
          <a:p>
            <a:fld id="{49653B4B-302B-483F-99C2-4AE545EE00C4}" type="datetimeFigureOut">
              <a:rPr lang="en-IN" smtClean="0"/>
              <a:t>07-10-2024</a:t>
            </a:fld>
            <a:endParaRPr lang="en-IN"/>
          </a:p>
        </p:txBody>
      </p:sp>
      <p:sp>
        <p:nvSpPr>
          <p:cNvPr id="5" name="Footer Placeholder 4">
            <a:extLst>
              <a:ext uri="{FF2B5EF4-FFF2-40B4-BE49-F238E27FC236}">
                <a16:creationId xmlns:a16="http://schemas.microsoft.com/office/drawing/2014/main" id="{10DA4FB2-0513-225C-5523-B4EE41005A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3688D-1AD7-B609-3BBF-74D2445F3EC6}"/>
              </a:ext>
            </a:extLst>
          </p:cNvPr>
          <p:cNvSpPr>
            <a:spLocks noGrp="1"/>
          </p:cNvSpPr>
          <p:nvPr>
            <p:ph type="sldNum" sz="quarter" idx="12"/>
          </p:nvPr>
        </p:nvSpPr>
        <p:spPr/>
        <p:txBody>
          <a:bodyPr/>
          <a:lstStyle/>
          <a:p>
            <a:fld id="{5C13FD6A-CB6C-43C2-B2EC-BF0C14FAA1AD}" type="slidenum">
              <a:rPr lang="en-IN" smtClean="0"/>
              <a:t>‹#›</a:t>
            </a:fld>
            <a:endParaRPr lang="en-IN"/>
          </a:p>
        </p:txBody>
      </p:sp>
    </p:spTree>
    <p:extLst>
      <p:ext uri="{BB962C8B-B14F-4D97-AF65-F5344CB8AC3E}">
        <p14:creationId xmlns:p14="http://schemas.microsoft.com/office/powerpoint/2010/main" val="63308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E7A2-12C2-99AD-A9AB-4EF0B0B4D2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749ACD-C5CC-709F-AC45-338BC06A3D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019418-A3DC-C7EF-9127-15F2A3864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18F8AF-B1FB-C902-17CF-CEE07A457F5C}"/>
              </a:ext>
            </a:extLst>
          </p:cNvPr>
          <p:cNvSpPr>
            <a:spLocks noGrp="1"/>
          </p:cNvSpPr>
          <p:nvPr>
            <p:ph type="dt" sz="half" idx="10"/>
          </p:nvPr>
        </p:nvSpPr>
        <p:spPr/>
        <p:txBody>
          <a:bodyPr/>
          <a:lstStyle/>
          <a:p>
            <a:fld id="{49653B4B-302B-483F-99C2-4AE545EE00C4}" type="datetimeFigureOut">
              <a:rPr lang="en-IN" smtClean="0"/>
              <a:t>07-10-2024</a:t>
            </a:fld>
            <a:endParaRPr lang="en-IN"/>
          </a:p>
        </p:txBody>
      </p:sp>
      <p:sp>
        <p:nvSpPr>
          <p:cNvPr id="6" name="Footer Placeholder 5">
            <a:extLst>
              <a:ext uri="{FF2B5EF4-FFF2-40B4-BE49-F238E27FC236}">
                <a16:creationId xmlns:a16="http://schemas.microsoft.com/office/drawing/2014/main" id="{BFB5FCDD-360D-38C9-FAD3-74A6FC05A1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BA0E97-735E-C28C-34F6-442D0F1D6066}"/>
              </a:ext>
            </a:extLst>
          </p:cNvPr>
          <p:cNvSpPr>
            <a:spLocks noGrp="1"/>
          </p:cNvSpPr>
          <p:nvPr>
            <p:ph type="sldNum" sz="quarter" idx="12"/>
          </p:nvPr>
        </p:nvSpPr>
        <p:spPr/>
        <p:txBody>
          <a:bodyPr/>
          <a:lstStyle/>
          <a:p>
            <a:fld id="{5C13FD6A-CB6C-43C2-B2EC-BF0C14FAA1AD}" type="slidenum">
              <a:rPr lang="en-IN" smtClean="0"/>
              <a:t>‹#›</a:t>
            </a:fld>
            <a:endParaRPr lang="en-IN"/>
          </a:p>
        </p:txBody>
      </p:sp>
    </p:spTree>
    <p:extLst>
      <p:ext uri="{BB962C8B-B14F-4D97-AF65-F5344CB8AC3E}">
        <p14:creationId xmlns:p14="http://schemas.microsoft.com/office/powerpoint/2010/main" val="3700268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25D2-767F-0D57-5469-6B629023A3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71F2BA-F886-C22E-F356-A4AF443BB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140053-01B8-6A08-942B-7BC0FACC9A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242186-EA09-29F2-7D87-A02073E9F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371DE7-D174-E8C2-09C2-95C3129870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C99B32-CE6B-935F-8478-C06AFD25A1BD}"/>
              </a:ext>
            </a:extLst>
          </p:cNvPr>
          <p:cNvSpPr>
            <a:spLocks noGrp="1"/>
          </p:cNvSpPr>
          <p:nvPr>
            <p:ph type="dt" sz="half" idx="10"/>
          </p:nvPr>
        </p:nvSpPr>
        <p:spPr/>
        <p:txBody>
          <a:bodyPr/>
          <a:lstStyle/>
          <a:p>
            <a:fld id="{49653B4B-302B-483F-99C2-4AE545EE00C4}" type="datetimeFigureOut">
              <a:rPr lang="en-IN" smtClean="0"/>
              <a:t>07-10-2024</a:t>
            </a:fld>
            <a:endParaRPr lang="en-IN"/>
          </a:p>
        </p:txBody>
      </p:sp>
      <p:sp>
        <p:nvSpPr>
          <p:cNvPr id="8" name="Footer Placeholder 7">
            <a:extLst>
              <a:ext uri="{FF2B5EF4-FFF2-40B4-BE49-F238E27FC236}">
                <a16:creationId xmlns:a16="http://schemas.microsoft.com/office/drawing/2014/main" id="{C8839D1A-C483-A775-46B2-15A557E82E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164133-2F62-02AF-BDA6-318424680AB9}"/>
              </a:ext>
            </a:extLst>
          </p:cNvPr>
          <p:cNvSpPr>
            <a:spLocks noGrp="1"/>
          </p:cNvSpPr>
          <p:nvPr>
            <p:ph type="sldNum" sz="quarter" idx="12"/>
          </p:nvPr>
        </p:nvSpPr>
        <p:spPr/>
        <p:txBody>
          <a:bodyPr/>
          <a:lstStyle/>
          <a:p>
            <a:fld id="{5C13FD6A-CB6C-43C2-B2EC-BF0C14FAA1AD}" type="slidenum">
              <a:rPr lang="en-IN" smtClean="0"/>
              <a:t>‹#›</a:t>
            </a:fld>
            <a:endParaRPr lang="en-IN"/>
          </a:p>
        </p:txBody>
      </p:sp>
    </p:spTree>
    <p:extLst>
      <p:ext uri="{BB962C8B-B14F-4D97-AF65-F5344CB8AC3E}">
        <p14:creationId xmlns:p14="http://schemas.microsoft.com/office/powerpoint/2010/main" val="363141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B682-4300-7E9E-BDFE-413B195015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B50255-8C77-8CE6-B260-115BE07492A0}"/>
              </a:ext>
            </a:extLst>
          </p:cNvPr>
          <p:cNvSpPr>
            <a:spLocks noGrp="1"/>
          </p:cNvSpPr>
          <p:nvPr>
            <p:ph type="dt" sz="half" idx="10"/>
          </p:nvPr>
        </p:nvSpPr>
        <p:spPr/>
        <p:txBody>
          <a:bodyPr/>
          <a:lstStyle/>
          <a:p>
            <a:fld id="{49653B4B-302B-483F-99C2-4AE545EE00C4}" type="datetimeFigureOut">
              <a:rPr lang="en-IN" smtClean="0"/>
              <a:t>07-10-2024</a:t>
            </a:fld>
            <a:endParaRPr lang="en-IN"/>
          </a:p>
        </p:txBody>
      </p:sp>
      <p:sp>
        <p:nvSpPr>
          <p:cNvPr id="4" name="Footer Placeholder 3">
            <a:extLst>
              <a:ext uri="{FF2B5EF4-FFF2-40B4-BE49-F238E27FC236}">
                <a16:creationId xmlns:a16="http://schemas.microsoft.com/office/drawing/2014/main" id="{DDD66F30-803B-46C5-03C7-D089F7D3DC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62FAAF-5B92-F2E6-4FEA-06739202C83B}"/>
              </a:ext>
            </a:extLst>
          </p:cNvPr>
          <p:cNvSpPr>
            <a:spLocks noGrp="1"/>
          </p:cNvSpPr>
          <p:nvPr>
            <p:ph type="sldNum" sz="quarter" idx="12"/>
          </p:nvPr>
        </p:nvSpPr>
        <p:spPr/>
        <p:txBody>
          <a:bodyPr/>
          <a:lstStyle/>
          <a:p>
            <a:fld id="{5C13FD6A-CB6C-43C2-B2EC-BF0C14FAA1AD}" type="slidenum">
              <a:rPr lang="en-IN" smtClean="0"/>
              <a:t>‹#›</a:t>
            </a:fld>
            <a:endParaRPr lang="en-IN"/>
          </a:p>
        </p:txBody>
      </p:sp>
    </p:spTree>
    <p:extLst>
      <p:ext uri="{BB962C8B-B14F-4D97-AF65-F5344CB8AC3E}">
        <p14:creationId xmlns:p14="http://schemas.microsoft.com/office/powerpoint/2010/main" val="298338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2D997-7FF6-72E8-23CC-9C646AB7CFAE}"/>
              </a:ext>
            </a:extLst>
          </p:cNvPr>
          <p:cNvSpPr>
            <a:spLocks noGrp="1"/>
          </p:cNvSpPr>
          <p:nvPr>
            <p:ph type="dt" sz="half" idx="10"/>
          </p:nvPr>
        </p:nvSpPr>
        <p:spPr/>
        <p:txBody>
          <a:bodyPr/>
          <a:lstStyle/>
          <a:p>
            <a:fld id="{49653B4B-302B-483F-99C2-4AE545EE00C4}" type="datetimeFigureOut">
              <a:rPr lang="en-IN" smtClean="0"/>
              <a:t>07-10-2024</a:t>
            </a:fld>
            <a:endParaRPr lang="en-IN"/>
          </a:p>
        </p:txBody>
      </p:sp>
      <p:sp>
        <p:nvSpPr>
          <p:cNvPr id="3" name="Footer Placeholder 2">
            <a:extLst>
              <a:ext uri="{FF2B5EF4-FFF2-40B4-BE49-F238E27FC236}">
                <a16:creationId xmlns:a16="http://schemas.microsoft.com/office/drawing/2014/main" id="{134B80CD-A09B-99F0-B54F-6B83FD0C61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CA1C0A-DBE0-DE54-8ECD-DC88B5A7393A}"/>
              </a:ext>
            </a:extLst>
          </p:cNvPr>
          <p:cNvSpPr>
            <a:spLocks noGrp="1"/>
          </p:cNvSpPr>
          <p:nvPr>
            <p:ph type="sldNum" sz="quarter" idx="12"/>
          </p:nvPr>
        </p:nvSpPr>
        <p:spPr/>
        <p:txBody>
          <a:bodyPr/>
          <a:lstStyle/>
          <a:p>
            <a:fld id="{5C13FD6A-CB6C-43C2-B2EC-BF0C14FAA1AD}" type="slidenum">
              <a:rPr lang="en-IN" smtClean="0"/>
              <a:t>‹#›</a:t>
            </a:fld>
            <a:endParaRPr lang="en-IN"/>
          </a:p>
        </p:txBody>
      </p:sp>
    </p:spTree>
    <p:extLst>
      <p:ext uri="{BB962C8B-B14F-4D97-AF65-F5344CB8AC3E}">
        <p14:creationId xmlns:p14="http://schemas.microsoft.com/office/powerpoint/2010/main" val="262489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2B6B-BD16-54AE-3398-1A6149B9C5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207992-85B3-6470-914C-DE7ECD10F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DA0C68-87FA-6A1B-45F6-574D0E8F5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1EA41-2DC1-CC0C-CDBE-E65C1B1B854E}"/>
              </a:ext>
            </a:extLst>
          </p:cNvPr>
          <p:cNvSpPr>
            <a:spLocks noGrp="1"/>
          </p:cNvSpPr>
          <p:nvPr>
            <p:ph type="dt" sz="half" idx="10"/>
          </p:nvPr>
        </p:nvSpPr>
        <p:spPr/>
        <p:txBody>
          <a:bodyPr/>
          <a:lstStyle/>
          <a:p>
            <a:fld id="{49653B4B-302B-483F-99C2-4AE545EE00C4}" type="datetimeFigureOut">
              <a:rPr lang="en-IN" smtClean="0"/>
              <a:t>07-10-2024</a:t>
            </a:fld>
            <a:endParaRPr lang="en-IN"/>
          </a:p>
        </p:txBody>
      </p:sp>
      <p:sp>
        <p:nvSpPr>
          <p:cNvPr id="6" name="Footer Placeholder 5">
            <a:extLst>
              <a:ext uri="{FF2B5EF4-FFF2-40B4-BE49-F238E27FC236}">
                <a16:creationId xmlns:a16="http://schemas.microsoft.com/office/drawing/2014/main" id="{EAFA5A01-C1BC-36A9-BF97-81998C85EC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EA37D0-DAF1-3B9B-1EA2-3C69F743694A}"/>
              </a:ext>
            </a:extLst>
          </p:cNvPr>
          <p:cNvSpPr>
            <a:spLocks noGrp="1"/>
          </p:cNvSpPr>
          <p:nvPr>
            <p:ph type="sldNum" sz="quarter" idx="12"/>
          </p:nvPr>
        </p:nvSpPr>
        <p:spPr/>
        <p:txBody>
          <a:bodyPr/>
          <a:lstStyle/>
          <a:p>
            <a:fld id="{5C13FD6A-CB6C-43C2-B2EC-BF0C14FAA1AD}" type="slidenum">
              <a:rPr lang="en-IN" smtClean="0"/>
              <a:t>‹#›</a:t>
            </a:fld>
            <a:endParaRPr lang="en-IN"/>
          </a:p>
        </p:txBody>
      </p:sp>
    </p:spTree>
    <p:extLst>
      <p:ext uri="{BB962C8B-B14F-4D97-AF65-F5344CB8AC3E}">
        <p14:creationId xmlns:p14="http://schemas.microsoft.com/office/powerpoint/2010/main" val="236135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52B7-0140-6C9F-DCCB-2CCD5097B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B45E73-27D2-DB0E-D655-BA046F54E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977EF4-54BA-A756-28E4-C4ECC85B1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1254F-D37E-9FDF-77B0-12E28071D4CE}"/>
              </a:ext>
            </a:extLst>
          </p:cNvPr>
          <p:cNvSpPr>
            <a:spLocks noGrp="1"/>
          </p:cNvSpPr>
          <p:nvPr>
            <p:ph type="dt" sz="half" idx="10"/>
          </p:nvPr>
        </p:nvSpPr>
        <p:spPr/>
        <p:txBody>
          <a:bodyPr/>
          <a:lstStyle/>
          <a:p>
            <a:fld id="{49653B4B-302B-483F-99C2-4AE545EE00C4}" type="datetimeFigureOut">
              <a:rPr lang="en-IN" smtClean="0"/>
              <a:t>07-10-2024</a:t>
            </a:fld>
            <a:endParaRPr lang="en-IN"/>
          </a:p>
        </p:txBody>
      </p:sp>
      <p:sp>
        <p:nvSpPr>
          <p:cNvPr id="6" name="Footer Placeholder 5">
            <a:extLst>
              <a:ext uri="{FF2B5EF4-FFF2-40B4-BE49-F238E27FC236}">
                <a16:creationId xmlns:a16="http://schemas.microsoft.com/office/drawing/2014/main" id="{CB6B69FC-753F-7315-B22D-A9460B0AA2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4E418D-D0CF-766C-EE22-D14C4E027264}"/>
              </a:ext>
            </a:extLst>
          </p:cNvPr>
          <p:cNvSpPr>
            <a:spLocks noGrp="1"/>
          </p:cNvSpPr>
          <p:nvPr>
            <p:ph type="sldNum" sz="quarter" idx="12"/>
          </p:nvPr>
        </p:nvSpPr>
        <p:spPr/>
        <p:txBody>
          <a:bodyPr/>
          <a:lstStyle/>
          <a:p>
            <a:fld id="{5C13FD6A-CB6C-43C2-B2EC-BF0C14FAA1AD}" type="slidenum">
              <a:rPr lang="en-IN" smtClean="0"/>
              <a:t>‹#›</a:t>
            </a:fld>
            <a:endParaRPr lang="en-IN"/>
          </a:p>
        </p:txBody>
      </p:sp>
    </p:spTree>
    <p:extLst>
      <p:ext uri="{BB962C8B-B14F-4D97-AF65-F5344CB8AC3E}">
        <p14:creationId xmlns:p14="http://schemas.microsoft.com/office/powerpoint/2010/main" val="209082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5238DA-31EC-1C67-CE22-F7ACD93170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FA06A2-4C82-C089-E361-ABA5C182E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63509D-8DE4-090C-ED9F-9A7CCE02A2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53B4B-302B-483F-99C2-4AE545EE00C4}" type="datetimeFigureOut">
              <a:rPr lang="en-IN" smtClean="0"/>
              <a:t>07-10-2024</a:t>
            </a:fld>
            <a:endParaRPr lang="en-IN"/>
          </a:p>
        </p:txBody>
      </p:sp>
      <p:sp>
        <p:nvSpPr>
          <p:cNvPr id="5" name="Footer Placeholder 4">
            <a:extLst>
              <a:ext uri="{FF2B5EF4-FFF2-40B4-BE49-F238E27FC236}">
                <a16:creationId xmlns:a16="http://schemas.microsoft.com/office/drawing/2014/main" id="{27759B28-BCB5-E03E-F76A-34F90A2E0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82498D-181D-7143-502C-803AB1F41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3FD6A-CB6C-43C2-B2EC-BF0C14FAA1AD}" type="slidenum">
              <a:rPr lang="en-IN" smtClean="0"/>
              <a:t>‹#›</a:t>
            </a:fld>
            <a:endParaRPr lang="en-IN"/>
          </a:p>
        </p:txBody>
      </p:sp>
    </p:spTree>
    <p:extLst>
      <p:ext uri="{BB962C8B-B14F-4D97-AF65-F5344CB8AC3E}">
        <p14:creationId xmlns:p14="http://schemas.microsoft.com/office/powerpoint/2010/main" val="3472877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14F-055E-63AB-0C41-586A6B788A48}"/>
              </a:ext>
            </a:extLst>
          </p:cNvPr>
          <p:cNvSpPr>
            <a:spLocks noGrp="1"/>
          </p:cNvSpPr>
          <p:nvPr>
            <p:ph type="ctrTitle" idx="4294967295"/>
          </p:nvPr>
        </p:nvSpPr>
        <p:spPr>
          <a:xfrm>
            <a:off x="1564696" y="-102454"/>
            <a:ext cx="9387069" cy="5671595"/>
          </a:xfrm>
        </p:spPr>
        <p:txBody>
          <a:bodyPr>
            <a:normAutofit/>
          </a:bodyPr>
          <a:lstStyle/>
          <a:p>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BOOK A DOCTOR USING MERN STACK</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FE3CF9E-84FC-DF41-D4F1-99FED943134E}"/>
              </a:ext>
            </a:extLst>
          </p:cNvPr>
          <p:cNvSpPr>
            <a:spLocks noGrp="1"/>
          </p:cNvSpPr>
          <p:nvPr>
            <p:ph type="subTitle" idx="4294967295"/>
          </p:nvPr>
        </p:nvSpPr>
        <p:spPr>
          <a:xfrm>
            <a:off x="3372464" y="3602038"/>
            <a:ext cx="5771535" cy="1655762"/>
          </a:xfrm>
        </p:spPr>
        <p:txBody>
          <a:bodyPr/>
          <a:lstStyle/>
          <a:p>
            <a:pPr marL="0" indent="0">
              <a:buNone/>
            </a:pPr>
            <a:r>
              <a:rPr lang="en-IN" dirty="0"/>
              <a:t> </a:t>
            </a:r>
          </a:p>
        </p:txBody>
      </p:sp>
      <p:sp>
        <p:nvSpPr>
          <p:cNvPr id="7" name="Rectangle 6">
            <a:extLst>
              <a:ext uri="{FF2B5EF4-FFF2-40B4-BE49-F238E27FC236}">
                <a16:creationId xmlns:a16="http://schemas.microsoft.com/office/drawing/2014/main" id="{B0538ACB-9F01-C304-F9C1-EA076D3A8FCC}"/>
              </a:ext>
            </a:extLst>
          </p:cNvPr>
          <p:cNvSpPr/>
          <p:nvPr/>
        </p:nvSpPr>
        <p:spPr>
          <a:xfrm>
            <a:off x="226142" y="176981"/>
            <a:ext cx="11691538" cy="6437179"/>
          </a:xfrm>
          <a:prstGeom prst="rect">
            <a:avLst/>
          </a:prstGeom>
          <a:noFill/>
          <a:ln w="635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2065B74-9488-610E-7E7F-DAB6D411D428}"/>
              </a:ext>
            </a:extLst>
          </p:cNvPr>
          <p:cNvSpPr txBox="1"/>
          <p:nvPr/>
        </p:nvSpPr>
        <p:spPr>
          <a:xfrm>
            <a:off x="4308470" y="903750"/>
            <a:ext cx="3819646"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PROJECT TITTLE</a:t>
            </a:r>
          </a:p>
        </p:txBody>
      </p:sp>
      <p:sp>
        <p:nvSpPr>
          <p:cNvPr id="9" name="TextBox 8">
            <a:extLst>
              <a:ext uri="{FF2B5EF4-FFF2-40B4-BE49-F238E27FC236}">
                <a16:creationId xmlns:a16="http://schemas.microsoft.com/office/drawing/2014/main" id="{60DD55EF-8004-8679-480E-AD13ED30DF64}"/>
              </a:ext>
            </a:extLst>
          </p:cNvPr>
          <p:cNvSpPr txBox="1"/>
          <p:nvPr/>
        </p:nvSpPr>
        <p:spPr>
          <a:xfrm flipH="1">
            <a:off x="8904043" y="4340834"/>
            <a:ext cx="344303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BY TEAM MEMBERS</a:t>
            </a:r>
          </a:p>
        </p:txBody>
      </p:sp>
      <p:sp>
        <p:nvSpPr>
          <p:cNvPr id="10" name="TextBox 9">
            <a:extLst>
              <a:ext uri="{FF2B5EF4-FFF2-40B4-BE49-F238E27FC236}">
                <a16:creationId xmlns:a16="http://schemas.microsoft.com/office/drawing/2014/main" id="{43D56071-CA92-329C-E50F-878A41FB9B7A}"/>
              </a:ext>
            </a:extLst>
          </p:cNvPr>
          <p:cNvSpPr txBox="1"/>
          <p:nvPr/>
        </p:nvSpPr>
        <p:spPr>
          <a:xfrm>
            <a:off x="8904043" y="4806932"/>
            <a:ext cx="3889094"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K.NITHISHA</a:t>
            </a:r>
          </a:p>
          <a:p>
            <a:r>
              <a:rPr lang="en-IN" b="1" dirty="0">
                <a:latin typeface="Times New Roman" panose="02020603050405020304" pitchFamily="18" charset="0"/>
                <a:cs typeface="Times New Roman" panose="02020603050405020304" pitchFamily="18" charset="0"/>
              </a:rPr>
              <a:t>R.POOJA</a:t>
            </a:r>
          </a:p>
          <a:p>
            <a:r>
              <a:rPr lang="en-IN" b="1" dirty="0">
                <a:latin typeface="Times New Roman" panose="02020603050405020304" pitchFamily="18" charset="0"/>
                <a:cs typeface="Times New Roman" panose="02020603050405020304" pitchFamily="18" charset="0"/>
              </a:rPr>
              <a:t>P.MAHALAKSHMI</a:t>
            </a:r>
          </a:p>
          <a:p>
            <a:r>
              <a:rPr lang="en-IN" b="1" dirty="0">
                <a:latin typeface="Times New Roman" panose="02020603050405020304" pitchFamily="18" charset="0"/>
                <a:cs typeface="Times New Roman" panose="02020603050405020304" pitchFamily="18" charset="0"/>
              </a:rPr>
              <a:t>S.NIVETHA</a:t>
            </a:r>
          </a:p>
        </p:txBody>
      </p:sp>
      <p:sp>
        <p:nvSpPr>
          <p:cNvPr id="12" name="TextBox 11">
            <a:extLst>
              <a:ext uri="{FF2B5EF4-FFF2-40B4-BE49-F238E27FC236}">
                <a16:creationId xmlns:a16="http://schemas.microsoft.com/office/drawing/2014/main" id="{5D307E27-2515-9ED2-5F4B-73696A62FD30}"/>
              </a:ext>
            </a:extLst>
          </p:cNvPr>
          <p:cNvSpPr txBox="1"/>
          <p:nvPr/>
        </p:nvSpPr>
        <p:spPr>
          <a:xfrm>
            <a:off x="3307722" y="3191132"/>
            <a:ext cx="6031791"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APPLICATION NAME : PRESCRIPTO </a:t>
            </a:r>
          </a:p>
        </p:txBody>
      </p:sp>
    </p:spTree>
    <p:extLst>
      <p:ext uri="{BB962C8B-B14F-4D97-AF65-F5344CB8AC3E}">
        <p14:creationId xmlns:p14="http://schemas.microsoft.com/office/powerpoint/2010/main" val="424387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0141-F046-E2E6-38A4-E61DE56772AA}"/>
              </a:ext>
            </a:extLst>
          </p:cNvPr>
          <p:cNvSpPr>
            <a:spLocks noGrp="1"/>
          </p:cNvSpPr>
          <p:nvPr>
            <p:ph type="title"/>
          </p:nvPr>
        </p:nvSpPr>
        <p:spPr>
          <a:xfrm>
            <a:off x="838200" y="365125"/>
            <a:ext cx="10515600" cy="1325563"/>
          </a:xfrm>
        </p:spPr>
        <p:txBody>
          <a:bodyPr>
            <a:normAutofit/>
          </a:bodyPr>
          <a:lstStyle/>
          <a:p>
            <a:r>
              <a:rPr lang="en-IN" sz="2800" dirty="0">
                <a:latin typeface="Times New Roman" panose="02020603050405020304" pitchFamily="18" charset="0"/>
                <a:cs typeface="Times New Roman" panose="02020603050405020304" pitchFamily="18" charset="0"/>
              </a:rPr>
              <a:t>STEP 6:</a:t>
            </a:r>
            <a:r>
              <a:rPr lang="en-US" sz="2800" dirty="0">
                <a:latin typeface="Times New Roman" panose="02020603050405020304" pitchFamily="18" charset="0"/>
                <a:cs typeface="Times New Roman" panose="02020603050405020304" pitchFamily="18" charset="0"/>
              </a:rPr>
              <a:t>You can see the top class specialist in a list. In that list you can add your needed specialist in your add doctor Pannel</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4040CE2-5A7A-F7D0-8833-9A7946DF69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6" name="Rectangle 5">
            <a:extLst>
              <a:ext uri="{FF2B5EF4-FFF2-40B4-BE49-F238E27FC236}">
                <a16:creationId xmlns:a16="http://schemas.microsoft.com/office/drawing/2014/main" id="{0C0E7ABA-A7B2-F78B-6F39-9057ECC2E23C}"/>
              </a:ext>
            </a:extLst>
          </p:cNvPr>
          <p:cNvSpPr/>
          <p:nvPr/>
        </p:nvSpPr>
        <p:spPr>
          <a:xfrm>
            <a:off x="497840" y="457200"/>
            <a:ext cx="11206480" cy="6035675"/>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265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B1F6-FB78-D5D6-FFF8-C4A8D5EBA0DD}"/>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STEP 7:</a:t>
            </a:r>
            <a:r>
              <a:rPr lang="en-US" sz="2400" dirty="0">
                <a:latin typeface="Times New Roman" panose="02020603050405020304" pitchFamily="18" charset="0"/>
                <a:cs typeface="Times New Roman" panose="02020603050405020304" pitchFamily="18" charset="0"/>
              </a:rPr>
              <a:t>After add your doctor specialist in a list, you can able to book a doctor based on their booking slot and your schedule for your needed appointment</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D70E9A9-EA71-CD33-6786-372A50E035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6" name="Rectangle 5">
            <a:extLst>
              <a:ext uri="{FF2B5EF4-FFF2-40B4-BE49-F238E27FC236}">
                <a16:creationId xmlns:a16="http://schemas.microsoft.com/office/drawing/2014/main" id="{4B46136F-F486-5218-264E-E808046605B1}"/>
              </a:ext>
            </a:extLst>
          </p:cNvPr>
          <p:cNvSpPr/>
          <p:nvPr/>
        </p:nvSpPr>
        <p:spPr>
          <a:xfrm>
            <a:off x="335280" y="365125"/>
            <a:ext cx="11460480" cy="6259195"/>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56290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4C01-E2A4-E8E4-0936-908EA5F68AF5}"/>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STEP 8:</a:t>
            </a:r>
            <a:r>
              <a:rPr lang="en-US" sz="2800" dirty="0">
                <a:latin typeface="Times New Roman" panose="02020603050405020304" pitchFamily="18" charset="0"/>
                <a:cs typeface="Times New Roman" panose="02020603050405020304" pitchFamily="18" charset="0"/>
              </a:rPr>
              <a:t>If you are in a doctor's login, you can see your patient details and their appointment for your treatment</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DD07549-AEE5-76E4-A755-955FB2D769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6" name="Rectangle 5">
            <a:extLst>
              <a:ext uri="{FF2B5EF4-FFF2-40B4-BE49-F238E27FC236}">
                <a16:creationId xmlns:a16="http://schemas.microsoft.com/office/drawing/2014/main" id="{42807E12-8C29-F817-3E00-66D7C9F55E87}"/>
              </a:ext>
            </a:extLst>
          </p:cNvPr>
          <p:cNvSpPr/>
          <p:nvPr/>
        </p:nvSpPr>
        <p:spPr>
          <a:xfrm>
            <a:off x="568960" y="365125"/>
            <a:ext cx="11236960" cy="6127750"/>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255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13F4-BABC-C50B-008E-ABEE81F53802}"/>
              </a:ext>
            </a:extLst>
          </p:cNvPr>
          <p:cNvSpPr>
            <a:spLocks noGrp="1"/>
          </p:cNvSpPr>
          <p:nvPr>
            <p:ph type="title"/>
          </p:nvPr>
        </p:nvSpPr>
        <p:spPr>
          <a:xfrm>
            <a:off x="563880" y="681038"/>
            <a:ext cx="10515600" cy="1325563"/>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2666179-A007-AC7F-4794-B265835B33E3}"/>
              </a:ext>
            </a:extLst>
          </p:cNvPr>
          <p:cNvSpPr>
            <a:spLocks noGrp="1"/>
          </p:cNvSpPr>
          <p:nvPr>
            <p:ph idx="1"/>
          </p:nvPr>
        </p:nvSpPr>
        <p:spPr>
          <a:xfrm>
            <a:off x="670560" y="2174239"/>
            <a:ext cx="10683240" cy="4002723"/>
          </a:xfrm>
        </p:spPr>
        <p:txBody>
          <a:bodyPr>
            <a:normAutofit/>
          </a:bodyPr>
          <a:lstStyle/>
          <a:p>
            <a:r>
              <a:rPr lang="en-US" sz="2000" dirty="0">
                <a:latin typeface="Times New Roman" panose="02020603050405020304" pitchFamily="18" charset="0"/>
                <a:cs typeface="Times New Roman" panose="02020603050405020304" pitchFamily="18" charset="0"/>
              </a:rPr>
              <a:t>The "Book a Doctor" application built using the MERN stack provides a seamless, user-friendly platform for scheduling medical appointments. This solution is especially beneficial for elderly individuals and those with limited mobility, as it eliminates the need for physically visiting clinics just to book an appointment. </a:t>
            </a:r>
          </a:p>
          <a:p>
            <a:r>
              <a:rPr lang="en-US" sz="2000" dirty="0">
                <a:latin typeface="Times New Roman" panose="02020603050405020304" pitchFamily="18" charset="0"/>
                <a:cs typeface="Times New Roman" panose="02020603050405020304" pitchFamily="18" charset="0"/>
              </a:rPr>
              <a:t>By allowing patients to connect with healthcare providers from the comfort of their homes, the application contributes to better time management, reduced travel stress, and quicker access to necessary medical services.</a:t>
            </a:r>
          </a:p>
          <a:p>
            <a:r>
              <a:rPr lang="en-US" sz="2000" dirty="0">
                <a:latin typeface="Times New Roman" panose="02020603050405020304" pitchFamily="18" charset="0"/>
                <a:cs typeface="Times New Roman" panose="02020603050405020304" pitchFamily="18" charset="0"/>
              </a:rPr>
              <a:t>Overall, this application has the potential to greatly improve the healthcare experience for people of all ages, particularly the elderly and those in remote areas, contributing to a more efficient healthcare system</a:t>
            </a:r>
            <a:r>
              <a:rPr lang="en-US" sz="2000" dirty="0"/>
              <a:t>.</a:t>
            </a:r>
            <a:endParaRPr lang="en-IN" sz="2000" dirty="0"/>
          </a:p>
        </p:txBody>
      </p:sp>
      <p:sp>
        <p:nvSpPr>
          <p:cNvPr id="4" name="Rectangle 3">
            <a:extLst>
              <a:ext uri="{FF2B5EF4-FFF2-40B4-BE49-F238E27FC236}">
                <a16:creationId xmlns:a16="http://schemas.microsoft.com/office/drawing/2014/main" id="{C658CE46-7282-7375-6F9D-9FD6E14F6B7E}"/>
              </a:ext>
            </a:extLst>
          </p:cNvPr>
          <p:cNvSpPr/>
          <p:nvPr/>
        </p:nvSpPr>
        <p:spPr>
          <a:xfrm>
            <a:off x="233680" y="142240"/>
            <a:ext cx="11592560" cy="6502400"/>
          </a:xfrm>
          <a:prstGeom prst="rect">
            <a:avLst/>
          </a:prstGeom>
          <a:noFill/>
          <a:ln w="635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1935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65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55C5-9CF8-8789-F543-88E97245D3CF}"/>
              </a:ext>
            </a:extLst>
          </p:cNvPr>
          <p:cNvSpPr>
            <a:spLocks noGrp="1"/>
          </p:cNvSpPr>
          <p:nvPr>
            <p:ph type="title"/>
          </p:nvPr>
        </p:nvSpPr>
        <p:spPr>
          <a:xfrm>
            <a:off x="799136" y="365125"/>
            <a:ext cx="10515600" cy="1325563"/>
          </a:xfrm>
        </p:spPr>
        <p:txBody>
          <a:bodyPr>
            <a:normAutofit/>
          </a:bodyPr>
          <a:lstStyle/>
          <a:p>
            <a:r>
              <a:rPr lang="en-IN" sz="40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CBD5A8D-41D1-AC19-0645-0C3A3DF161B2}"/>
              </a:ext>
            </a:extLst>
          </p:cNvPr>
          <p:cNvSpPr>
            <a:spLocks noGrp="1"/>
          </p:cNvSpPr>
          <p:nvPr>
            <p:ph idx="1"/>
          </p:nvPr>
        </p:nvSpPr>
        <p:spPr>
          <a:xfrm>
            <a:off x="799136" y="1660445"/>
            <a:ext cx="10647744" cy="4637530"/>
          </a:xfrm>
        </p:spPr>
        <p:txBody>
          <a:bodyPr>
            <a:normAutofit fontScale="92500" lnSpcReduction="10000"/>
          </a:bodyPr>
          <a:lstStyle/>
          <a:p>
            <a:r>
              <a:rPr lang="en-US" sz="2600" dirty="0">
                <a:latin typeface="Times New Roman" panose="02020603050405020304" pitchFamily="18" charset="0"/>
                <a:cs typeface="Times New Roman" panose="02020603050405020304" pitchFamily="18" charset="0"/>
              </a:rPr>
              <a:t>This project focuses on building a doctor booking system using the MERN stack, which consists of MongoDB, Express.js, React, and Node.js. The system allows patients to easily search for doctors based on their specialization, location, and availability, and book appointments in real-time.</a:t>
            </a:r>
          </a:p>
          <a:p>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Doctors can manage their schedules, view patient information, and confirm or reject appointment requests. By utilizing modern web technologies, this project aims to provide a streamlined, efficient, and user-friendly platform for both patients and healthcare providers.</a:t>
            </a:r>
          </a:p>
          <a:p>
            <a:r>
              <a:rPr lang="en-US" sz="2600" dirty="0">
                <a:latin typeface="Times New Roman" panose="02020603050405020304" pitchFamily="18" charset="0"/>
                <a:cs typeface="Times New Roman" panose="02020603050405020304" pitchFamily="18" charset="0"/>
              </a:rPr>
              <a:t>The MERN stack offers a fast, scalable, and modern approach to full-stack web development. MongoDB ensures efficient data storage, Node.js and Express.js handle the server-side logic, while React.js provides a responsive and dynamic front-end experience. This project demonstrates the powerful combination of these technologies to create a practical and user-friendly doctor booking system</a:t>
            </a:r>
            <a:r>
              <a:rPr lang="en-US" sz="2600" dirty="0"/>
              <a:t>.</a:t>
            </a:r>
            <a:endParaRPr lang="en-IN" sz="2600" dirty="0"/>
          </a:p>
        </p:txBody>
      </p:sp>
      <p:sp>
        <p:nvSpPr>
          <p:cNvPr id="4" name="Rectangle 3">
            <a:extLst>
              <a:ext uri="{FF2B5EF4-FFF2-40B4-BE49-F238E27FC236}">
                <a16:creationId xmlns:a16="http://schemas.microsoft.com/office/drawing/2014/main" id="{6A7D0835-4C4E-3934-5A76-D8EC8F448597}"/>
              </a:ext>
            </a:extLst>
          </p:cNvPr>
          <p:cNvSpPr/>
          <p:nvPr/>
        </p:nvSpPr>
        <p:spPr>
          <a:xfrm>
            <a:off x="416689" y="451413"/>
            <a:ext cx="11412638" cy="6041462"/>
          </a:xfrm>
          <a:prstGeom prst="rect">
            <a:avLst/>
          </a:prstGeom>
          <a:noFill/>
          <a:ln w="635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00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DCBC2-D9E5-120C-5F03-821E0E7D0E03}"/>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INTRODUCATION :</a:t>
            </a:r>
          </a:p>
        </p:txBody>
      </p:sp>
      <p:sp>
        <p:nvSpPr>
          <p:cNvPr id="3" name="Content Placeholder 2">
            <a:extLst>
              <a:ext uri="{FF2B5EF4-FFF2-40B4-BE49-F238E27FC236}">
                <a16:creationId xmlns:a16="http://schemas.microsoft.com/office/drawing/2014/main" id="{5EE744C8-5A4B-438A-E80A-7F24192E9113}"/>
              </a:ext>
            </a:extLst>
          </p:cNvPr>
          <p:cNvSpPr>
            <a:spLocks noGrp="1"/>
          </p:cNvSpPr>
          <p:nvPr>
            <p:ph idx="1"/>
          </p:nvPr>
        </p:nvSpPr>
        <p:spPr/>
        <p:txBody>
          <a:bodyPr/>
          <a:lstStyle/>
          <a:p>
            <a:r>
              <a:rPr lang="en-US" dirty="0"/>
              <a:t>This project focuses on building a doctor booking system using the MERN stack, which consists of MongoDB, Express.js, React, and Node.js. </a:t>
            </a:r>
          </a:p>
          <a:p>
            <a:r>
              <a:rPr lang="en-US" dirty="0"/>
              <a:t>The system allows patients to easily search for doctors based on their specialization, location, and availability, and book appointments in real-time. Doctors can manage their schedules, view patient information, and confirm or reject appointment requests. </a:t>
            </a:r>
          </a:p>
          <a:p>
            <a:r>
              <a:rPr lang="en-US" dirty="0"/>
              <a:t>By utilizing modern web technologies, this project aims to provide a streamlined, efficient, and user-friendly platform for both patients and healthcare providers.</a:t>
            </a:r>
            <a:endParaRPr lang="en-IN" dirty="0"/>
          </a:p>
        </p:txBody>
      </p:sp>
      <p:sp>
        <p:nvSpPr>
          <p:cNvPr id="4" name="Rectangle 3">
            <a:extLst>
              <a:ext uri="{FF2B5EF4-FFF2-40B4-BE49-F238E27FC236}">
                <a16:creationId xmlns:a16="http://schemas.microsoft.com/office/drawing/2014/main" id="{77C0BF59-69BF-2B6B-55F2-4259B540CCEB}"/>
              </a:ext>
            </a:extLst>
          </p:cNvPr>
          <p:cNvSpPr/>
          <p:nvPr/>
        </p:nvSpPr>
        <p:spPr>
          <a:xfrm>
            <a:off x="266218" y="266218"/>
            <a:ext cx="11736729" cy="6273478"/>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11DDE6C-9ABA-0A8E-D8C8-32ADF83B32F6}"/>
              </a:ext>
            </a:extLst>
          </p:cNvPr>
          <p:cNvCxnSpPr/>
          <p:nvPr/>
        </p:nvCxnSpPr>
        <p:spPr>
          <a:xfrm>
            <a:off x="7454096" y="1122745"/>
            <a:ext cx="3229337" cy="0"/>
          </a:xfrm>
          <a:prstGeom prst="line">
            <a:avLst/>
          </a:prstGeom>
          <a:ln>
            <a:no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016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BFC3-BD5D-27BF-5B24-50FC94AF1367}"/>
              </a:ext>
            </a:extLst>
          </p:cNvPr>
          <p:cNvSpPr>
            <a:spLocks noGrp="1"/>
          </p:cNvSpPr>
          <p:nvPr>
            <p:ph type="title"/>
          </p:nvPr>
        </p:nvSpPr>
        <p:spPr>
          <a:xfrm>
            <a:off x="416686" y="497711"/>
            <a:ext cx="11667283" cy="1327914"/>
          </a:xfrm>
        </p:spPr>
        <p:txBody>
          <a:bodyPr>
            <a:normAutofit fontScale="90000"/>
          </a:bodyPr>
          <a:lstStyle/>
          <a:p>
            <a:r>
              <a:rPr lang="en-IN" sz="3200" dirty="0">
                <a:latin typeface="Times New Roman" panose="02020603050405020304" pitchFamily="18" charset="0"/>
                <a:cs typeface="Times New Roman" panose="02020603050405020304" pitchFamily="18" charset="0"/>
              </a:rPr>
              <a:t>   STEP 1</a:t>
            </a:r>
            <a:r>
              <a:rPr lang="en-IN" dirty="0"/>
              <a:t>:</a:t>
            </a:r>
            <a:br>
              <a:rPr lang="en-IN" dirty="0"/>
            </a:br>
            <a:r>
              <a:rPr lang="en-IN" dirty="0"/>
              <a:t>  </a:t>
            </a:r>
            <a:r>
              <a:rPr lang="en-US" sz="2800" dirty="0">
                <a:latin typeface="Times New Roman" panose="02020603050405020304" pitchFamily="18" charset="0"/>
                <a:cs typeface="Times New Roman" panose="02020603050405020304" pitchFamily="18" charset="0"/>
              </a:rPr>
              <a:t>Open the </a:t>
            </a:r>
            <a:r>
              <a:rPr lang="en-US" sz="2800" dirty="0" err="1">
                <a:latin typeface="Times New Roman" panose="02020603050405020304" pitchFamily="18" charset="0"/>
                <a:cs typeface="Times New Roman" panose="02020603050405020304" pitchFamily="18" charset="0"/>
              </a:rPr>
              <a:t>prescripto</a:t>
            </a:r>
            <a:r>
              <a:rPr lang="en-US" sz="2800" dirty="0">
                <a:latin typeface="Times New Roman" panose="02020603050405020304" pitchFamily="18" charset="0"/>
                <a:cs typeface="Times New Roman" panose="02020603050405020304" pitchFamily="18" charset="0"/>
              </a:rPr>
              <a:t> website or webpage to book an appointment with the doctors</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2BC040F-E910-6499-4F30-A0BB38CC15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7790" y="1825625"/>
            <a:ext cx="7735712" cy="4351338"/>
          </a:xfrm>
        </p:spPr>
      </p:pic>
      <p:sp>
        <p:nvSpPr>
          <p:cNvPr id="6" name="Rectangle 5">
            <a:extLst>
              <a:ext uri="{FF2B5EF4-FFF2-40B4-BE49-F238E27FC236}">
                <a16:creationId xmlns:a16="http://schemas.microsoft.com/office/drawing/2014/main" id="{17610B35-F24C-0AF0-44B3-1A0098A6A623}"/>
              </a:ext>
            </a:extLst>
          </p:cNvPr>
          <p:cNvSpPr/>
          <p:nvPr/>
        </p:nvSpPr>
        <p:spPr>
          <a:xfrm>
            <a:off x="312516" y="289367"/>
            <a:ext cx="11667282" cy="6180881"/>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033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3BC0-5323-9725-6117-AA18FF767D89}"/>
              </a:ext>
            </a:extLst>
          </p:cNvPr>
          <p:cNvSpPr>
            <a:spLocks noGrp="1"/>
          </p:cNvSpPr>
          <p:nvPr>
            <p:ph type="title"/>
          </p:nvPr>
        </p:nvSpPr>
        <p:spPr>
          <a:xfrm>
            <a:off x="208344" y="365125"/>
            <a:ext cx="11983656" cy="1325563"/>
          </a:xfrm>
        </p:spPr>
        <p:txBody>
          <a:bodyPr>
            <a:normAutofit fontScale="90000"/>
          </a:bodyPr>
          <a:lstStyle/>
          <a:p>
            <a:r>
              <a:rPr lang="en-IN" sz="3600" dirty="0">
                <a:latin typeface="Times New Roman" panose="02020603050405020304" pitchFamily="18" charset="0"/>
                <a:cs typeface="Times New Roman" panose="02020603050405020304" pitchFamily="18" charset="0"/>
              </a:rPr>
              <a:t>STEP 2</a:t>
            </a:r>
            <a:r>
              <a:rPr lang="en-IN" dirty="0"/>
              <a:t>:</a:t>
            </a:r>
            <a:br>
              <a:rPr lang="en-IN" dirty="0"/>
            </a:br>
            <a:r>
              <a:rPr lang="en-IN" dirty="0"/>
              <a:t>         </a:t>
            </a:r>
            <a:r>
              <a:rPr lang="en-US" sz="3100" dirty="0">
                <a:latin typeface="Times New Roman" panose="02020603050405020304" pitchFamily="18" charset="0"/>
                <a:cs typeface="Times New Roman" panose="02020603050405020304" pitchFamily="18" charset="0"/>
              </a:rPr>
              <a:t>If you are a new user then first create an account page by using your mail    id and name or login with your create mail id</a:t>
            </a:r>
            <a:endParaRPr lang="en-IN" sz="31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BC27A8B-7A20-ECAF-EBE2-8E1CDE2F05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7511" y="2154729"/>
            <a:ext cx="7286246" cy="4098513"/>
          </a:xfrm>
        </p:spPr>
      </p:pic>
      <p:sp>
        <p:nvSpPr>
          <p:cNvPr id="6" name="Rectangle 5">
            <a:extLst>
              <a:ext uri="{FF2B5EF4-FFF2-40B4-BE49-F238E27FC236}">
                <a16:creationId xmlns:a16="http://schemas.microsoft.com/office/drawing/2014/main" id="{0ADAC237-E268-9CC3-0DF4-D7CAFED0B60E}"/>
              </a:ext>
            </a:extLst>
          </p:cNvPr>
          <p:cNvSpPr/>
          <p:nvPr/>
        </p:nvSpPr>
        <p:spPr>
          <a:xfrm>
            <a:off x="196769" y="220442"/>
            <a:ext cx="11655707" cy="6244019"/>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129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A4E4-474C-B3AE-2889-1DF8E3A10AB0}"/>
              </a:ext>
            </a:extLst>
          </p:cNvPr>
          <p:cNvSpPr>
            <a:spLocks noGrp="1"/>
          </p:cNvSpPr>
          <p:nvPr>
            <p:ph type="title"/>
          </p:nvPr>
        </p:nvSpPr>
        <p:spPr>
          <a:xfrm>
            <a:off x="745594" y="469126"/>
            <a:ext cx="11285316" cy="1598091"/>
          </a:xfrm>
        </p:spPr>
        <p:txBody>
          <a:bodyPr>
            <a:normAutofit/>
          </a:bodyPr>
          <a:lstStyle/>
          <a:p>
            <a:r>
              <a:rPr lang="en-IN" sz="2800" dirty="0">
                <a:latin typeface="Times New Roman" panose="02020603050405020304" pitchFamily="18" charset="0"/>
                <a:cs typeface="Times New Roman" panose="02020603050405020304" pitchFamily="18" charset="0"/>
              </a:rPr>
              <a:t>STEP 3:</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If you are a doctor click into the admin login page to enter into    doctor's login site</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5438D54-CC61-9469-2C7D-9474D6B16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028" y="2067217"/>
            <a:ext cx="7498448" cy="4217877"/>
          </a:xfrm>
        </p:spPr>
      </p:pic>
      <p:sp>
        <p:nvSpPr>
          <p:cNvPr id="6" name="Rectangle 5">
            <a:extLst>
              <a:ext uri="{FF2B5EF4-FFF2-40B4-BE49-F238E27FC236}">
                <a16:creationId xmlns:a16="http://schemas.microsoft.com/office/drawing/2014/main" id="{F7B5EF64-D4B2-009B-7997-504B9588AF9A}"/>
              </a:ext>
            </a:extLst>
          </p:cNvPr>
          <p:cNvSpPr/>
          <p:nvPr/>
        </p:nvSpPr>
        <p:spPr>
          <a:xfrm>
            <a:off x="451412" y="335666"/>
            <a:ext cx="11401063" cy="6238754"/>
          </a:xfrm>
          <a:prstGeom prst="rect">
            <a:avLst/>
          </a:prstGeom>
          <a:noFill/>
          <a:ln w="635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5786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E280-ADFB-97ED-B641-F4C65399A611}"/>
              </a:ext>
            </a:extLst>
          </p:cNvPr>
          <p:cNvSpPr>
            <a:spLocks noGrp="1"/>
          </p:cNvSpPr>
          <p:nvPr>
            <p:ph type="title"/>
          </p:nvPr>
        </p:nvSpPr>
        <p:spPr>
          <a:xfrm>
            <a:off x="567157" y="681037"/>
            <a:ext cx="10720603" cy="1182749"/>
          </a:xfrm>
          <a:solidFill>
            <a:schemeClr val="bg1"/>
          </a:solidFill>
          <a:ln w="9525">
            <a:noFill/>
          </a:ln>
        </p:spPr>
        <p:txBody>
          <a:bodyPr>
            <a:normAutofit fontScale="90000"/>
          </a:bodyPr>
          <a:lstStyle/>
          <a:p>
            <a:r>
              <a:rPr lang="en-US" sz="2800" dirty="0">
                <a:latin typeface="Times New Roman" panose="02020603050405020304" pitchFamily="18" charset="0"/>
                <a:cs typeface="Times New Roman" panose="02020603050405020304" pitchFamily="18" charset="0"/>
              </a:rPr>
              <a:t>STEP 4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After login your id,  you can able to see the </a:t>
            </a:r>
            <a:r>
              <a:rPr lang="en-US" sz="2800" dirty="0" err="1">
                <a:latin typeface="Times New Roman" panose="02020603050405020304" pitchFamily="18" charset="0"/>
                <a:cs typeface="Times New Roman" panose="02020603050405020304" pitchFamily="18" charset="0"/>
              </a:rPr>
              <a:t>prescripto</a:t>
            </a:r>
            <a:r>
              <a:rPr lang="en-US" sz="2800" dirty="0">
                <a:latin typeface="Times New Roman" panose="02020603050405020304" pitchFamily="18" charset="0"/>
                <a:cs typeface="Times New Roman" panose="02020603050405020304" pitchFamily="18" charset="0"/>
              </a:rPr>
              <a:t> dashboard panel   and their features</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0B812D3-A466-58F2-3148-E74EE4CEF4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9602" y="1975155"/>
            <a:ext cx="7735712" cy="3815728"/>
          </a:xfrm>
        </p:spPr>
      </p:pic>
      <p:sp>
        <p:nvSpPr>
          <p:cNvPr id="6" name="Rectangle 5">
            <a:extLst>
              <a:ext uri="{FF2B5EF4-FFF2-40B4-BE49-F238E27FC236}">
                <a16:creationId xmlns:a16="http://schemas.microsoft.com/office/drawing/2014/main" id="{6E573987-89CE-9A9D-457E-31E4CB37EB3E}"/>
              </a:ext>
            </a:extLst>
          </p:cNvPr>
          <p:cNvSpPr/>
          <p:nvPr/>
        </p:nvSpPr>
        <p:spPr>
          <a:xfrm>
            <a:off x="289367" y="451413"/>
            <a:ext cx="11551534" cy="5868364"/>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5603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6E67-7E15-E389-987C-0E2E54491E30}"/>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STEP 5:</a:t>
            </a:r>
            <a:r>
              <a:rPr lang="en-US" sz="2800" dirty="0">
                <a:latin typeface="Times New Roman" panose="02020603050405020304" pitchFamily="18" charset="0"/>
                <a:cs typeface="Times New Roman" panose="02020603050405020304" pitchFamily="18" charset="0"/>
              </a:rPr>
              <a:t>Next step is to add the doctor specialist in your page to know more about the doctor appointment and specialty</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4E21D07-9467-3806-65CC-2D36F8F458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784985"/>
            <a:ext cx="7677856" cy="4318794"/>
          </a:xfrm>
        </p:spPr>
      </p:pic>
      <p:sp>
        <p:nvSpPr>
          <p:cNvPr id="6" name="Rectangle 5">
            <a:extLst>
              <a:ext uri="{FF2B5EF4-FFF2-40B4-BE49-F238E27FC236}">
                <a16:creationId xmlns:a16="http://schemas.microsoft.com/office/drawing/2014/main" id="{EF9AD039-7A0B-EEC3-6636-9B846EBC69DD}"/>
              </a:ext>
            </a:extLst>
          </p:cNvPr>
          <p:cNvSpPr/>
          <p:nvPr/>
        </p:nvSpPr>
        <p:spPr>
          <a:xfrm>
            <a:off x="396240" y="365125"/>
            <a:ext cx="11277600" cy="6127750"/>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36933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620</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BOOK A DOCTOR USING MERN STACK </vt:lpstr>
      <vt:lpstr>PowerPoint Presentation</vt:lpstr>
      <vt:lpstr>ABSTRACT:</vt:lpstr>
      <vt:lpstr>INTRODUCATION :</vt:lpstr>
      <vt:lpstr>   STEP 1:   Open the prescripto website or webpage to book an appointment with the doctors</vt:lpstr>
      <vt:lpstr>STEP 2:          If you are a new user then first create an account page by using your mail    id and name or login with your create mail id</vt:lpstr>
      <vt:lpstr>STEP 3:               If you are a doctor click into the admin login page to enter into    doctor's login site</vt:lpstr>
      <vt:lpstr>STEP 4 :      After login your id,  you can able to see the prescripto dashboard panel   and their features</vt:lpstr>
      <vt:lpstr>STEP 5:Next step is to add the doctor specialist in your page to know more about the doctor appointment and specialty</vt:lpstr>
      <vt:lpstr>STEP 6:You can see the top class specialist in a list. In that list you can add your needed specialist in your add doctor Pannel</vt:lpstr>
      <vt:lpstr>STEP 7:After add your doctor specialist in a list, you can able to book a doctor based on their booking slot and your schedule for your needed appointment</vt:lpstr>
      <vt:lpstr>STEP 8:If you are in a doctor's login, you can see your patient details and their appointment for your treatment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 LAKSHMI P</dc:creator>
  <cp:lastModifiedBy>MAHA LAKSHMI P</cp:lastModifiedBy>
  <cp:revision>1</cp:revision>
  <dcterms:created xsi:type="dcterms:W3CDTF">2024-10-07T14:40:21Z</dcterms:created>
  <dcterms:modified xsi:type="dcterms:W3CDTF">2024-10-07T14:51:46Z</dcterms:modified>
</cp:coreProperties>
</file>