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4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1B82F-EE47-49B3-93B1-CD11F74710C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E149-7EA0-4151-BF09-9AD5C99C91F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8E45-F791-406C-918F-BA50B6EEF12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414-9B6A-4D1C-AF05-C02A798BC74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822" y="1944757"/>
            <a:ext cx="9246359" cy="2295748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Sitka Subheading Semibold" pitchFamily="2" charset="0"/>
              </a:rPr>
              <a:t>RESPONSE CACHING IN ASP.NET CORE</a:t>
            </a:r>
            <a:endParaRPr lang="en-US" sz="4800" dirty="0">
              <a:latin typeface="Sitka Subheading Semibol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Arial Rounded MT Bold" panose="020F0704030504030204" pitchFamily="34" charset="0"/>
              </a:rPr>
              <a:t>What is Response Caching?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Response caching reduces the number of requests a client or proxy makes to a web server. Response caching also reduces the amount of work the web server performs to generate a response.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we use Response Caching?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Can improve performance and scalability.</a:t>
            </a:r>
            <a:endParaRPr lang="en-US" sz="2000"/>
          </a:p>
          <a:p>
            <a:endParaRPr lang="en-US" sz="2000"/>
          </a:p>
          <a:p>
            <a:r>
              <a:rPr lang="en-US" sz="2000"/>
              <a:t>Caching improves and speeds up browsing.</a:t>
            </a:r>
            <a:endParaRPr lang="en-US" sz="2000"/>
          </a:p>
          <a:p>
            <a:endParaRPr lang="en-US" sz="2000"/>
          </a:p>
          <a:p>
            <a:r>
              <a:rPr lang="en-US" sz="2000"/>
              <a:t>Retrieving files from your hard drive will always be faster than retrieving them from a remote server, no matter how fast your Internet connection.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8" y="-143233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sz="2800" dirty="0" err="1">
                <a:latin typeface="Arial Rounded MT Bold" panose="020F0704030504030204" pitchFamily="34" charset="0"/>
              </a:rPr>
              <a:t>ResponseCache</a:t>
            </a:r>
            <a:r>
              <a:rPr lang="en-IN" sz="2800" dirty="0">
                <a:latin typeface="Arial Rounded MT Bold" panose="020F0704030504030204" pitchFamily="34" charset="0"/>
              </a:rPr>
              <a:t> Attributes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48" y="955262"/>
            <a:ext cx="9144000" cy="1072322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ResponseCache</a:t>
            </a:r>
            <a:r>
              <a:rPr lang="en-US" dirty="0"/>
              <a:t> attribute can be applied both to actions (methods) as well as controllers (classes).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96348" y="2027584"/>
            <a:ext cx="1066800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GET requests are cacheable. POST requests are not cacheable by default but can be made cacheable if either an Expires header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Rounded MT Bold" panose="020F0704030504030204" pitchFamily="34" charset="0"/>
              </a:rPr>
              <a:t>Duration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maximum duration (in seconds) the response should be cached.</a:t>
            </a:r>
            <a:endParaRPr lang="en-US" sz="2000" dirty="0"/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Required unless </a:t>
            </a:r>
            <a:r>
              <a:rPr lang="en-US" sz="2000" dirty="0" err="1"/>
              <a:t>NoStore</a:t>
            </a:r>
            <a:r>
              <a:rPr lang="en-US" sz="2000" dirty="0"/>
              <a:t> is true.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Arial Rounded MT Bold" panose="020F0704030504030204" pitchFamily="34" charset="0"/>
              </a:rPr>
              <a:t>Location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location where the response may be cached. May be Any, None, or Client. Default is Any.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 Rounded MT Bold" panose="020F0704030504030204" pitchFamily="34" charset="0"/>
              </a:rPr>
              <a:t>VaryByHeader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000" dirty="0"/>
              <a:t>When set, a vary response header will be written with the response</a:t>
            </a:r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rver&#10;&#10;Description automatically generated with low confidenc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"/>
          <a:stretch>
            <a:fillRect/>
          </a:stretch>
        </p:blipFill>
        <p:spPr>
          <a:xfrm>
            <a:off x="755374" y="649356"/>
            <a:ext cx="10721009" cy="54996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glow rad="101600">
              <a:schemeClr val="tx1">
                <a:alpha val="60000"/>
              </a:schemeClr>
            </a:glow>
          </a:effectLst>
          <a:scene3d>
            <a:camera prst="orthographicFront"/>
            <a:lightRig rig="threePt" dir="t"/>
          </a:scene3d>
          <a:sp3d contourW="31750" prstMaterial="dkEdge">
            <a:extrusionClr>
              <a:schemeClr val="bg1"/>
            </a:extrusionClr>
            <a:contourClr>
              <a:schemeClr val="tx2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732" y="258901"/>
            <a:ext cx="989150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 Rounded MT Bold" panose="020F0704030504030204" pitchFamily="34" charset="0"/>
              </a:rPr>
              <a:t>Common cache-control directives: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Public</a:t>
            </a:r>
            <a:endParaRPr lang="en-US" dirty="0">
              <a:latin typeface="Arial Rounded MT Bold" panose="020F0704030504030204" pitchFamily="34" charset="0"/>
            </a:endParaRP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Indicates that a cache can store the response either at the client-side or at a shared location.</a:t>
            </a:r>
            <a:endParaRPr lang="en-US" sz="2000" dirty="0"/>
          </a:p>
          <a:p>
            <a:pPr algn="just"/>
            <a:endParaRPr lang="en-US" dirty="0"/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Private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algn="just"/>
            <a:endParaRPr lang="en-US" sz="2400" dirty="0">
              <a:latin typeface="Arial Rounded MT Bold" panose="020F07040305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 Indicates that only a private cache on the client-side may store the response, </a:t>
            </a:r>
            <a:endParaRPr lang="en-US" sz="2000" dirty="0"/>
          </a:p>
          <a:p>
            <a:pPr lvl="1" algn="just"/>
            <a:r>
              <a:rPr lang="en-US" sz="2000" dirty="0"/>
              <a:t>       but not a shared cache. </a:t>
            </a:r>
            <a:endParaRPr lang="en-US" sz="2000" dirty="0"/>
          </a:p>
          <a:p>
            <a:pPr algn="just"/>
            <a:endParaRPr lang="en-US" dirty="0"/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No-cache</a:t>
            </a:r>
            <a:r>
              <a:rPr lang="en-US" sz="2400" dirty="0"/>
              <a:t> </a:t>
            </a:r>
            <a:endParaRPr lang="en-US" sz="2400" dirty="0"/>
          </a:p>
          <a:p>
            <a:pPr algn="just"/>
            <a:endParaRPr lang="en-US" sz="24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Specifies that a cache must not use a stored response for any requests.</a:t>
            </a:r>
            <a:endParaRPr lang="en-US" sz="2000" dirty="0"/>
          </a:p>
          <a:p>
            <a:pPr algn="just"/>
            <a:endParaRPr lang="en-US" dirty="0"/>
          </a:p>
          <a:p>
            <a:pPr algn="just"/>
            <a:r>
              <a:rPr lang="en-US" sz="2400" dirty="0">
                <a:latin typeface="Arial Rounded MT Bold" panose="020F0704030504030204" pitchFamily="34" charset="0"/>
              </a:rPr>
              <a:t>No-store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 Indicates that a cache must not store the response.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531" y="2828835"/>
            <a:ext cx="7248938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1436</Words>
  <Application>WPS Presentation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Sitka Subheading Semibold</vt:lpstr>
      <vt:lpstr>Sitka Subheading</vt:lpstr>
      <vt:lpstr>Arial Rounded MT Bold</vt:lpstr>
      <vt:lpstr>Times New Roman</vt:lpstr>
      <vt:lpstr>Microsoft YaHei</vt:lpstr>
      <vt:lpstr>Arial Unicode MS</vt:lpstr>
      <vt:lpstr>Calibri Light</vt:lpstr>
      <vt:lpstr>Calibri</vt:lpstr>
      <vt:lpstr>Office Theme</vt:lpstr>
      <vt:lpstr>RESPONSE CACHING IN ASP.NET CORE</vt:lpstr>
      <vt:lpstr>What is Response Caching?</vt:lpstr>
      <vt:lpstr>PowerPoint 演示文稿</vt:lpstr>
      <vt:lpstr>ResponseCache Attributes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CACHING IN ASP.NET CORE</dc:title>
  <dc:creator>NAVEEN KUMAR</dc:creator>
  <cp:lastModifiedBy>Cavintech</cp:lastModifiedBy>
  <cp:revision>16</cp:revision>
  <dcterms:created xsi:type="dcterms:W3CDTF">2023-07-03T07:11:00Z</dcterms:created>
  <dcterms:modified xsi:type="dcterms:W3CDTF">2023-07-04T17:50:35Z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0108BED624CC44C4BDB37154B16A94C9</vt:lpwstr>
  </property>
  <property fmtid="{D5CDD505-2E9C-101B-9397-08002B2CF9AE}" pid="3" name="KSOProductBuildVer">
    <vt:lpwstr>1033-11.2.0.11537</vt:lpwstr>
  </property>
</Properties>
</file>