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431073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718702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349272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971442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843536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577062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199130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188212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646727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75592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037625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905613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2986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468313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605021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65592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4132934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5711524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573880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24021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73384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23854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53838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431985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6469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884021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877251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M. MAHA LAKSHMI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1222014</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75</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4660425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4001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08766170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9347792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49725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4" cy="6858466"/>
            <a:chOff x="7448612" y="0"/>
            <a:chExt cx="4743794"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8620238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4" cy="6858466"/>
            <a:chOff x="7448612" y="0"/>
            <a:chExt cx="4743794"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3895866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6063600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520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68645685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41"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6128236" y="4785946"/>
            <a:ext cx="137160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7496175" y="4709746"/>
            <a:ext cx="203835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63457082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54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54914121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93344391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28151806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2024-09-13T08:30:45Z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