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c0f6cc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c0f6cc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c0f6cc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c0f6cc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c0f6c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c0f6c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c0f6cc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c0f6cc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c0f6cc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c0f6cc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c0f6cc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c0f6cc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c0f6cc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c0f6cc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56376"/>
            <a:ext cx="8222100" cy="12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system for faculty using facial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29625" y="3508275"/>
            <a:ext cx="2235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-Team CodeHers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Stepwise development of project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Detecting face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Posing and Projecting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faces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person’s name from the encoding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in database- Name and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0" y="205000"/>
            <a:ext cx="8893374" cy="47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-2030" t="0"/>
          <a:stretch/>
        </p:blipFill>
        <p:spPr>
          <a:xfrm>
            <a:off x="125313" y="338925"/>
            <a:ext cx="8893374" cy="44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290"/>
            <a:ext cx="8708574" cy="489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Future scope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out feature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Calculation of total working hours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Calculation of extra wages (if working for extra hours)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8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