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fc0f6cce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fc0f6cce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fc0f6cce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fc0f6cce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fc0f6cce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fc0f6cce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fc0f6cce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fc0f6cce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fc0f6cce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fc0f6cce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fc0f6cce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fc0f6cce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fc0f6cce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fc0f6cce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356376"/>
            <a:ext cx="8222100" cy="12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 system for faculty using facial recognition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29625" y="3508275"/>
            <a:ext cx="22356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-Team CodeHers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latin typeface="Comic Sans MS"/>
                <a:ea typeface="Comic Sans MS"/>
                <a:cs typeface="Comic Sans MS"/>
                <a:sym typeface="Comic Sans MS"/>
              </a:rPr>
              <a:t>Stepwise development of project</a:t>
            </a:r>
            <a:endParaRPr sz="2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Detecting face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Posing and Projecting Faces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Encoding faces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Comparing faces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Finding person’s name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Details in database- Name and Time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00" y="205000"/>
            <a:ext cx="8893374" cy="473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0" r="-2030" t="0"/>
          <a:stretch/>
        </p:blipFill>
        <p:spPr>
          <a:xfrm>
            <a:off x="125313" y="338925"/>
            <a:ext cx="8893374" cy="446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6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7290"/>
            <a:ext cx="8708574" cy="4896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latin typeface="Comic Sans MS"/>
                <a:ea typeface="Comic Sans MS"/>
                <a:cs typeface="Comic Sans MS"/>
                <a:sym typeface="Comic Sans MS"/>
              </a:rPr>
              <a:t>Future scope</a:t>
            </a:r>
            <a:endParaRPr sz="2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Time out feature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Calculation of total working hours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Calculation of extra wages (if working for extra hours)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9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</a:t>
            </a:r>
            <a:endParaRPr sz="89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