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8" r:id="rId10"/>
    <p:sldId id="262" r:id="rId11"/>
    <p:sldId id="263" r:id="rId12"/>
    <p:sldId id="271" r:id="rId13"/>
    <p:sldId id="272" r:id="rId14"/>
    <p:sldId id="273" r:id="rId15"/>
    <p:sldId id="264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BB71-0735-9B24-470C-F5D213829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9560"/>
          </a:xfrm>
        </p:spPr>
        <p:txBody>
          <a:bodyPr>
            <a:normAutofit/>
          </a:bodyPr>
          <a:lstStyle/>
          <a:p>
            <a:r>
              <a:rPr lang="en-US" sz="2400" dirty="0" err="1"/>
              <a:t>SkillMatch</a:t>
            </a:r>
            <a:r>
              <a:rPr lang="en-US" sz="2400" dirty="0"/>
              <a:t>: Resume Matcher and Skill Recommender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DC742-FE13-412D-EF87-97BEE839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774" y="3529781"/>
            <a:ext cx="5466736" cy="3136490"/>
          </a:xfrm>
        </p:spPr>
        <p:txBody>
          <a:bodyPr>
            <a:normAutofit/>
          </a:bodyPr>
          <a:lstStyle/>
          <a:p>
            <a:r>
              <a:rPr lang="en-IN" b="1" dirty="0"/>
              <a:t>A project by : </a:t>
            </a:r>
          </a:p>
          <a:p>
            <a:r>
              <a:rPr lang="en-IN" dirty="0"/>
              <a:t>	</a:t>
            </a:r>
            <a:r>
              <a:rPr lang="en-IN" sz="1600" dirty="0"/>
              <a:t>Ashish kumar Yadav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sharvil</a:t>
            </a:r>
            <a:r>
              <a:rPr lang="en-IN" sz="1600" dirty="0"/>
              <a:t> m </a:t>
            </a:r>
            <a:r>
              <a:rPr lang="en-IN" sz="1600" dirty="0" err="1"/>
              <a:t>titarmare</a:t>
            </a:r>
            <a:endParaRPr lang="en-IN" sz="1600" dirty="0"/>
          </a:p>
          <a:p>
            <a:r>
              <a:rPr lang="en-IN" sz="1600" dirty="0"/>
              <a:t>	Mahalaskshmi krishnamurthi</a:t>
            </a:r>
          </a:p>
          <a:p>
            <a:r>
              <a:rPr lang="en-IN" sz="1600" dirty="0"/>
              <a:t>	seela Harshitha</a:t>
            </a:r>
          </a:p>
          <a:p>
            <a:r>
              <a:rPr lang="en-IN" sz="1600" dirty="0"/>
              <a:t>	jaswanth ponnekanti</a:t>
            </a:r>
          </a:p>
        </p:txBody>
      </p:sp>
    </p:spTree>
    <p:extLst>
      <p:ext uri="{BB962C8B-B14F-4D97-AF65-F5344CB8AC3E}">
        <p14:creationId xmlns:p14="http://schemas.microsoft.com/office/powerpoint/2010/main" val="12970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9458A-9244-7955-2165-7E07947A4097}"/>
              </a:ext>
            </a:extLst>
          </p:cNvPr>
          <p:cNvSpPr txBox="1"/>
          <p:nvPr/>
        </p:nvSpPr>
        <p:spPr>
          <a:xfrm>
            <a:off x="1474839" y="258901"/>
            <a:ext cx="976343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Analysis Results :</a:t>
            </a:r>
          </a:p>
          <a:p>
            <a:endParaRPr lang="en-US" sz="22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Get an instant, data-driven overview of the candidate-job fit. The 32% Match score indicates a clear need for improvement.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Detailed Score Breakdown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Dive deeper into how the score is calculated across Technical Skills, Experience, Education, and Semantic Match.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021E9-2B43-2AFF-0FE8-CC7EAFABF432}"/>
              </a:ext>
            </a:extLst>
          </p:cNvPr>
          <p:cNvSpPr txBox="1"/>
          <p:nvPr/>
        </p:nvSpPr>
        <p:spPr>
          <a:xfrm>
            <a:off x="1474839" y="2321005"/>
            <a:ext cx="9733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Skills Comparison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Clearly visualize which required skills were found on the resume and which are missing. This allows for targeted feedback and interview questions.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ACD4F-B097-C51C-BA7A-FD200EE3C357}"/>
              </a:ext>
            </a:extLst>
          </p:cNvPr>
          <p:cNvSpPr txBox="1"/>
          <p:nvPr/>
        </p:nvSpPr>
        <p:spPr>
          <a:xfrm>
            <a:off x="1504335" y="3429000"/>
            <a:ext cx="9635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Actionable Recommendations 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ATS Optimization Feedback: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Receive specific keywords to add to a resume to improve its 	compatibility with traditional Applicant Tracking Systems.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Learning Recommendations: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The platform suggests relevant online courses to help candidates fill their skill gaps.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5B93D-6621-0F71-F1DC-543529C3C5F0}"/>
              </a:ext>
            </a:extLst>
          </p:cNvPr>
          <p:cNvSpPr txBox="1"/>
          <p:nvPr/>
        </p:nvSpPr>
        <p:spPr>
          <a:xfrm>
            <a:off x="1504335" y="5075606"/>
            <a:ext cx="9635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AI Skill Advisor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 integrated AI chatbot provides personalized guidance. Users can ask about their results, explore career paths, or get tips on how to improve their match score.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9A69-D3CE-2D46-6041-FAD5FDC41B13}"/>
              </a:ext>
            </a:extLst>
          </p:cNvPr>
          <p:cNvSpPr txBox="1"/>
          <p:nvPr/>
        </p:nvSpPr>
        <p:spPr>
          <a:xfrm>
            <a:off x="1553497" y="265471"/>
            <a:ext cx="690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Results: </a:t>
            </a:r>
          </a:p>
          <a:p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008C0-4B04-7C2C-3ABF-85156A3FDC08}"/>
              </a:ext>
            </a:extLst>
          </p:cNvPr>
          <p:cNvSpPr txBox="1"/>
          <p:nvPr/>
        </p:nvSpPr>
        <p:spPr>
          <a:xfrm>
            <a:off x="1553497" y="865635"/>
            <a:ext cx="9812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Efficiency Boost:</a:t>
            </a:r>
            <a:r>
              <a:rPr lang="en-US" sz="2000" dirty="0"/>
              <a:t> Reduced manual resume screening time by approximately </a:t>
            </a:r>
            <a:r>
              <a:rPr lang="en-US" sz="2000" b="1" dirty="0"/>
              <a:t>60%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Higher Accuracy:</a:t>
            </a:r>
            <a:r>
              <a:rPr lang="en-US" sz="2000" dirty="0"/>
              <a:t> Achieved superior accuracy in skill extraction compared to traditional keyword-based ATS.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Data-Driven Decisions:</a:t>
            </a:r>
            <a:r>
              <a:rPr lang="en-US" sz="2000" dirty="0"/>
              <a:t> Provided recruiters with a clear, ranked list of candidates, enabling them to focus on the best-fit talent first.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Format Versatility:</a:t>
            </a:r>
            <a:r>
              <a:rPr lang="en-US" sz="2000" dirty="0"/>
              <a:t> Successfully parsed and analyzed resumes across multiple formats, including PDF and DOCX.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96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96CD2-E33D-C2E5-57AE-1E510ADDF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6A829-61B9-25F0-6CA2-B185055E7CFF}"/>
              </a:ext>
            </a:extLst>
          </p:cNvPr>
          <p:cNvSpPr txBox="1"/>
          <p:nvPr/>
        </p:nvSpPr>
        <p:spPr>
          <a:xfrm>
            <a:off x="1224679" y="212368"/>
            <a:ext cx="690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Results: </a:t>
            </a:r>
          </a:p>
          <a:p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B1E11-4A18-EB45-E9DC-13EEB668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79" y="861745"/>
            <a:ext cx="9791272" cy="5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EC87D-B801-1EAE-61BC-D0840CE5B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9D05D-A96B-11CE-701C-7FEDC49DC718}"/>
              </a:ext>
            </a:extLst>
          </p:cNvPr>
          <p:cNvSpPr txBox="1"/>
          <p:nvPr/>
        </p:nvSpPr>
        <p:spPr>
          <a:xfrm>
            <a:off x="1175943" y="273137"/>
            <a:ext cx="690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Results: </a:t>
            </a:r>
          </a:p>
          <a:p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4D5B5-B498-6FFD-5AF5-CA8D48C4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45" y="729465"/>
            <a:ext cx="9739901" cy="55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5858-D34C-9347-6809-815F44EB3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6A3E7-5D61-45C0-7A14-F2B92B650674}"/>
              </a:ext>
            </a:extLst>
          </p:cNvPr>
          <p:cNvSpPr txBox="1"/>
          <p:nvPr/>
        </p:nvSpPr>
        <p:spPr>
          <a:xfrm>
            <a:off x="1237588" y="229473"/>
            <a:ext cx="690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Results: </a:t>
            </a:r>
          </a:p>
          <a:p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36E3B-F7E7-D316-F608-D95D232B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27" y="829638"/>
            <a:ext cx="9847332" cy="51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C5ABE-B7C1-8C6C-D838-5360ECC94660}"/>
              </a:ext>
            </a:extLst>
          </p:cNvPr>
          <p:cNvSpPr txBox="1"/>
          <p:nvPr/>
        </p:nvSpPr>
        <p:spPr>
          <a:xfrm>
            <a:off x="1484671" y="366445"/>
            <a:ext cx="9920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SkillMatch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effectively automates and optimizes the resume screening process.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It provides a smart, unbiased, and efficient solution for recruiters, while empowering candidates with actionable feedback to advance their careers.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2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5AF6-FF03-50BF-A6CF-28EE10EAF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73011-3571-B31C-089E-FD7246C96CC3}"/>
              </a:ext>
            </a:extLst>
          </p:cNvPr>
          <p:cNvSpPr txBox="1"/>
          <p:nvPr/>
        </p:nvSpPr>
        <p:spPr>
          <a:xfrm>
            <a:off x="1484671" y="304800"/>
            <a:ext cx="99207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2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AI-Powered Scheduling:</a:t>
            </a:r>
            <a:r>
              <a:rPr lang="en-US" sz="2000" dirty="0">
                <a:latin typeface="+mj-lt"/>
              </a:rPr>
              <a:t> Integrate chatbots for automated interview scheduling.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Advanced Contextual Matching:</a:t>
            </a:r>
            <a:r>
              <a:rPr lang="en-US" sz="2000" dirty="0">
                <a:latin typeface="+mj-lt"/>
              </a:rPr>
              <a:t> Use deep learning models like BERT and GPT for even more nuanced skill matching.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Global Expansion:</a:t>
            </a:r>
            <a:r>
              <a:rPr lang="en-US" sz="2000" dirty="0">
                <a:latin typeface="+mj-lt"/>
              </a:rPr>
              <a:t> Add support for multilingual resumes and international job markets.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Upskilling Platform:</a:t>
            </a:r>
            <a:r>
              <a:rPr lang="en-US" sz="2000" dirty="0">
                <a:latin typeface="+mj-lt"/>
              </a:rPr>
              <a:t> Develop a recommendation system that suggests skills to learn based on market demand.</a:t>
            </a:r>
            <a:endParaRPr lang="en-US" sz="20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2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45503-5904-988B-CC13-10264B92E821}"/>
              </a:ext>
            </a:extLst>
          </p:cNvPr>
          <p:cNvSpPr txBox="1"/>
          <p:nvPr/>
        </p:nvSpPr>
        <p:spPr>
          <a:xfrm>
            <a:off x="2246284" y="3013501"/>
            <a:ext cx="745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28409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38E21-7651-2D76-0B26-F74336AED0D8}"/>
              </a:ext>
            </a:extLst>
          </p:cNvPr>
          <p:cNvSpPr txBox="1"/>
          <p:nvPr/>
        </p:nvSpPr>
        <p:spPr>
          <a:xfrm>
            <a:off x="1518144" y="293246"/>
            <a:ext cx="284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AGENDA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2CD32-E546-BB4E-18C2-36E3B422ACA1}"/>
              </a:ext>
            </a:extLst>
          </p:cNvPr>
          <p:cNvSpPr txBox="1"/>
          <p:nvPr/>
        </p:nvSpPr>
        <p:spPr>
          <a:xfrm>
            <a:off x="1946787" y="724133"/>
            <a:ext cx="8858865" cy="460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Project Objectives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System Architecture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Core Modules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Technology Stack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Platform Walkthrough (Demo)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Conclusion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19913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8BD61-541F-A5CA-3203-A6ADF7EC57F2}"/>
              </a:ext>
            </a:extLst>
          </p:cNvPr>
          <p:cNvSpPr txBox="1"/>
          <p:nvPr/>
        </p:nvSpPr>
        <p:spPr>
          <a:xfrm>
            <a:off x="1396181" y="245806"/>
            <a:ext cx="658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000" b="1" dirty="0"/>
              <a:t>: 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5AB99-7BDC-670F-1BE0-064601D7DDC0}"/>
              </a:ext>
            </a:extLst>
          </p:cNvPr>
          <p:cNvSpPr txBox="1"/>
          <p:nvPr/>
        </p:nvSpPr>
        <p:spPr>
          <a:xfrm>
            <a:off x="1615915" y="707471"/>
            <a:ext cx="9183329" cy="404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Recruiters are overwhelmed. Manual screening is inefficient and flawed.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Excessive Time:</a:t>
            </a:r>
            <a:r>
              <a:rPr lang="en-US" sz="2000" dirty="0"/>
              <a:t> Manually reviewing hundreds of resumes is a significant time drain, leading to delays in hiring.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Human Bias:</a:t>
            </a:r>
            <a:r>
              <a:rPr lang="en-US" sz="2000" dirty="0"/>
              <a:t> Unconscious biases related to name, gender, or background can influence screening, leading to a less diverse talent pool.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Inaccuracy:</a:t>
            </a:r>
            <a:r>
              <a:rPr lang="en-US" sz="2000" dirty="0"/>
              <a:t> Manual reviews can lead to mismatches between candidate skills and actual job requirements.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Lack of Personalization:</a:t>
            </a:r>
            <a:r>
              <a:rPr lang="en-US" sz="2000" dirty="0"/>
              <a:t> Generic Applicant Tracking Systems (ATS) often rely on simple keyword matching, missing qualified candidates who use different terminology.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256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6D629-AB8A-7C05-218F-7DAD04A2C2A7}"/>
              </a:ext>
            </a:extLst>
          </p:cNvPr>
          <p:cNvSpPr txBox="1"/>
          <p:nvPr/>
        </p:nvSpPr>
        <p:spPr>
          <a:xfrm>
            <a:off x="1415845" y="314632"/>
            <a:ext cx="54962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297BF-DE88-BA05-D8BE-BE719A5B1926}"/>
              </a:ext>
            </a:extLst>
          </p:cNvPr>
          <p:cNvSpPr txBox="1"/>
          <p:nvPr/>
        </p:nvSpPr>
        <p:spPr>
          <a:xfrm>
            <a:off x="1779639" y="903704"/>
            <a:ext cx="8996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SkillMatch</a:t>
            </a:r>
            <a:r>
              <a:rPr lang="en-US" sz="2000" dirty="0"/>
              <a:t> is an AI-powered platform designed to automate and intelligently streamline the recruitment process.</a:t>
            </a:r>
          </a:p>
          <a:p>
            <a:r>
              <a:rPr lang="en-US" sz="2000" dirty="0"/>
              <a:t>By leveraging </a:t>
            </a:r>
            <a:r>
              <a:rPr lang="en-US" sz="2000" b="1" dirty="0"/>
              <a:t>Natural Language Processing (NLP)</a:t>
            </a:r>
            <a:r>
              <a:rPr lang="en-US" sz="2000" dirty="0"/>
              <a:t> and </a:t>
            </a:r>
            <a:r>
              <a:rPr lang="en-US" sz="2000" b="1" dirty="0"/>
              <a:t>Machine Learning (ML)</a:t>
            </a:r>
            <a:r>
              <a:rPr lang="en-US" sz="2000" dirty="0"/>
              <a:t>, </a:t>
            </a:r>
            <a:r>
              <a:rPr lang="en-US" sz="2000" dirty="0" err="1"/>
              <a:t>SkillMatch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Parses and understands resumes contextually.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Matches candidates to job descriptions based on skills, experience, and education.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Provides a quantitative compatibility score to rank candidates.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Reduces bias, saves time, and improves hiring accuracy.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(Image similar to the application's clean UI, perhaps the login screen)</a:t>
            </a:r>
          </a:p>
        </p:txBody>
      </p:sp>
    </p:spTree>
    <p:extLst>
      <p:ext uri="{BB962C8B-B14F-4D97-AF65-F5344CB8AC3E}">
        <p14:creationId xmlns:p14="http://schemas.microsoft.com/office/powerpoint/2010/main" val="295223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65C0F-04A6-BBA0-8DBD-23E7A3CC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9C063-1AA0-480E-9799-ABF66D2A4FF2}"/>
              </a:ext>
            </a:extLst>
          </p:cNvPr>
          <p:cNvSpPr txBox="1"/>
          <p:nvPr/>
        </p:nvSpPr>
        <p:spPr>
          <a:xfrm>
            <a:off x="1415845" y="314632"/>
            <a:ext cx="5496232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FCD3E-BA2E-BAF7-32B3-AE1ED3C9A790}"/>
              </a:ext>
            </a:extLst>
          </p:cNvPr>
          <p:cNvSpPr txBox="1"/>
          <p:nvPr/>
        </p:nvSpPr>
        <p:spPr>
          <a:xfrm>
            <a:off x="1779639" y="898890"/>
            <a:ext cx="8996516" cy="250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primary goals for </a:t>
            </a:r>
            <a:r>
              <a:rPr lang="en-US" sz="2000" dirty="0" err="1"/>
              <a:t>SkillMatch</a:t>
            </a:r>
            <a:r>
              <a:rPr lang="en-US" sz="2000" dirty="0"/>
              <a:t> were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Automate</a:t>
            </a:r>
            <a:r>
              <a:rPr lang="en-US" sz="2000" dirty="0"/>
              <a:t> resume parsing and skill extraction using NLP.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Match</a:t>
            </a:r>
            <a:r>
              <a:rPr lang="en-US" sz="2000" dirty="0"/>
              <a:t> candidates with job descriptions using ML-based similarity scoring.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Reduce</a:t>
            </a:r>
            <a:r>
              <a:rPr lang="en-US" sz="2000" dirty="0"/>
              <a:t> human bias in the initial screening phase.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Provide</a:t>
            </a:r>
            <a:r>
              <a:rPr lang="en-US" sz="2000" dirty="0"/>
              <a:t> recruiters with a ranked list of the most suitable candidates.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Enhance</a:t>
            </a:r>
            <a:r>
              <a:rPr lang="en-US" sz="2000" dirty="0"/>
              <a:t> job seekers’ chances by highlighting skill-job alignment and areas for improvement.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04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5DDA7A-C078-3AAF-074F-053A7EEBCCD0}"/>
              </a:ext>
            </a:extLst>
          </p:cNvPr>
          <p:cNvSpPr txBox="1"/>
          <p:nvPr/>
        </p:nvSpPr>
        <p:spPr>
          <a:xfrm>
            <a:off x="1573161" y="304800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System Architecture: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BAB21-44F9-83A3-03E5-020FB0C7743E}"/>
              </a:ext>
            </a:extLst>
          </p:cNvPr>
          <p:cNvSpPr txBox="1"/>
          <p:nvPr/>
        </p:nvSpPr>
        <p:spPr>
          <a:xfrm>
            <a:off x="2261420" y="865013"/>
            <a:ext cx="9045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platform follows a robust, end-to-end process flow:</a:t>
            </a:r>
          </a:p>
          <a:p>
            <a:r>
              <a:rPr lang="en-IN" sz="2400" dirty="0"/>
              <a:t>Resume Input (PDF/DOCX)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Text Preprocessing</a:t>
            </a:r>
            <a:r>
              <a:rPr lang="en-US" sz="2400" dirty="0"/>
              <a:t> (Tokenization, Stop-word removal)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Skill &amp; Entity Extraction</a:t>
            </a:r>
            <a:r>
              <a:rPr lang="en-IN" sz="2400" dirty="0"/>
              <a:t> (NLP Models)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Job Description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Feature Vector Generation</a:t>
            </a:r>
            <a:r>
              <a:rPr lang="en-US" sz="2400" dirty="0"/>
              <a:t> (TF-IDF, Word Embeddings)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Matching Algorithm</a:t>
            </a:r>
            <a:r>
              <a:rPr lang="en-US" sz="2400" dirty="0"/>
              <a:t> (Cosine Similarity / ML Ranking)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Compatibility Score &amp; Candidate Ranking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Recruiter Dashboard Output</a:t>
            </a:r>
          </a:p>
        </p:txBody>
      </p:sp>
    </p:spTree>
    <p:extLst>
      <p:ext uri="{BB962C8B-B14F-4D97-AF65-F5344CB8AC3E}">
        <p14:creationId xmlns:p14="http://schemas.microsoft.com/office/powerpoint/2010/main" val="330971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0D2AF-197E-7D00-7E1D-2A90D1C05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4F7F0-99D1-7731-171B-B5107696D79B}"/>
              </a:ext>
            </a:extLst>
          </p:cNvPr>
          <p:cNvSpPr txBox="1"/>
          <p:nvPr/>
        </p:nvSpPr>
        <p:spPr>
          <a:xfrm>
            <a:off x="1377952" y="343347"/>
            <a:ext cx="3785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Core Modules: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837A5-446E-8565-CA94-DC25D27D2B8B}"/>
              </a:ext>
            </a:extLst>
          </p:cNvPr>
          <p:cNvSpPr txBox="1"/>
          <p:nvPr/>
        </p:nvSpPr>
        <p:spPr>
          <a:xfrm>
            <a:off x="1768370" y="917272"/>
            <a:ext cx="90456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SkillMatch</a:t>
            </a:r>
            <a:r>
              <a:rPr lang="en-US" sz="2000" dirty="0"/>
              <a:t> is built on a modular architecture: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Resume Parser:</a:t>
            </a:r>
            <a:r>
              <a:rPr lang="en-US" sz="2000" dirty="0"/>
              <a:t> Extracts raw text and structured data from various resume formats.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NLP Processor:</a:t>
            </a:r>
            <a:r>
              <a:rPr lang="en-US" sz="2000" dirty="0"/>
              <a:t> The brain that identifies and categorizes skills, education, and work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Job Analyzer:</a:t>
            </a:r>
            <a:r>
              <a:rPr lang="en-US" sz="2000" dirty="0"/>
              <a:t> Deconstructs job descriptions to pinpoint key requirements and desired 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Matching Engine:</a:t>
            </a:r>
            <a:r>
              <a:rPr lang="en-US" sz="2000" dirty="0"/>
              <a:t> Calculates a detailed compatibility score between the candidate's profile and the job role.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Dashboard &amp; AI Advisor:</a:t>
            </a:r>
            <a:r>
              <a:rPr lang="en-US" sz="2000" dirty="0"/>
              <a:t> An intuitive interface for users to view results, get recommendations, and interact with an AI assistant.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19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BAC9B-C395-0FAD-BD67-16A4B8E63721}"/>
              </a:ext>
            </a:extLst>
          </p:cNvPr>
          <p:cNvSpPr txBox="1"/>
          <p:nvPr/>
        </p:nvSpPr>
        <p:spPr>
          <a:xfrm>
            <a:off x="1484671" y="353113"/>
            <a:ext cx="360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Technology Stack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83E1D-CB96-7B6B-DF66-2D734F6F5C9C}"/>
              </a:ext>
            </a:extLst>
          </p:cNvPr>
          <p:cNvSpPr txBox="1"/>
          <p:nvPr/>
        </p:nvSpPr>
        <p:spPr>
          <a:xfrm>
            <a:off x="2076816" y="938864"/>
            <a:ext cx="93111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used a modern, powerful technology stack to build </a:t>
            </a:r>
            <a:r>
              <a:rPr lang="en-US" sz="2200" dirty="0" err="1"/>
              <a:t>SkillMatch</a:t>
            </a:r>
            <a:r>
              <a:rPr lang="en-US" sz="22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200" b="1" dirty="0"/>
              <a:t>Frontend:</a:t>
            </a:r>
            <a:r>
              <a:rPr lang="en-IN" sz="2200" dirty="0"/>
              <a:t> React.js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200" b="1" dirty="0"/>
              <a:t>Backend:</a:t>
            </a:r>
            <a:r>
              <a:rPr lang="en-IN" sz="2200" dirty="0"/>
              <a:t> Django / Flask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200" b="1" dirty="0"/>
              <a:t>Database:</a:t>
            </a:r>
            <a:r>
              <a:rPr lang="en-IN" sz="2200" dirty="0"/>
              <a:t> PostgreSQL / MongoDB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/>
              <a:t>AI / ML / NLP:</a:t>
            </a:r>
            <a:r>
              <a:rPr lang="en-US" sz="2200" dirty="0"/>
              <a:t> </a:t>
            </a:r>
            <a:r>
              <a:rPr lang="en-US" sz="2200" dirty="0" err="1"/>
              <a:t>spaCy</a:t>
            </a:r>
            <a:r>
              <a:rPr lang="en-US" sz="2200" dirty="0"/>
              <a:t>, scikit-learn, Transformers (BERT)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200" b="1" dirty="0"/>
              <a:t>Deployment:</a:t>
            </a:r>
            <a:r>
              <a:rPr lang="en-IN" sz="2200" dirty="0"/>
              <a:t> AWS / Microsoft Azure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74D2F-5534-3564-0429-BAA276B2BCA2}"/>
              </a:ext>
            </a:extLst>
          </p:cNvPr>
          <p:cNvSpPr txBox="1"/>
          <p:nvPr/>
        </p:nvSpPr>
        <p:spPr>
          <a:xfrm>
            <a:off x="1484671" y="2831690"/>
            <a:ext cx="501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680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B1F4-80CB-24C5-DA50-285A95869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3C7D9-44CB-FEF0-8052-C061A2AB0FB6}"/>
              </a:ext>
            </a:extLst>
          </p:cNvPr>
          <p:cNvSpPr txBox="1"/>
          <p:nvPr/>
        </p:nvSpPr>
        <p:spPr>
          <a:xfrm>
            <a:off x="1484671" y="241341"/>
            <a:ext cx="360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1D0AA-6B22-8CE5-FF41-4E2D886693F4}"/>
              </a:ext>
            </a:extLst>
          </p:cNvPr>
          <p:cNvSpPr txBox="1"/>
          <p:nvPr/>
        </p:nvSpPr>
        <p:spPr>
          <a:xfrm>
            <a:off x="2025445" y="914400"/>
            <a:ext cx="931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7FE59-606B-0BCA-A65A-B9C2F60701B5}"/>
              </a:ext>
            </a:extLst>
          </p:cNvPr>
          <p:cNvSpPr txBox="1"/>
          <p:nvPr/>
        </p:nvSpPr>
        <p:spPr>
          <a:xfrm>
            <a:off x="1351107" y="391990"/>
            <a:ext cx="5014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Platform Walkthrough:  </a:t>
            </a:r>
          </a:p>
          <a:p>
            <a:endParaRPr lang="en-IN" sz="24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Dashboard :</a:t>
            </a:r>
          </a:p>
          <a:p>
            <a:r>
              <a:rPr lang="en-IN" sz="2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78B18-F7AA-E1D9-F4A1-EB6D856F0510}"/>
              </a:ext>
            </a:extLst>
          </p:cNvPr>
          <p:cNvSpPr txBox="1"/>
          <p:nvPr/>
        </p:nvSpPr>
        <p:spPr>
          <a:xfrm>
            <a:off x="2025445" y="1707329"/>
            <a:ext cx="931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central hub for all your activities. Get a quick overview of uploaded resumes, completed analyses, and your average match score.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4402A-1D3C-F242-B736-8A1663F7E8CC}"/>
              </a:ext>
            </a:extLst>
          </p:cNvPr>
          <p:cNvSpPr txBox="1"/>
          <p:nvPr/>
        </p:nvSpPr>
        <p:spPr>
          <a:xfrm>
            <a:off x="1351107" y="2561813"/>
            <a:ext cx="6823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Upload &amp; </a:t>
            </a:r>
            <a:r>
              <a:rPr lang="en-IN" sz="2200" b="1" dirty="0" err="1"/>
              <a:t>Analyze</a:t>
            </a:r>
            <a:r>
              <a:rPr lang="en-IN" sz="2200" b="1" dirty="0"/>
              <a:t> </a:t>
            </a:r>
            <a:r>
              <a:rPr lang="en-IN" sz="22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150A3-027F-FAE6-544C-83F328B4C76D}"/>
              </a:ext>
            </a:extLst>
          </p:cNvPr>
          <p:cNvSpPr txBox="1"/>
          <p:nvPr/>
        </p:nvSpPr>
        <p:spPr>
          <a:xfrm>
            <a:off x="2025445" y="3139298"/>
            <a:ext cx="9232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Step 1: Upload Resumes</a:t>
            </a:r>
          </a:p>
          <a:p>
            <a:r>
              <a:rPr lang="en-US" sz="2000" dirty="0"/>
              <a:t>Easily drag &amp; drop or select resume files. The system automatically extracts skills and makes them ready for analysis.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Step 2: Enter Job Details</a:t>
            </a:r>
            <a:r>
              <a:rPr lang="en-US" sz="2000" dirty="0"/>
              <a:t> </a:t>
            </a:r>
          </a:p>
          <a:p>
            <a:r>
              <a:rPr lang="en-US" sz="2000" dirty="0"/>
              <a:t>Paste the complete job description to ensure the most accurate analysis and skill matching.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325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928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Circuit</vt:lpstr>
      <vt:lpstr>SkillMatch: Resume Matcher and Skill Recommender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 Yadav</dc:creator>
  <cp:lastModifiedBy>Jaswanth Ponnekanti</cp:lastModifiedBy>
  <cp:revision>3</cp:revision>
  <dcterms:created xsi:type="dcterms:W3CDTF">2025-09-23T17:52:10Z</dcterms:created>
  <dcterms:modified xsi:type="dcterms:W3CDTF">2025-09-24T06:44:44Z</dcterms:modified>
</cp:coreProperties>
</file>