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6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 Mahalakshmi" userId="4b8e3844bb3ee846" providerId="LiveId" clId="{6A2C2E46-981B-4513-962D-1287925A4A4E}"/>
    <pc:docChg chg="custSel addSld modSld sldOrd">
      <pc:chgData name="G Mahalakshmi" userId="4b8e3844bb3ee846" providerId="LiveId" clId="{6A2C2E46-981B-4513-962D-1287925A4A4E}" dt="2025-09-30T16:17:03.012" v="75"/>
      <pc:docMkLst>
        <pc:docMk/>
      </pc:docMkLst>
      <pc:sldChg chg="delSp modSp new mod ord">
        <pc:chgData name="G Mahalakshmi" userId="4b8e3844bb3ee846" providerId="LiveId" clId="{6A2C2E46-981B-4513-962D-1287925A4A4E}" dt="2025-09-30T16:17:03.012" v="75"/>
        <pc:sldMkLst>
          <pc:docMk/>
          <pc:sldMk cId="433826302" sldId="268"/>
        </pc:sldMkLst>
        <pc:spChg chg="del mod">
          <ac:chgData name="G Mahalakshmi" userId="4b8e3844bb3ee846" providerId="LiveId" clId="{6A2C2E46-981B-4513-962D-1287925A4A4E}" dt="2025-09-30T16:15:20.577" v="3" actId="21"/>
          <ac:spMkLst>
            <pc:docMk/>
            <pc:sldMk cId="433826302" sldId="268"/>
            <ac:spMk id="2" creationId="{3061C51D-B425-A3F1-FA8E-E023CA6ADAC5}"/>
          </ac:spMkLst>
        </pc:spChg>
        <pc:spChg chg="mod">
          <ac:chgData name="G Mahalakshmi" userId="4b8e3844bb3ee846" providerId="LiveId" clId="{6A2C2E46-981B-4513-962D-1287925A4A4E}" dt="2025-09-30T16:16:51.274" v="73" actId="20577"/>
          <ac:spMkLst>
            <pc:docMk/>
            <pc:sldMk cId="433826302" sldId="268"/>
            <ac:spMk id="3" creationId="{86622739-03D5-B38F-4F97-D4D9BBB353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3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9952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20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542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81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30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4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5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1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2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0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9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3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-318"/>
            <a:ext cx="1952272" cy="6853571"/>
            <a:chOff x="6627813" y="195220"/>
            <a:chExt cx="1952625" cy="5678531"/>
          </a:xfrm>
          <a:solidFill>
            <a:schemeClr val="accent1"/>
          </a:solidFill>
        </p:grpSpPr>
        <p:sp>
          <p:nvSpPr>
            <p:cNvPr id="50" name="Freeform 27"/>
            <p:cNvSpPr/>
            <p:nvPr/>
          </p:nvSpPr>
          <p:spPr bwMode="auto">
            <a:xfrm>
              <a:off x="6627813" y="19522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02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974" y="1225857"/>
            <a:ext cx="7772400" cy="1470025"/>
          </a:xfrm>
        </p:spPr>
        <p:txBody>
          <a:bodyPr>
            <a:normAutofit fontScale="90000"/>
          </a:bodyPr>
          <a:lstStyle/>
          <a:p>
            <a:r>
              <a:t>Sales Performance Dashboard in Tableau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i="1" dirty="0">
                <a:solidFill>
                  <a:schemeClr val="accent4"/>
                </a:solidFill>
              </a:rPr>
              <a:t>Prepared by: </a:t>
            </a:r>
            <a:endParaRPr lang="en-US" i="1" dirty="0">
              <a:solidFill>
                <a:schemeClr val="accent4"/>
              </a:solidFill>
            </a:endParaRPr>
          </a:p>
          <a:p>
            <a:r>
              <a:rPr lang="en-US" i="1" dirty="0">
                <a:solidFill>
                  <a:schemeClr val="accent2"/>
                </a:solidFill>
              </a:rPr>
              <a:t>G .Mahalakshmi(DADS Feb Online batch-2025)</a:t>
            </a:r>
          </a:p>
          <a:p>
            <a:r>
              <a:rPr i="1" dirty="0">
                <a:solidFill>
                  <a:schemeClr val="accent4"/>
                </a:solidFill>
              </a:rPr>
              <a:t>Project: </a:t>
            </a:r>
            <a:r>
              <a:rPr i="1" dirty="0">
                <a:solidFill>
                  <a:schemeClr val="accent2"/>
                </a:solidFill>
              </a:rPr>
              <a:t>Tableau Reinforcement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West region consistently leads in sales &amp; profit</a:t>
            </a:r>
          </a:p>
          <a:p>
            <a:r>
              <a:t>• Office Supplies underperform in profitability</a:t>
            </a:r>
          </a:p>
          <a:p>
            <a:r>
              <a:t>• Corporate segment shows highest growth potential</a:t>
            </a:r>
          </a:p>
          <a:p>
            <a:r>
              <a:t>• High discounts reduce margins in some categories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Invest more in West region &amp; Corporate segment</a:t>
            </a:r>
          </a:p>
          <a:p>
            <a:r>
              <a:t>• Reassess pricing and discounts in low-margin categories</a:t>
            </a:r>
          </a:p>
          <a:p>
            <a:r>
              <a:t>• Optimize shipping modes for cost efficiency</a:t>
            </a:r>
          </a:p>
          <a:p>
            <a:r>
              <a:t>• Launch targeted campaigns by geography &amp; segment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Conclusion: The Power of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Tableau transformed raw spreadsheets into a clear story</a:t>
            </a:r>
          </a:p>
          <a:p>
            <a:r>
              <a:t>• Patterns &amp; trends are now visible and actionable</a:t>
            </a:r>
          </a:p>
          <a:p>
            <a:r>
              <a:t>• Stakeholders can explore insights interactively</a:t>
            </a:r>
          </a:p>
          <a:p>
            <a:r>
              <a:t>• Supports better planning, marketing, and inventory decisions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622739-03D5-B38F-4F97-D4D9BBB35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1774" y="2742103"/>
            <a:ext cx="6600451" cy="1126283"/>
          </a:xfrm>
        </p:spPr>
        <p:txBody>
          <a:bodyPr>
            <a:normAutofit fontScale="32500" lnSpcReduction="20000"/>
          </a:bodyPr>
          <a:lstStyle/>
          <a:p>
            <a:r>
              <a:rPr lang="en-US" sz="8000" dirty="0"/>
              <a:t>               </a:t>
            </a:r>
            <a:r>
              <a:rPr lang="en-US" sz="22200" dirty="0">
                <a:latin typeface="Brush Script MT" panose="03060802040406070304" pitchFamily="66" charset="0"/>
              </a:rPr>
              <a:t>Thank You</a:t>
            </a:r>
            <a:endParaRPr lang="en-US" sz="8000" dirty="0"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2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Source: Sales Data Tableau 1.xls &amp; hexmap.xlsx</a:t>
            </a:r>
          </a:p>
          <a:p>
            <a:r>
              <a:t>• Attributes: Sales, Profit, Quantity, Discount, Region, State, Category, Sub-Category, Segment, Order Date, Ship Mode, Customer Name</a:t>
            </a:r>
          </a:p>
          <a:p>
            <a:r>
              <a:t>• Hexmap.xlsx provides regional mapping for visualization</a:t>
            </a:r>
          </a:p>
          <a:p>
            <a:r>
              <a:t>• Data cleaned and structured for analysis in Tableau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</a:t>
            </a:r>
            <a:r>
              <a:rPr lang="en-US" dirty="0"/>
              <a:t> Overviews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Interactive Tableau dashboard created using sales dataset</a:t>
            </a:r>
          </a:p>
          <a:p>
            <a:r>
              <a:t>• Includes charts: Sales by Category, Profit by Region, Trend Analysis, Hexmap Visualization</a:t>
            </a:r>
          </a:p>
          <a:p>
            <a:r>
              <a:t>• Filters: Region, Category, and Date Range</a:t>
            </a:r>
          </a:p>
          <a:p>
            <a:r>
              <a:t>• Tooltips and calculated fields added for deeper insights</a:t>
            </a:r>
          </a:p>
          <a:p>
            <a:r>
              <a:t>• Designed for clarity and actionable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8cf27096-94a9-4157-bb92-be6613523a4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52" y="1740310"/>
            <a:ext cx="8136165" cy="4572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5A8B36-DF94-358D-24F1-303110C0455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Dashboard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Technology segment shows highest sales contribution</a:t>
            </a:r>
          </a:p>
          <a:p>
            <a:r>
              <a:t>• Furniture category has high sales but lower profit margins due to discounts</a:t>
            </a:r>
          </a:p>
          <a:p>
            <a:r>
              <a:t>• Western region leads in profitability, while some regions underperform</a:t>
            </a:r>
          </a:p>
          <a:p>
            <a:r>
              <a:t>• Seasonal trends observed: strong sales in Q4</a:t>
            </a:r>
          </a:p>
          <a:p>
            <a:r>
              <a:t>• Actionable Recommendation: Adjust discount strategy for Furniture; increase focus on profitable regions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Tableau dashboard provides a comprehensive view of sales and profitability</a:t>
            </a:r>
          </a:p>
          <a:p>
            <a:r>
              <a:t>• Data-driven decisions can enhance discount strategies and regional performance</a:t>
            </a:r>
          </a:p>
          <a:p>
            <a:r>
              <a:t>• Real-world application: Helps management optimize sales planning, marketing, and inventory</a:t>
            </a:r>
          </a:p>
          <a:p>
            <a:r>
              <a:t>• Future scope: Integrate real-time data for continuous monitoring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Introduction: The Business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 today’s competitive market, sales data without insights is just noise.</a:t>
            </a:r>
          </a:p>
          <a:p>
            <a:r>
              <a:t>• Goal: Transform raw data into an engaging dashboard.</a:t>
            </a:r>
          </a:p>
          <a:p>
            <a:r>
              <a:t>• Managers can instantly understand trends, performance gaps, and make data-backed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 with 1,000+ transactions (Sales Data Tableau 1.xls &amp; hexmap.xlsx)</a:t>
            </a:r>
          </a:p>
          <a:p>
            <a:r>
              <a:t>• Attributes: Region, Category, Quantity, Profit, Shipping Mode, etc.</a:t>
            </a:r>
          </a:p>
          <a:p>
            <a:r>
              <a:t>• Key business questions:</a:t>
            </a:r>
          </a:p>
          <a:p>
            <a:r>
              <a:t>   – Which regions drive the most revenue?</a:t>
            </a:r>
          </a:p>
          <a:p>
            <a:r>
              <a:t>   – Are discounts hurting profitability?</a:t>
            </a:r>
          </a:p>
          <a:p>
            <a:r>
              <a:t>   – What categories are underperforming?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Filters for Category and Region</a:t>
            </a:r>
          </a:p>
          <a:p>
            <a:r>
              <a:t>• KPIs: Sales, Profit, Quantity</a:t>
            </a:r>
          </a:p>
          <a:p>
            <a:r>
              <a:t>• Line charts for yearly sales trends</a:t>
            </a:r>
          </a:p>
          <a:p>
            <a:r>
              <a:t>• Heatmap &amp; Hexmaps for regional performance</a:t>
            </a:r>
          </a:p>
          <a:p>
            <a:r>
              <a:t>• Designed for dynamic exploration in Tableau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</TotalTime>
  <Words>499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Brush Script MT</vt:lpstr>
      <vt:lpstr>Century Gothic</vt:lpstr>
      <vt:lpstr>Wingdings 3</vt:lpstr>
      <vt:lpstr>Wisp</vt:lpstr>
      <vt:lpstr>Sales Performance Dashboard in Tableau</vt:lpstr>
      <vt:lpstr>Dataset Overview</vt:lpstr>
      <vt:lpstr>Dashboard Overviews</vt:lpstr>
      <vt:lpstr>PowerPoint Presentation</vt:lpstr>
      <vt:lpstr>Key Insights</vt:lpstr>
      <vt:lpstr>Conclusion</vt:lpstr>
      <vt:lpstr>Introduction: The Business Challenge</vt:lpstr>
      <vt:lpstr>Exploring the Data</vt:lpstr>
      <vt:lpstr>Building the Dashboard</vt:lpstr>
      <vt:lpstr>Key Insights Found</vt:lpstr>
      <vt:lpstr>Strategic Recommendations</vt:lpstr>
      <vt:lpstr>Conclusion: The Power of Visualization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 Mahalakshmi</cp:lastModifiedBy>
  <cp:revision>2</cp:revision>
  <dcterms:created xsi:type="dcterms:W3CDTF">2013-01-27T09:14:16Z</dcterms:created>
  <dcterms:modified xsi:type="dcterms:W3CDTF">2025-09-30T16:17:03Z</dcterms:modified>
  <cp:category/>
</cp:coreProperties>
</file>