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7" r:id="rId13"/>
    <p:sldId id="261" r:id="rId14"/>
  </p:sldIdLst>
  <p:sldSz cx="18288000" cy="10287000"/>
  <p:notesSz cx="6858000" cy="9144000"/>
  <p:embeddedFontLst>
    <p:embeddedFont>
      <p:font typeface="Calibri" panose="020F0502020204030204"/>
      <p:regular r:id="rId18"/>
      <p:bold r:id="rId19"/>
      <p:italic r:id="rId20"/>
      <p:boldItalic r:id="rId21"/>
    </p:embeddedFont>
    <p:embeddedFont>
      <p:font typeface="Lato" panose="020F0802020204030203"/>
      <p:bold r:id="rId22"/>
      <p:boldItalic r:id="rId23"/>
    </p:embeddedFont>
    <p:embeddedFont>
      <p:font typeface="Capriola" panose="02010603030502060004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07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0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DB94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4" name="Google Shape;44;p8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6" name="Google Shape;46;p8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A9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2" Type="http://schemas.openxmlformats.org/officeDocument/2006/relationships/notesSlide" Target="../notesSlides/notesSlide3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9" Type="http://schemas.openxmlformats.org/officeDocument/2006/relationships/image" Target="../media/image6.png"/><Relationship Id="rId18" Type="http://schemas.openxmlformats.org/officeDocument/2006/relationships/image" Target="../media/image5.png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94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4"/>
          <p:cNvGrpSpPr/>
          <p:nvPr/>
        </p:nvGrpSpPr>
        <p:grpSpPr>
          <a:xfrm>
            <a:off x="-307579" y="0"/>
            <a:ext cx="18903159" cy="1454691"/>
            <a:chOff x="0" y="0"/>
            <a:chExt cx="25204212" cy="1939589"/>
          </a:xfrm>
        </p:grpSpPr>
        <p:sp>
          <p:nvSpPr>
            <p:cNvPr id="87" name="Google Shape;87;p14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89" name="Google Shape;89;p14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1" name="Google Shape;91;p14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2" name="Google Shape;92;p14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3" name="Google Shape;93;p14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4" name="Google Shape;94;p14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5" name="Google Shape;95;p14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6" name="Google Shape;96;p14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8" name="Google Shape;98;p14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99" name="Google Shape;99;p14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00" name="Google Shape;100;p14"/>
          <p:cNvGrpSpPr/>
          <p:nvPr/>
        </p:nvGrpSpPr>
        <p:grpSpPr>
          <a:xfrm>
            <a:off x="-307579" y="8832309"/>
            <a:ext cx="18903159" cy="1454691"/>
            <a:chOff x="0" y="0"/>
            <a:chExt cx="25204212" cy="1939589"/>
          </a:xfrm>
        </p:grpSpPr>
        <p:sp>
          <p:nvSpPr>
            <p:cNvPr id="101" name="Google Shape;101;p14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04" name="Google Shape;104;p14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05" name="Google Shape;105;p14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08" name="Google Shape;108;p14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11" name="Google Shape;111;p14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12" name="Google Shape;112;p14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13" name="Google Shape;113;p14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14" name="Google Shape;114;p14"/>
          <p:cNvSpPr txBox="1"/>
          <p:nvPr/>
        </p:nvSpPr>
        <p:spPr>
          <a:xfrm>
            <a:off x="993775" y="2346261"/>
            <a:ext cx="8790000" cy="66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b="1" i="0" u="none" strike="noStrike" cap="none">
                <a:solidFill>
                  <a:srgbClr val="0038A8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GAME </a:t>
            </a:r>
            <a:r>
              <a:rPr lang="en-US" sz="3600" b="1" i="0" u="none" strike="noStrike" cap="none">
                <a:solidFill>
                  <a:srgbClr val="0038A8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 PRESENTATION</a:t>
            </a:r>
            <a:endParaRPr lang="en-US" sz="3600" b="1" i="0" u="none" strike="noStrike" cap="none">
              <a:solidFill>
                <a:srgbClr val="0038A8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084075" y="-1821335"/>
            <a:ext cx="9511500" cy="17904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5;p14"/>
          <p:cNvSpPr txBox="1"/>
          <p:nvPr/>
        </p:nvSpPr>
        <p:spPr>
          <a:xfrm>
            <a:off x="1155700" y="3324722"/>
            <a:ext cx="10170000" cy="1539875"/>
          </a:xfrm>
          <a:prstGeom prst="rect">
            <a:avLst/>
          </a:prstGeom>
          <a:noFill/>
          <a:ln>
            <a:noFill/>
          </a:ln>
          <a:effectLst>
            <a:outerShdw dist="66675" dir="7200000" algn="bl" rotWithShape="0">
              <a:srgbClr val="000000"/>
            </a:outerShdw>
          </a:effectLst>
        </p:spPr>
        <p:txBody>
          <a:bodyPr spcFirstLastPara="1" wrap="square" lIns="0" tIns="0" rIns="0" bIns="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en-US" sz="10005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2" name="Google Shape;85;p14"/>
          <p:cNvSpPr txBox="1"/>
          <p:nvPr/>
        </p:nvSpPr>
        <p:spPr>
          <a:xfrm>
            <a:off x="1028700" y="3197722"/>
            <a:ext cx="10170000" cy="1539875"/>
          </a:xfrm>
          <a:prstGeom prst="rect">
            <a:avLst/>
          </a:prstGeom>
          <a:noFill/>
          <a:ln>
            <a:noFill/>
          </a:ln>
          <a:effectLst>
            <a:outerShdw dist="66675" dir="7200000" algn="bl" rotWithShape="0">
              <a:srgbClr val="000000"/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en-US" sz="10005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3" name="Google Shape;85;p14"/>
          <p:cNvSpPr txBox="1"/>
          <p:nvPr/>
        </p:nvSpPr>
        <p:spPr>
          <a:xfrm>
            <a:off x="1282700" y="3451722"/>
            <a:ext cx="10170000" cy="1539875"/>
          </a:xfrm>
          <a:prstGeom prst="rect">
            <a:avLst/>
          </a:prstGeom>
          <a:noFill/>
          <a:ln>
            <a:noFill/>
          </a:ln>
          <a:effectLst>
            <a:outerShdw dist="66675" dir="7200000" algn="bl" rotWithShape="0">
              <a:srgbClr val="000000"/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en-US" sz="10005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4" name="Google Shape;85;p14"/>
          <p:cNvSpPr txBox="1"/>
          <p:nvPr/>
        </p:nvSpPr>
        <p:spPr>
          <a:xfrm>
            <a:off x="1409700" y="3578722"/>
            <a:ext cx="10170000" cy="1539875"/>
          </a:xfrm>
          <a:prstGeom prst="rect">
            <a:avLst/>
          </a:prstGeom>
          <a:noFill/>
          <a:ln>
            <a:noFill/>
          </a:ln>
          <a:effectLst>
            <a:outerShdw dist="66675" dir="7200000" algn="bl" rotWithShape="0">
              <a:srgbClr val="000000"/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en-US" sz="10005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5" name="Google Shape;85;p14"/>
          <p:cNvSpPr txBox="1"/>
          <p:nvPr/>
        </p:nvSpPr>
        <p:spPr>
          <a:xfrm>
            <a:off x="0" y="3324722"/>
            <a:ext cx="10170000" cy="4620260"/>
          </a:xfrm>
          <a:prstGeom prst="rect">
            <a:avLst/>
          </a:prstGeom>
          <a:noFill/>
          <a:ln>
            <a:noFill/>
          </a:ln>
          <a:effectLst>
            <a:outerShdw dist="66675" dir="7200000" algn="bl" rotWithShape="0">
              <a:srgbClr val="000000"/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5" b="0" i="0" u="none" strike="noStrike" cap="none">
                <a:solidFill>
                  <a:srgbClr val="DD1818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Depths of Dread</a:t>
            </a:r>
            <a:endParaRPr lang="en-US" altLang="en-GB" sz="10005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en-US" sz="10005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94"/>
        </a:solidFill>
        <a:effectLst/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5"/>
          <p:cNvGrpSpPr/>
          <p:nvPr/>
        </p:nvGrpSpPr>
        <p:grpSpPr>
          <a:xfrm>
            <a:off x="0" y="-672917"/>
            <a:ext cx="1454691" cy="11632833"/>
            <a:chOff x="0" y="0"/>
            <a:chExt cx="1939589" cy="15510445"/>
          </a:xfrm>
        </p:grpSpPr>
        <p:sp>
          <p:nvSpPr>
            <p:cNvPr id="615" name="Google Shape;615;p25"/>
            <p:cNvSpPr/>
            <p:nvPr/>
          </p:nvSpPr>
          <p:spPr>
            <a:xfrm rot="-5400000">
              <a:off x="0" y="13570856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16" name="Google Shape;616;p25"/>
            <p:cNvSpPr/>
            <p:nvPr/>
          </p:nvSpPr>
          <p:spPr>
            <a:xfrm rot="-5400000">
              <a:off x="0" y="11632311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17" name="Google Shape;617;p25"/>
            <p:cNvSpPr/>
            <p:nvPr/>
          </p:nvSpPr>
          <p:spPr>
            <a:xfrm rot="-5400000">
              <a:off x="0" y="9693767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8"/>
                  </a:lnTo>
                  <a:lnTo>
                    <a:pt x="0" y="19395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18" name="Google Shape;618;p25"/>
            <p:cNvSpPr/>
            <p:nvPr/>
          </p:nvSpPr>
          <p:spPr>
            <a:xfrm rot="-5400000">
              <a:off x="0" y="7755222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19" name="Google Shape;619;p25"/>
            <p:cNvSpPr/>
            <p:nvPr/>
          </p:nvSpPr>
          <p:spPr>
            <a:xfrm rot="-5400000">
              <a:off x="0" y="5816678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8"/>
                  </a:lnTo>
                  <a:lnTo>
                    <a:pt x="0" y="19395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20" name="Google Shape;620;p25"/>
            <p:cNvSpPr/>
            <p:nvPr/>
          </p:nvSpPr>
          <p:spPr>
            <a:xfrm rot="-5400000">
              <a:off x="0" y="3878133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21" name="Google Shape;621;p25"/>
            <p:cNvSpPr/>
            <p:nvPr/>
          </p:nvSpPr>
          <p:spPr>
            <a:xfrm rot="-5400000">
              <a:off x="0" y="1939589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8"/>
                  </a:lnTo>
                  <a:lnTo>
                    <a:pt x="0" y="19395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22" name="Google Shape;622;p25"/>
            <p:cNvSpPr/>
            <p:nvPr/>
          </p:nvSpPr>
          <p:spPr>
            <a:xfrm rot="-5400000"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623" name="Google Shape;623;p25"/>
          <p:cNvGrpSpPr/>
          <p:nvPr/>
        </p:nvGrpSpPr>
        <p:grpSpPr>
          <a:xfrm>
            <a:off x="16833309" y="-672917"/>
            <a:ext cx="1454691" cy="11632833"/>
            <a:chOff x="0" y="0"/>
            <a:chExt cx="1939589" cy="15510445"/>
          </a:xfrm>
        </p:grpSpPr>
        <p:sp>
          <p:nvSpPr>
            <p:cNvPr id="624" name="Google Shape;624;p25"/>
            <p:cNvSpPr/>
            <p:nvPr/>
          </p:nvSpPr>
          <p:spPr>
            <a:xfrm rot="-5400000">
              <a:off x="0" y="13570856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25" name="Google Shape;625;p25"/>
            <p:cNvSpPr/>
            <p:nvPr/>
          </p:nvSpPr>
          <p:spPr>
            <a:xfrm rot="-5400000">
              <a:off x="0" y="11632311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26" name="Google Shape;626;p25"/>
            <p:cNvSpPr/>
            <p:nvPr/>
          </p:nvSpPr>
          <p:spPr>
            <a:xfrm rot="-5400000">
              <a:off x="0" y="9693767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8"/>
                  </a:lnTo>
                  <a:lnTo>
                    <a:pt x="0" y="19395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27" name="Google Shape;627;p25"/>
            <p:cNvSpPr/>
            <p:nvPr/>
          </p:nvSpPr>
          <p:spPr>
            <a:xfrm rot="-5400000">
              <a:off x="0" y="7755222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28" name="Google Shape;628;p25"/>
            <p:cNvSpPr/>
            <p:nvPr/>
          </p:nvSpPr>
          <p:spPr>
            <a:xfrm rot="-5400000">
              <a:off x="0" y="5816678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8"/>
                  </a:lnTo>
                  <a:lnTo>
                    <a:pt x="0" y="19395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29" name="Google Shape;629;p25"/>
            <p:cNvSpPr/>
            <p:nvPr/>
          </p:nvSpPr>
          <p:spPr>
            <a:xfrm rot="-5400000">
              <a:off x="0" y="3878133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30" name="Google Shape;630;p25"/>
            <p:cNvSpPr/>
            <p:nvPr/>
          </p:nvSpPr>
          <p:spPr>
            <a:xfrm rot="-5400000">
              <a:off x="0" y="1939589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8"/>
                  </a:lnTo>
                  <a:lnTo>
                    <a:pt x="0" y="19395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631" name="Google Shape;631;p25"/>
            <p:cNvSpPr/>
            <p:nvPr/>
          </p:nvSpPr>
          <p:spPr>
            <a:xfrm rot="-5400000"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632" name="Google Shape;632;p25"/>
          <p:cNvSpPr/>
          <p:nvPr/>
        </p:nvSpPr>
        <p:spPr>
          <a:xfrm>
            <a:off x="2064252" y="5811656"/>
            <a:ext cx="7095454" cy="8950687"/>
          </a:xfrm>
          <a:custGeom>
            <a:avLst/>
            <a:gdLst/>
            <a:ahLst/>
            <a:cxnLst/>
            <a:rect l="l" t="t" r="r" b="b"/>
            <a:pathLst>
              <a:path w="7095454" h="8950687" extrusionOk="0">
                <a:moveTo>
                  <a:pt x="0" y="0"/>
                </a:moveTo>
                <a:lnTo>
                  <a:pt x="7095453" y="0"/>
                </a:lnTo>
                <a:lnTo>
                  <a:pt x="7095453" y="8950688"/>
                </a:lnTo>
                <a:lnTo>
                  <a:pt x="0" y="895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33" name="Google Shape;633;p25"/>
          <p:cNvSpPr/>
          <p:nvPr/>
        </p:nvSpPr>
        <p:spPr>
          <a:xfrm rot="10800000">
            <a:off x="9144000" y="-4475344"/>
            <a:ext cx="7095454" cy="8950687"/>
          </a:xfrm>
          <a:custGeom>
            <a:avLst/>
            <a:gdLst/>
            <a:ahLst/>
            <a:cxnLst/>
            <a:rect l="l" t="t" r="r" b="b"/>
            <a:pathLst>
              <a:path w="7095454" h="8950687" extrusionOk="0">
                <a:moveTo>
                  <a:pt x="7095454" y="8950688"/>
                </a:moveTo>
                <a:lnTo>
                  <a:pt x="0" y="8950688"/>
                </a:lnTo>
                <a:lnTo>
                  <a:pt x="0" y="0"/>
                </a:lnTo>
                <a:lnTo>
                  <a:pt x="7095454" y="0"/>
                </a:lnTo>
                <a:lnTo>
                  <a:pt x="7095454" y="8950688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34" name="Google Shape;634;p25"/>
          <p:cNvSpPr/>
          <p:nvPr/>
        </p:nvSpPr>
        <p:spPr>
          <a:xfrm>
            <a:off x="4004338" y="2200254"/>
            <a:ext cx="10310734" cy="5886492"/>
          </a:xfrm>
          <a:custGeom>
            <a:avLst/>
            <a:gdLst/>
            <a:ahLst/>
            <a:cxnLst/>
            <a:rect l="l" t="t" r="r" b="b"/>
            <a:pathLst>
              <a:path w="10310734" h="5886492" extrusionOk="0">
                <a:moveTo>
                  <a:pt x="0" y="0"/>
                </a:moveTo>
                <a:lnTo>
                  <a:pt x="10310735" y="0"/>
                </a:lnTo>
                <a:lnTo>
                  <a:pt x="10310735" y="5886492"/>
                </a:lnTo>
                <a:lnTo>
                  <a:pt x="0" y="58864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35" name="Google Shape;635;p25"/>
          <p:cNvSpPr txBox="1"/>
          <p:nvPr/>
        </p:nvSpPr>
        <p:spPr>
          <a:xfrm>
            <a:off x="5997575" y="3912235"/>
            <a:ext cx="5766435" cy="1572260"/>
          </a:xfrm>
          <a:prstGeom prst="rect">
            <a:avLst/>
          </a:prstGeom>
          <a:noFill/>
          <a:ln>
            <a:noFill/>
          </a:ln>
          <a:effectLst>
            <a:outerShdw dist="57150" dir="7200000" algn="bl" rotWithShape="0">
              <a:srgbClr val="000000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8000" b="0" i="0" u="none" strike="noStrike" cap="none">
                <a:solidFill>
                  <a:srgbClr val="DD1818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THANK YOU!</a:t>
            </a:r>
            <a:endParaRPr lang="en-IN" altLang="en-US" sz="8000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636" name="Google Shape;636;p25"/>
          <p:cNvSpPr/>
          <p:nvPr/>
        </p:nvSpPr>
        <p:spPr>
          <a:xfrm rot="-797552">
            <a:off x="136314" y="678699"/>
            <a:ext cx="6615722" cy="6110521"/>
          </a:xfrm>
          <a:custGeom>
            <a:avLst/>
            <a:gdLst/>
            <a:ahLst/>
            <a:cxnLst/>
            <a:rect l="l" t="t" r="r" b="b"/>
            <a:pathLst>
              <a:path w="6615722" h="6110521" extrusionOk="0">
                <a:moveTo>
                  <a:pt x="0" y="0"/>
                </a:moveTo>
                <a:lnTo>
                  <a:pt x="6615722" y="0"/>
                </a:lnTo>
                <a:lnTo>
                  <a:pt x="6615722" y="6110522"/>
                </a:lnTo>
                <a:lnTo>
                  <a:pt x="0" y="61105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37" name="Google Shape;637;p25"/>
          <p:cNvSpPr/>
          <p:nvPr/>
        </p:nvSpPr>
        <p:spPr>
          <a:xfrm rot="934932">
            <a:off x="11438146" y="4619500"/>
            <a:ext cx="6615722" cy="6110521"/>
          </a:xfrm>
          <a:custGeom>
            <a:avLst/>
            <a:gdLst/>
            <a:ahLst/>
            <a:cxnLst/>
            <a:rect l="l" t="t" r="r" b="b"/>
            <a:pathLst>
              <a:path w="6615722" h="6110521" extrusionOk="0">
                <a:moveTo>
                  <a:pt x="0" y="0"/>
                </a:moveTo>
                <a:lnTo>
                  <a:pt x="6615722" y="0"/>
                </a:lnTo>
                <a:lnTo>
                  <a:pt x="6615722" y="6110521"/>
                </a:lnTo>
                <a:lnTo>
                  <a:pt x="0" y="61105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A92"/>
        </a:soli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5"/>
          <p:cNvGrpSpPr/>
          <p:nvPr/>
        </p:nvGrpSpPr>
        <p:grpSpPr>
          <a:xfrm>
            <a:off x="475583" y="5119631"/>
            <a:ext cx="5508967" cy="5678598"/>
            <a:chOff x="0" y="-47625"/>
            <a:chExt cx="1450921" cy="1495598"/>
          </a:xfrm>
        </p:grpSpPr>
        <p:sp>
          <p:nvSpPr>
            <p:cNvPr id="121" name="Google Shape;121;p15"/>
            <p:cNvSpPr/>
            <p:nvPr/>
          </p:nvSpPr>
          <p:spPr>
            <a:xfrm>
              <a:off x="0" y="0"/>
              <a:ext cx="1450921" cy="1447973"/>
            </a:xfrm>
            <a:custGeom>
              <a:avLst/>
              <a:gdLst/>
              <a:ahLst/>
              <a:cxnLst/>
              <a:rect l="l" t="t" r="r" b="b"/>
              <a:pathLst>
                <a:path w="1450921" h="1447973" extrusionOk="0">
                  <a:moveTo>
                    <a:pt x="71672" y="0"/>
                  </a:moveTo>
                  <a:lnTo>
                    <a:pt x="1379249" y="0"/>
                  </a:lnTo>
                  <a:cubicBezTo>
                    <a:pt x="1398258" y="0"/>
                    <a:pt x="1416488" y="7551"/>
                    <a:pt x="1429929" y="20992"/>
                  </a:cubicBezTo>
                  <a:cubicBezTo>
                    <a:pt x="1443370" y="34433"/>
                    <a:pt x="1450921" y="52663"/>
                    <a:pt x="1450921" y="71672"/>
                  </a:cubicBezTo>
                  <a:lnTo>
                    <a:pt x="1450921" y="1376301"/>
                  </a:lnTo>
                  <a:cubicBezTo>
                    <a:pt x="1450921" y="1415884"/>
                    <a:pt x="1418833" y="1447973"/>
                    <a:pt x="1379249" y="1447973"/>
                  </a:cubicBezTo>
                  <a:lnTo>
                    <a:pt x="71672" y="1447973"/>
                  </a:lnTo>
                  <a:cubicBezTo>
                    <a:pt x="32089" y="1447973"/>
                    <a:pt x="0" y="1415884"/>
                    <a:pt x="0" y="1376301"/>
                  </a:cubicBezTo>
                  <a:lnTo>
                    <a:pt x="0" y="71672"/>
                  </a:lnTo>
                  <a:cubicBezTo>
                    <a:pt x="0" y="52663"/>
                    <a:pt x="7551" y="34433"/>
                    <a:pt x="20992" y="20992"/>
                  </a:cubicBezTo>
                  <a:cubicBezTo>
                    <a:pt x="34433" y="7551"/>
                    <a:pt x="52663" y="0"/>
                    <a:pt x="71672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0" y="-47625"/>
              <a:ext cx="1450921" cy="1495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1170598" y="3999252"/>
            <a:ext cx="4118935" cy="1653573"/>
            <a:chOff x="0" y="-7499"/>
            <a:chExt cx="1084822" cy="435509"/>
          </a:xfrm>
        </p:grpSpPr>
        <p:sp>
          <p:nvSpPr>
            <p:cNvPr id="124" name="Google Shape;124;p15"/>
            <p:cNvSpPr/>
            <p:nvPr/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ED7439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6" name="Google Shape;126;p15"/>
          <p:cNvSpPr txBox="1"/>
          <p:nvPr/>
        </p:nvSpPr>
        <p:spPr>
          <a:xfrm>
            <a:off x="578414" y="4346697"/>
            <a:ext cx="5498883" cy="103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 i="0" u="none" strike="noStrike" cap="none">
                <a:solidFill>
                  <a:srgbClr val="FFFDFC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Psychological Thriller </a:t>
            </a:r>
            <a:r>
              <a:rPr lang="en-IN" altLang="en-US" sz="2800" b="1" i="0" u="none" strike="noStrike" cap="none">
                <a:solidFill>
                  <a:srgbClr val="FFFDFC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   </a:t>
            </a:r>
            <a:endParaRPr lang="en-IN" altLang="en-US" sz="2800" b="1" i="0" u="none" strike="noStrike" cap="none">
              <a:solidFill>
                <a:srgbClr val="FFFDFC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 i="0" u="none" strike="noStrike" cap="none">
                <a:solidFill>
                  <a:srgbClr val="FFFDFC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Elements</a:t>
            </a:r>
            <a:endParaRPr lang="en-US" altLang="en-GB" sz="2800" b="1" i="0" u="none" strike="noStrike" cap="none">
              <a:solidFill>
                <a:srgbClr val="FFFDFC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60734" y="5818471"/>
            <a:ext cx="4538700" cy="38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Hallucinations and auditory distortions.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Paranoia triggers near water or isolated areas.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Visuals: Examples of screen distortions, eerie fog, or shadowy figures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128" name="Google Shape;128;p15"/>
          <p:cNvGrpSpPr/>
          <p:nvPr/>
        </p:nvGrpSpPr>
        <p:grpSpPr>
          <a:xfrm>
            <a:off x="6389517" y="4998989"/>
            <a:ext cx="5508967" cy="5799240"/>
            <a:chOff x="0" y="-47625"/>
            <a:chExt cx="1450921" cy="1527372"/>
          </a:xfrm>
        </p:grpSpPr>
        <p:sp>
          <p:nvSpPr>
            <p:cNvPr id="129" name="Google Shape;129;p15"/>
            <p:cNvSpPr/>
            <p:nvPr/>
          </p:nvSpPr>
          <p:spPr>
            <a:xfrm>
              <a:off x="0" y="0"/>
              <a:ext cx="1450921" cy="1479747"/>
            </a:xfrm>
            <a:custGeom>
              <a:avLst/>
              <a:gdLst/>
              <a:ahLst/>
              <a:cxnLst/>
              <a:rect l="l" t="t" r="r" b="b"/>
              <a:pathLst>
                <a:path w="1450921" h="1479747" extrusionOk="0">
                  <a:moveTo>
                    <a:pt x="71672" y="0"/>
                  </a:moveTo>
                  <a:lnTo>
                    <a:pt x="1379249" y="0"/>
                  </a:lnTo>
                  <a:cubicBezTo>
                    <a:pt x="1398258" y="0"/>
                    <a:pt x="1416488" y="7551"/>
                    <a:pt x="1429929" y="20992"/>
                  </a:cubicBezTo>
                  <a:cubicBezTo>
                    <a:pt x="1443370" y="34433"/>
                    <a:pt x="1450921" y="52663"/>
                    <a:pt x="1450921" y="71672"/>
                  </a:cubicBezTo>
                  <a:lnTo>
                    <a:pt x="1450921" y="1408075"/>
                  </a:lnTo>
                  <a:cubicBezTo>
                    <a:pt x="1450921" y="1447658"/>
                    <a:pt x="1418833" y="1479747"/>
                    <a:pt x="1379249" y="1479747"/>
                  </a:cubicBezTo>
                  <a:lnTo>
                    <a:pt x="71672" y="1479747"/>
                  </a:lnTo>
                  <a:cubicBezTo>
                    <a:pt x="32089" y="1479747"/>
                    <a:pt x="0" y="1447658"/>
                    <a:pt x="0" y="1408075"/>
                  </a:cubicBezTo>
                  <a:lnTo>
                    <a:pt x="0" y="71672"/>
                  </a:lnTo>
                  <a:cubicBezTo>
                    <a:pt x="0" y="52663"/>
                    <a:pt x="7551" y="34433"/>
                    <a:pt x="20992" y="20992"/>
                  </a:cubicBezTo>
                  <a:cubicBezTo>
                    <a:pt x="34433" y="7551"/>
                    <a:pt x="52663" y="0"/>
                    <a:pt x="71672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0" y="-47625"/>
              <a:ext cx="1450921" cy="152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12303451" y="5062329"/>
            <a:ext cx="5508967" cy="5735900"/>
            <a:chOff x="0" y="-47625"/>
            <a:chExt cx="1450921" cy="1510690"/>
          </a:xfrm>
        </p:grpSpPr>
        <p:sp>
          <p:nvSpPr>
            <p:cNvPr id="132" name="Google Shape;132;p15"/>
            <p:cNvSpPr/>
            <p:nvPr/>
          </p:nvSpPr>
          <p:spPr>
            <a:xfrm>
              <a:off x="0" y="0"/>
              <a:ext cx="1450921" cy="1463065"/>
            </a:xfrm>
            <a:custGeom>
              <a:avLst/>
              <a:gdLst/>
              <a:ahLst/>
              <a:cxnLst/>
              <a:rect l="l" t="t" r="r" b="b"/>
              <a:pathLst>
                <a:path w="1450921" h="1463065" extrusionOk="0">
                  <a:moveTo>
                    <a:pt x="71672" y="0"/>
                  </a:moveTo>
                  <a:lnTo>
                    <a:pt x="1379249" y="0"/>
                  </a:lnTo>
                  <a:cubicBezTo>
                    <a:pt x="1398258" y="0"/>
                    <a:pt x="1416488" y="7551"/>
                    <a:pt x="1429929" y="20992"/>
                  </a:cubicBezTo>
                  <a:cubicBezTo>
                    <a:pt x="1443370" y="34433"/>
                    <a:pt x="1450921" y="52663"/>
                    <a:pt x="1450921" y="71672"/>
                  </a:cubicBezTo>
                  <a:lnTo>
                    <a:pt x="1450921" y="1391393"/>
                  </a:lnTo>
                  <a:cubicBezTo>
                    <a:pt x="1450921" y="1430976"/>
                    <a:pt x="1418833" y="1463065"/>
                    <a:pt x="1379249" y="1463065"/>
                  </a:cubicBezTo>
                  <a:lnTo>
                    <a:pt x="71672" y="1463065"/>
                  </a:lnTo>
                  <a:cubicBezTo>
                    <a:pt x="52663" y="1463065"/>
                    <a:pt x="34433" y="1455514"/>
                    <a:pt x="20992" y="1442073"/>
                  </a:cubicBezTo>
                  <a:cubicBezTo>
                    <a:pt x="7551" y="1428631"/>
                    <a:pt x="0" y="1410402"/>
                    <a:pt x="0" y="1391393"/>
                  </a:cubicBezTo>
                  <a:lnTo>
                    <a:pt x="0" y="71672"/>
                  </a:lnTo>
                  <a:cubicBezTo>
                    <a:pt x="0" y="52663"/>
                    <a:pt x="7551" y="34433"/>
                    <a:pt x="20992" y="20992"/>
                  </a:cubicBezTo>
                  <a:cubicBezTo>
                    <a:pt x="34433" y="7551"/>
                    <a:pt x="52663" y="0"/>
                    <a:pt x="71672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0" y="-47625"/>
              <a:ext cx="1450921" cy="1510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4" name="Google Shape;134;p15"/>
          <p:cNvSpPr txBox="1"/>
          <p:nvPr/>
        </p:nvSpPr>
        <p:spPr>
          <a:xfrm>
            <a:off x="7043494" y="5755130"/>
            <a:ext cx="4200900" cy="46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Low sanity </a:t>
            </a:r>
            <a:r>
              <a:rPr lang="en-US" altLang="en-US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→</a:t>
            </a: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 visual distortions, phantom enemies, impaired aiming.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Restore sanity </a:t>
            </a:r>
            <a:r>
              <a:rPr lang="en-US" altLang="en-US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→</a:t>
            </a: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 safe zones, light sources, calming items.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Visuals: Sanity meter bar, color-coded changes, hallucination effect screenshots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3246190" y="5818471"/>
            <a:ext cx="3623400" cy="38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Ghostly figures, drowned spirits, monstrous sea creatures.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Threats affect both players and the environment (fog, sounds).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Visuals: Sea monster rising from waves, ghostly silhouettes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759947" y="2393677"/>
            <a:ext cx="16382025" cy="10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400" b="0" i="0" u="none" strike="noStrike" cap="none">
                <a:solidFill>
                  <a:srgbClr val="DD1818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Key Features</a:t>
            </a:r>
            <a:endParaRPr lang="en-US" altLang="en-GB" sz="6400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grpSp>
        <p:nvGrpSpPr>
          <p:cNvPr id="137" name="Google Shape;137;p15"/>
          <p:cNvGrpSpPr/>
          <p:nvPr/>
        </p:nvGrpSpPr>
        <p:grpSpPr>
          <a:xfrm>
            <a:off x="7084532" y="3878610"/>
            <a:ext cx="4118935" cy="1653573"/>
            <a:chOff x="0" y="-7499"/>
            <a:chExt cx="1084822" cy="435509"/>
          </a:xfrm>
        </p:grpSpPr>
        <p:sp>
          <p:nvSpPr>
            <p:cNvPr id="138" name="Google Shape;138;p15"/>
            <p:cNvSpPr/>
            <p:nvPr/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ED7439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6394558" y="4484500"/>
            <a:ext cx="5498883" cy="51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i="0" u="none" strike="noStrike" cap="none">
                <a:solidFill>
                  <a:srgbClr val="FFFDFC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Sanity System</a:t>
            </a:r>
            <a:endParaRPr lang="en-US" altLang="en-GB" sz="2800" i="0" u="none" strike="noStrike" cap="none">
              <a:solidFill>
                <a:srgbClr val="FFFDFC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12998466" y="3941950"/>
            <a:ext cx="4118935" cy="1653573"/>
            <a:chOff x="0" y="-7499"/>
            <a:chExt cx="1084822" cy="435509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ED7439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>
            <a:off x="12308492" y="4547840"/>
            <a:ext cx="5498883" cy="51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 i="0" u="none" strike="noStrike" cap="none">
                <a:solidFill>
                  <a:srgbClr val="FFFDFC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Supernatural Threats</a:t>
            </a:r>
            <a:endParaRPr lang="en-US" altLang="en-GB" sz="2800" b="1" i="0" u="none" strike="noStrike" cap="none">
              <a:solidFill>
                <a:srgbClr val="FFFDFC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145" name="Google Shape;145;p15"/>
          <p:cNvGrpSpPr/>
          <p:nvPr/>
        </p:nvGrpSpPr>
        <p:grpSpPr>
          <a:xfrm>
            <a:off x="-307579" y="0"/>
            <a:ext cx="18903159" cy="1454691"/>
            <a:chOff x="0" y="0"/>
            <a:chExt cx="25204212" cy="1939589"/>
          </a:xfrm>
        </p:grpSpPr>
        <p:sp>
          <p:nvSpPr>
            <p:cNvPr id="146" name="Google Shape;146;p15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47" name="Google Shape;147;p15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48" name="Google Shape;148;p15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49" name="Google Shape;149;p15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50" name="Google Shape;150;p15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51" name="Google Shape;151;p15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52" name="Google Shape;152;p15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53" name="Google Shape;153;p15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54" name="Google Shape;154;p15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55" name="Google Shape;155;p15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56" name="Google Shape;156;p15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57" name="Google Shape;157;p15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58" name="Google Shape;158;p15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59" name="Google Shape;159;p15"/>
          <p:cNvSpPr/>
          <p:nvPr/>
        </p:nvSpPr>
        <p:spPr>
          <a:xfrm>
            <a:off x="12162155" y="9324340"/>
            <a:ext cx="2680335" cy="1474470"/>
          </a:xfrm>
          <a:custGeom>
            <a:avLst/>
            <a:gdLst/>
            <a:ahLst/>
            <a:cxnLst/>
            <a:rect l="l" t="t" r="r" b="b"/>
            <a:pathLst>
              <a:path w="3321211" h="2699238" extrusionOk="0">
                <a:moveTo>
                  <a:pt x="0" y="0"/>
                </a:moveTo>
                <a:lnTo>
                  <a:pt x="3321211" y="0"/>
                </a:lnTo>
                <a:lnTo>
                  <a:pt x="3321211" y="2699238"/>
                </a:lnTo>
                <a:lnTo>
                  <a:pt x="0" y="26992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A92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6"/>
          <p:cNvGrpSpPr/>
          <p:nvPr/>
        </p:nvGrpSpPr>
        <p:grpSpPr>
          <a:xfrm>
            <a:off x="-307579" y="0"/>
            <a:ext cx="18903159" cy="1454691"/>
            <a:chOff x="0" y="0"/>
            <a:chExt cx="25204212" cy="1939589"/>
          </a:xfrm>
        </p:grpSpPr>
        <p:sp>
          <p:nvSpPr>
            <p:cNvPr id="165" name="Google Shape;165;p16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66" name="Google Shape;166;p16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16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68" name="Google Shape;168;p16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69" name="Google Shape;169;p16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70" name="Google Shape;170;p16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71" name="Google Shape;171;p16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72" name="Google Shape;172;p16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73" name="Google Shape;173;p16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74" name="Google Shape;174;p16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75" name="Google Shape;175;p16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76" name="Google Shape;176;p16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77" name="Google Shape;177;p16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78" name="Google Shape;178;p16"/>
          <p:cNvGrpSpPr/>
          <p:nvPr/>
        </p:nvGrpSpPr>
        <p:grpSpPr>
          <a:xfrm>
            <a:off x="-307579" y="8832309"/>
            <a:ext cx="18903159" cy="1454691"/>
            <a:chOff x="0" y="0"/>
            <a:chExt cx="25204212" cy="1939589"/>
          </a:xfrm>
        </p:grpSpPr>
        <p:sp>
          <p:nvSpPr>
            <p:cNvPr id="179" name="Google Shape;179;p16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0" name="Google Shape;180;p16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1" name="Google Shape;181;p16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2" name="Google Shape;182;p16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3" name="Google Shape;183;p16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4" name="Google Shape;184;p16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5" name="Google Shape;185;p16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6" name="Google Shape;186;p16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7" name="Google Shape;187;p16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8" name="Google Shape;188;p16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89" name="Google Shape;189;p16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90" name="Google Shape;190;p16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191" name="Google Shape;191;p16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92" name="Google Shape;192;p16"/>
          <p:cNvGrpSpPr/>
          <p:nvPr>
            <p:custDataLst>
              <p:tags r:id="rId2"/>
            </p:custDataLst>
          </p:nvPr>
        </p:nvGrpSpPr>
        <p:grpSpPr>
          <a:xfrm>
            <a:off x="9401586" y="1557820"/>
            <a:ext cx="8852202" cy="2025687"/>
            <a:chOff x="0" y="-47625"/>
            <a:chExt cx="2331444" cy="533514"/>
          </a:xfrm>
        </p:grpSpPr>
        <p:sp>
          <p:nvSpPr>
            <p:cNvPr id="193" name="Google Shape;193;p1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2331444" cy="485889"/>
            </a:xfrm>
            <a:custGeom>
              <a:avLst/>
              <a:gdLst/>
              <a:ahLst/>
              <a:cxnLst/>
              <a:rect l="l" t="t" r="r" b="b"/>
              <a:pathLst>
                <a:path w="2331444" h="485889" extrusionOk="0">
                  <a:moveTo>
                    <a:pt x="44603" y="0"/>
                  </a:moveTo>
                  <a:lnTo>
                    <a:pt x="2286841" y="0"/>
                  </a:lnTo>
                  <a:cubicBezTo>
                    <a:pt x="2311475" y="0"/>
                    <a:pt x="2331444" y="19970"/>
                    <a:pt x="2331444" y="44603"/>
                  </a:cubicBezTo>
                  <a:lnTo>
                    <a:pt x="2331444" y="441286"/>
                  </a:lnTo>
                  <a:cubicBezTo>
                    <a:pt x="2331444" y="465920"/>
                    <a:pt x="2311475" y="485889"/>
                    <a:pt x="2286841" y="485889"/>
                  </a:cubicBezTo>
                  <a:lnTo>
                    <a:pt x="44603" y="485889"/>
                  </a:lnTo>
                  <a:cubicBezTo>
                    <a:pt x="19970" y="485889"/>
                    <a:pt x="0" y="465920"/>
                    <a:pt x="0" y="441286"/>
                  </a:cubicBezTo>
                  <a:lnTo>
                    <a:pt x="0" y="44603"/>
                  </a:lnTo>
                  <a:cubicBezTo>
                    <a:pt x="0" y="19970"/>
                    <a:pt x="19970" y="0"/>
                    <a:pt x="44603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0" y="-47625"/>
              <a:ext cx="2331444" cy="533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95" name="Google Shape;195;p16"/>
          <p:cNvGrpSpPr/>
          <p:nvPr>
            <p:custDataLst>
              <p:tags r:id="rId4"/>
            </p:custDataLst>
          </p:nvPr>
        </p:nvGrpSpPr>
        <p:grpSpPr>
          <a:xfrm>
            <a:off x="8883968" y="1004721"/>
            <a:ext cx="3468895" cy="1392610"/>
            <a:chOff x="0" y="-7499"/>
            <a:chExt cx="1084822" cy="435509"/>
          </a:xfrm>
        </p:grpSpPr>
        <p:sp>
          <p:nvSpPr>
            <p:cNvPr id="196" name="Google Shape;196;p16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ED7439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8" name="Google Shape;198;p16"/>
          <p:cNvSpPr txBox="1"/>
          <p:nvPr>
            <p:custDataLst>
              <p:tags r:id="rId6"/>
            </p:custDataLst>
          </p:nvPr>
        </p:nvSpPr>
        <p:spPr>
          <a:xfrm>
            <a:off x="9209405" y="1115695"/>
            <a:ext cx="2918460" cy="103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 i="0" u="none" strike="noStrike" cap="none">
                <a:solidFill>
                  <a:srgbClr val="FFFDFC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Dynamic Island Environment</a:t>
            </a:r>
            <a:endParaRPr lang="en-US" altLang="en-GB" sz="2800" b="1" i="0" u="none" strike="noStrike" cap="none">
              <a:solidFill>
                <a:srgbClr val="FFFDFC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199" name="Google Shape;199;p16"/>
          <p:cNvSpPr txBox="1"/>
          <p:nvPr>
            <p:custDataLst>
              <p:tags r:id="rId7"/>
            </p:custDataLst>
          </p:nvPr>
        </p:nvSpPr>
        <p:spPr>
          <a:xfrm>
            <a:off x="9453245" y="1738630"/>
            <a:ext cx="8851900" cy="184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. </a:t>
            </a:r>
            <a:r>
              <a:rPr lang="en-IN" altLang="en-US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                                           </a:t>
            </a: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Island layout changes subtly each match</a:t>
            </a:r>
            <a:r>
              <a:rPr lang="en-IN" altLang="en-US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.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Buildings shift, paths appear/disappear, mysterious symbols glow.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Visuals: Map comparison showing shifts or glowing symbols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200" name="Google Shape;200;p16"/>
          <p:cNvGrpSpPr/>
          <p:nvPr>
            <p:custDataLst>
              <p:tags r:id="rId8"/>
            </p:custDataLst>
          </p:nvPr>
        </p:nvGrpSpPr>
        <p:grpSpPr>
          <a:xfrm>
            <a:off x="9479691" y="4395217"/>
            <a:ext cx="8852202" cy="2025687"/>
            <a:chOff x="0" y="-47625"/>
            <a:chExt cx="2331444" cy="533514"/>
          </a:xfrm>
        </p:grpSpPr>
        <p:sp>
          <p:nvSpPr>
            <p:cNvPr id="201" name="Google Shape;201;p16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331444" cy="485889"/>
            </a:xfrm>
            <a:custGeom>
              <a:avLst/>
              <a:gdLst/>
              <a:ahLst/>
              <a:cxnLst/>
              <a:rect l="l" t="t" r="r" b="b"/>
              <a:pathLst>
                <a:path w="2331444" h="485889" extrusionOk="0">
                  <a:moveTo>
                    <a:pt x="44603" y="0"/>
                  </a:moveTo>
                  <a:lnTo>
                    <a:pt x="2286841" y="0"/>
                  </a:lnTo>
                  <a:cubicBezTo>
                    <a:pt x="2311475" y="0"/>
                    <a:pt x="2331444" y="19970"/>
                    <a:pt x="2331444" y="44603"/>
                  </a:cubicBezTo>
                  <a:lnTo>
                    <a:pt x="2331444" y="441286"/>
                  </a:lnTo>
                  <a:cubicBezTo>
                    <a:pt x="2331444" y="465920"/>
                    <a:pt x="2311475" y="485889"/>
                    <a:pt x="2286841" y="485889"/>
                  </a:cubicBezTo>
                  <a:lnTo>
                    <a:pt x="44603" y="485889"/>
                  </a:lnTo>
                  <a:cubicBezTo>
                    <a:pt x="19970" y="485889"/>
                    <a:pt x="0" y="465920"/>
                    <a:pt x="0" y="441286"/>
                  </a:cubicBezTo>
                  <a:lnTo>
                    <a:pt x="0" y="44603"/>
                  </a:lnTo>
                  <a:cubicBezTo>
                    <a:pt x="0" y="19970"/>
                    <a:pt x="19970" y="0"/>
                    <a:pt x="44603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6"/>
            <p:cNvSpPr txBox="1"/>
            <p:nvPr/>
          </p:nvSpPr>
          <p:spPr>
            <a:xfrm>
              <a:off x="0" y="-47625"/>
              <a:ext cx="2331444" cy="533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3" name="Google Shape;203;p16"/>
          <p:cNvGrpSpPr/>
          <p:nvPr>
            <p:custDataLst>
              <p:tags r:id="rId10"/>
            </p:custDataLst>
          </p:nvPr>
        </p:nvGrpSpPr>
        <p:grpSpPr>
          <a:xfrm>
            <a:off x="8883968" y="3842117"/>
            <a:ext cx="3468895" cy="1392610"/>
            <a:chOff x="0" y="-7499"/>
            <a:chExt cx="1084822" cy="435509"/>
          </a:xfrm>
        </p:grpSpPr>
        <p:sp>
          <p:nvSpPr>
            <p:cNvPr id="204" name="Google Shape;204;p16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ED7439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6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6" name="Google Shape;206;p16"/>
          <p:cNvSpPr txBox="1"/>
          <p:nvPr>
            <p:custDataLst>
              <p:tags r:id="rId12"/>
            </p:custDataLst>
          </p:nvPr>
        </p:nvSpPr>
        <p:spPr>
          <a:xfrm>
            <a:off x="9108440" y="4067810"/>
            <a:ext cx="2919095" cy="103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 i="0" u="none" strike="noStrike" cap="none">
                <a:solidFill>
                  <a:srgbClr val="FFFDFC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Light &amp; Sound Mechanics</a:t>
            </a:r>
            <a:endParaRPr lang="en-US" altLang="en-GB" sz="2800" b="1" i="0" u="none" strike="noStrike" cap="none">
              <a:solidFill>
                <a:srgbClr val="FFFDFC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207" name="Google Shape;207;p16"/>
          <p:cNvSpPr txBox="1"/>
          <p:nvPr>
            <p:custDataLst>
              <p:tags r:id="rId13"/>
            </p:custDataLst>
          </p:nvPr>
        </p:nvSpPr>
        <p:spPr>
          <a:xfrm>
            <a:off x="9896475" y="4654550"/>
            <a:ext cx="8877300" cy="184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                                          </a:t>
            </a: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Flashlights, flares, and sound devices are double-edged: help detect threats but attract attention.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Visuals: Player with flashlight, eerie glowing eyes in the dark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208" name="Google Shape;208;p16"/>
          <p:cNvGrpSpPr/>
          <p:nvPr>
            <p:custDataLst>
              <p:tags r:id="rId14"/>
            </p:custDataLst>
          </p:nvPr>
        </p:nvGrpSpPr>
        <p:grpSpPr>
          <a:xfrm>
            <a:off x="9427621" y="7157669"/>
            <a:ext cx="8852202" cy="2025687"/>
            <a:chOff x="0" y="-47625"/>
            <a:chExt cx="2331444" cy="533514"/>
          </a:xfrm>
        </p:grpSpPr>
        <p:sp>
          <p:nvSpPr>
            <p:cNvPr id="209" name="Google Shape;209;p16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331444" cy="485889"/>
            </a:xfrm>
            <a:custGeom>
              <a:avLst/>
              <a:gdLst/>
              <a:ahLst/>
              <a:cxnLst/>
              <a:rect l="l" t="t" r="r" b="b"/>
              <a:pathLst>
                <a:path w="2331444" h="485889" extrusionOk="0">
                  <a:moveTo>
                    <a:pt x="44603" y="0"/>
                  </a:moveTo>
                  <a:lnTo>
                    <a:pt x="2286841" y="0"/>
                  </a:lnTo>
                  <a:cubicBezTo>
                    <a:pt x="2311475" y="0"/>
                    <a:pt x="2331444" y="19970"/>
                    <a:pt x="2331444" y="44603"/>
                  </a:cubicBezTo>
                  <a:lnTo>
                    <a:pt x="2331444" y="441286"/>
                  </a:lnTo>
                  <a:cubicBezTo>
                    <a:pt x="2331444" y="465920"/>
                    <a:pt x="2311475" y="485889"/>
                    <a:pt x="2286841" y="485889"/>
                  </a:cubicBezTo>
                  <a:lnTo>
                    <a:pt x="44603" y="485889"/>
                  </a:lnTo>
                  <a:cubicBezTo>
                    <a:pt x="19970" y="485889"/>
                    <a:pt x="0" y="465920"/>
                    <a:pt x="0" y="441286"/>
                  </a:cubicBezTo>
                  <a:lnTo>
                    <a:pt x="0" y="44603"/>
                  </a:lnTo>
                  <a:cubicBezTo>
                    <a:pt x="0" y="19970"/>
                    <a:pt x="19970" y="0"/>
                    <a:pt x="44603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6"/>
            <p:cNvSpPr txBox="1"/>
            <p:nvPr/>
          </p:nvSpPr>
          <p:spPr>
            <a:xfrm>
              <a:off x="0" y="-47625"/>
              <a:ext cx="2331444" cy="533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1" name="Google Shape;211;p16"/>
          <p:cNvGrpSpPr/>
          <p:nvPr>
            <p:custDataLst>
              <p:tags r:id="rId16"/>
            </p:custDataLst>
          </p:nvPr>
        </p:nvGrpSpPr>
        <p:grpSpPr>
          <a:xfrm>
            <a:off x="8883968" y="6682675"/>
            <a:ext cx="3468895" cy="1392610"/>
            <a:chOff x="0" y="-7499"/>
            <a:chExt cx="1084822" cy="435509"/>
          </a:xfrm>
        </p:grpSpPr>
        <p:sp>
          <p:nvSpPr>
            <p:cNvPr id="212" name="Google Shape;212;p16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ED7439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6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4" name="Google Shape;214;p16"/>
          <p:cNvSpPr txBox="1"/>
          <p:nvPr>
            <p:custDataLst>
              <p:tags r:id="rId18"/>
            </p:custDataLst>
          </p:nvPr>
        </p:nvSpPr>
        <p:spPr>
          <a:xfrm>
            <a:off x="8884285" y="7000875"/>
            <a:ext cx="3468370" cy="124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 i="0" u="none" strike="noStrike" cap="none">
                <a:solidFill>
                  <a:srgbClr val="FFFDFC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Multiplayer Mind Games</a:t>
            </a:r>
            <a:endParaRPr lang="en-US" altLang="en-GB" sz="2800" b="1" i="0" u="none" strike="noStrike" cap="none">
              <a:solidFill>
                <a:srgbClr val="FFFDFC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215" name="Google Shape;215;p16"/>
          <p:cNvSpPr txBox="1"/>
          <p:nvPr>
            <p:custDataLst>
              <p:tags r:id="rId19"/>
            </p:custDataLst>
          </p:nvPr>
        </p:nvSpPr>
        <p:spPr>
          <a:xfrm>
            <a:off x="9354185" y="7339965"/>
            <a:ext cx="9011920" cy="184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                                              </a:t>
            </a: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Plant false clues, use hallucinations to mislead opponents.</a:t>
            </a:r>
            <a:r>
              <a:rPr lang="en-US" altLang="en-GB" sz="2400"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Psychological tactics are as important as combat skill</a:t>
            </a:r>
            <a:endParaRPr lang="en-US" altLang="en-GB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   </a:t>
            </a:r>
            <a:r>
              <a:rPr lang="en-US" altLang="en-GB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Visuals: Confused player silhouettes, directional arrows</a:t>
            </a:r>
            <a:r>
              <a:rPr lang="en-IN" altLang="en-US" sz="24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.</a:t>
            </a:r>
            <a:endParaRPr lang="en-IN" altLang="en-US" sz="24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>
          <a:blip r:embed="rId20"/>
          <a:stretch>
            <a:fillRect/>
          </a:stretch>
        </p:blipFill>
        <p:spPr>
          <a:xfrm>
            <a:off x="-1786901" y="264575"/>
            <a:ext cx="10099051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/>
          <p:nvPr/>
        </p:nvSpPr>
        <p:spPr>
          <a:xfrm>
            <a:off x="4800599" y="5502751"/>
            <a:ext cx="3537580" cy="304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400">
                <a:solidFill>
                  <a:srgbClr val="DD1818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Key Features</a:t>
            </a:r>
            <a:endParaRPr lang="en-US" altLang="en-GB" sz="6400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400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A92"/>
        </a:solidFill>
        <a:effectLst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7"/>
          <p:cNvGrpSpPr/>
          <p:nvPr/>
        </p:nvGrpSpPr>
        <p:grpSpPr>
          <a:xfrm>
            <a:off x="-307579" y="0"/>
            <a:ext cx="18903159" cy="1454691"/>
            <a:chOff x="0" y="0"/>
            <a:chExt cx="25204212" cy="1939589"/>
          </a:xfrm>
        </p:grpSpPr>
        <p:sp>
          <p:nvSpPr>
            <p:cNvPr id="223" name="Google Shape;223;p17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24" name="Google Shape;224;p17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25" name="Google Shape;225;p17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26" name="Google Shape;226;p17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27" name="Google Shape;227;p17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28" name="Google Shape;228;p17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29" name="Google Shape;229;p17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30" name="Google Shape;230;p17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31" name="Google Shape;231;p17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32" name="Google Shape;232;p17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33" name="Google Shape;233;p17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34" name="Google Shape;234;p17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35" name="Google Shape;235;p17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236" name="Google Shape;236;p17"/>
          <p:cNvGrpSpPr/>
          <p:nvPr/>
        </p:nvGrpSpPr>
        <p:grpSpPr>
          <a:xfrm>
            <a:off x="-307579" y="8832309"/>
            <a:ext cx="18903159" cy="1454691"/>
            <a:chOff x="0" y="0"/>
            <a:chExt cx="25204212" cy="1939589"/>
          </a:xfrm>
        </p:grpSpPr>
        <p:sp>
          <p:nvSpPr>
            <p:cNvPr id="237" name="Google Shape;237;p17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38" name="Google Shape;238;p17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39" name="Google Shape;239;p17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0" name="Google Shape;240;p17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1" name="Google Shape;241;p17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2" name="Google Shape;242;p17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3" name="Google Shape;243;p17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4" name="Google Shape;244;p17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5" name="Google Shape;245;p17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6" name="Google Shape;246;p17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7" name="Google Shape;247;p17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8" name="Google Shape;248;p17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249" name="Google Shape;249;p17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250" name="Google Shape;250;p17"/>
          <p:cNvGrpSpPr/>
          <p:nvPr>
            <p:custDataLst>
              <p:tags r:id="rId2"/>
            </p:custDataLst>
          </p:nvPr>
        </p:nvGrpSpPr>
        <p:grpSpPr>
          <a:xfrm>
            <a:off x="1398518" y="2793533"/>
            <a:ext cx="4364330" cy="4358565"/>
            <a:chOff x="0" y="-47625"/>
            <a:chExt cx="1149453" cy="1147935"/>
          </a:xfrm>
        </p:grpSpPr>
        <p:sp>
          <p:nvSpPr>
            <p:cNvPr id="251" name="Google Shape;251;p1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149453" cy="1100310"/>
            </a:xfrm>
            <a:custGeom>
              <a:avLst/>
              <a:gdLst/>
              <a:ahLst/>
              <a:cxnLst/>
              <a:rect l="l" t="t" r="r" b="b"/>
              <a:pathLst>
                <a:path w="1149453" h="1100310" extrusionOk="0">
                  <a:moveTo>
                    <a:pt x="90469" y="0"/>
                  </a:moveTo>
                  <a:lnTo>
                    <a:pt x="1058984" y="0"/>
                  </a:lnTo>
                  <a:cubicBezTo>
                    <a:pt x="1082978" y="0"/>
                    <a:pt x="1105989" y="9532"/>
                    <a:pt x="1122955" y="26498"/>
                  </a:cubicBezTo>
                  <a:cubicBezTo>
                    <a:pt x="1139922" y="43464"/>
                    <a:pt x="1149453" y="66475"/>
                    <a:pt x="1149453" y="90469"/>
                  </a:cubicBezTo>
                  <a:lnTo>
                    <a:pt x="1149453" y="1009840"/>
                  </a:lnTo>
                  <a:cubicBezTo>
                    <a:pt x="1149453" y="1059805"/>
                    <a:pt x="1108949" y="1100310"/>
                    <a:pt x="1058984" y="1100310"/>
                  </a:cubicBezTo>
                  <a:lnTo>
                    <a:pt x="90469" y="1100310"/>
                  </a:lnTo>
                  <a:cubicBezTo>
                    <a:pt x="40504" y="1100310"/>
                    <a:pt x="0" y="1059805"/>
                    <a:pt x="0" y="1009840"/>
                  </a:cubicBezTo>
                  <a:lnTo>
                    <a:pt x="0" y="90469"/>
                  </a:lnTo>
                  <a:cubicBezTo>
                    <a:pt x="0" y="40504"/>
                    <a:pt x="40504" y="0"/>
                    <a:pt x="90469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0" y="-47625"/>
              <a:ext cx="1149453" cy="114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53" name="Google Shape;253;p17"/>
          <p:cNvGrpSpPr/>
          <p:nvPr>
            <p:custDataLst>
              <p:tags r:id="rId4"/>
            </p:custDataLst>
          </p:nvPr>
        </p:nvGrpSpPr>
        <p:grpSpPr>
          <a:xfrm>
            <a:off x="1248181" y="1741058"/>
            <a:ext cx="4665004" cy="1872795"/>
            <a:chOff x="0" y="-7499"/>
            <a:chExt cx="1084822" cy="435509"/>
          </a:xfrm>
        </p:grpSpPr>
        <p:sp>
          <p:nvSpPr>
            <p:cNvPr id="254" name="Google Shape;254;p17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00BFC3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7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56" name="Google Shape;256;p17"/>
          <p:cNvSpPr txBox="1"/>
          <p:nvPr>
            <p:custDataLst>
              <p:tags r:id="rId6"/>
            </p:custDataLst>
          </p:nvPr>
        </p:nvSpPr>
        <p:spPr>
          <a:xfrm>
            <a:off x="466734" y="2346781"/>
            <a:ext cx="6227898" cy="996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54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#</a:t>
            </a:r>
            <a:endParaRPr lang="en-IN" altLang="en-US" sz="540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257" name="Google Shape;257;p17"/>
          <p:cNvGrpSpPr/>
          <p:nvPr/>
        </p:nvGrpSpPr>
        <p:grpSpPr>
          <a:xfrm>
            <a:off x="5461647" y="7289887"/>
            <a:ext cx="7707273" cy="2184536"/>
            <a:chOff x="0" y="-47625"/>
            <a:chExt cx="2029899" cy="575351"/>
          </a:xfrm>
        </p:grpSpPr>
        <p:sp>
          <p:nvSpPr>
            <p:cNvPr id="258" name="Google Shape;258;p17"/>
            <p:cNvSpPr/>
            <p:nvPr/>
          </p:nvSpPr>
          <p:spPr>
            <a:xfrm>
              <a:off x="0" y="0"/>
              <a:ext cx="2029899" cy="527726"/>
            </a:xfrm>
            <a:custGeom>
              <a:avLst/>
              <a:gdLst/>
              <a:ahLst/>
              <a:cxnLst/>
              <a:rect l="l" t="t" r="r" b="b"/>
              <a:pathLst>
                <a:path w="2029899" h="527726" extrusionOk="0">
                  <a:moveTo>
                    <a:pt x="51229" y="0"/>
                  </a:moveTo>
                  <a:lnTo>
                    <a:pt x="1978670" y="0"/>
                  </a:lnTo>
                  <a:cubicBezTo>
                    <a:pt x="1992256" y="0"/>
                    <a:pt x="2005287" y="5397"/>
                    <a:pt x="2014894" y="15005"/>
                  </a:cubicBezTo>
                  <a:cubicBezTo>
                    <a:pt x="2024502" y="24612"/>
                    <a:pt x="2029899" y="37642"/>
                    <a:pt x="2029899" y="51229"/>
                  </a:cubicBezTo>
                  <a:lnTo>
                    <a:pt x="2029899" y="476497"/>
                  </a:lnTo>
                  <a:cubicBezTo>
                    <a:pt x="2029899" y="504790"/>
                    <a:pt x="2006963" y="527726"/>
                    <a:pt x="1978670" y="527726"/>
                  </a:cubicBezTo>
                  <a:lnTo>
                    <a:pt x="51229" y="527726"/>
                  </a:lnTo>
                  <a:cubicBezTo>
                    <a:pt x="37642" y="527726"/>
                    <a:pt x="24612" y="522329"/>
                    <a:pt x="15005" y="512721"/>
                  </a:cubicBezTo>
                  <a:cubicBezTo>
                    <a:pt x="5397" y="503114"/>
                    <a:pt x="0" y="490084"/>
                    <a:pt x="0" y="476497"/>
                  </a:cubicBezTo>
                  <a:lnTo>
                    <a:pt x="0" y="51229"/>
                  </a:lnTo>
                  <a:cubicBezTo>
                    <a:pt x="0" y="22936"/>
                    <a:pt x="22936" y="0"/>
                    <a:pt x="51229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0" y="-47625"/>
              <a:ext cx="2029899" cy="57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60" name="Google Shape;260;p17"/>
          <p:cNvSpPr txBox="1"/>
          <p:nvPr/>
        </p:nvSpPr>
        <p:spPr>
          <a:xfrm>
            <a:off x="1165151" y="8093917"/>
            <a:ext cx="16382025" cy="10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400" b="0" i="0" u="none" strike="noStrike" cap="none">
                <a:solidFill>
                  <a:srgbClr val="DD1818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C</a:t>
            </a:r>
            <a:r>
              <a:rPr lang="en-IN" altLang="en-US" sz="6400" b="0" i="0" u="none" strike="noStrike" cap="none">
                <a:solidFill>
                  <a:srgbClr val="DD1818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ORE</a:t>
            </a:r>
            <a:r>
              <a:rPr lang="en-US" altLang="en-GB" sz="6400" b="0" i="0" u="none" strike="noStrike" cap="none">
                <a:solidFill>
                  <a:srgbClr val="DD1818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 C</a:t>
            </a:r>
            <a:r>
              <a:rPr lang="en-IN" altLang="en-US" sz="6400" b="0" i="0" u="none" strike="noStrike" cap="none">
                <a:solidFill>
                  <a:srgbClr val="DD1818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ONCEPT</a:t>
            </a:r>
            <a:endParaRPr lang="en-US" altLang="en-GB" sz="6400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261" name="Google Shape;261;p17"/>
          <p:cNvSpPr txBox="1"/>
          <p:nvPr>
            <p:custDataLst>
              <p:tags r:id="rId7"/>
            </p:custDataLst>
          </p:nvPr>
        </p:nvSpPr>
        <p:spPr>
          <a:xfrm>
            <a:off x="1548130" y="3613785"/>
            <a:ext cx="3960495" cy="303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Players are trapped on a remote, fog-shrouded island surrounded by a dark, stormy sea.</a:t>
            </a:r>
            <a:endParaRPr lang="en-US" altLang="en-GB" sz="320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262" name="Google Shape;262;p17"/>
          <p:cNvGrpSpPr/>
          <p:nvPr>
            <p:custDataLst>
              <p:tags r:id="rId8"/>
            </p:custDataLst>
          </p:nvPr>
        </p:nvGrpSpPr>
        <p:grpSpPr>
          <a:xfrm>
            <a:off x="7195202" y="2793533"/>
            <a:ext cx="4364330" cy="4358565"/>
            <a:chOff x="0" y="-47625"/>
            <a:chExt cx="1149453" cy="1147935"/>
          </a:xfrm>
        </p:grpSpPr>
        <p:sp>
          <p:nvSpPr>
            <p:cNvPr id="263" name="Google Shape;263;p17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149453" cy="1100310"/>
            </a:xfrm>
            <a:custGeom>
              <a:avLst/>
              <a:gdLst/>
              <a:ahLst/>
              <a:cxnLst/>
              <a:rect l="l" t="t" r="r" b="b"/>
              <a:pathLst>
                <a:path w="1149453" h="1100310" extrusionOk="0">
                  <a:moveTo>
                    <a:pt x="90469" y="0"/>
                  </a:moveTo>
                  <a:lnTo>
                    <a:pt x="1058984" y="0"/>
                  </a:lnTo>
                  <a:cubicBezTo>
                    <a:pt x="1082978" y="0"/>
                    <a:pt x="1105989" y="9532"/>
                    <a:pt x="1122955" y="26498"/>
                  </a:cubicBezTo>
                  <a:cubicBezTo>
                    <a:pt x="1139922" y="43464"/>
                    <a:pt x="1149453" y="66475"/>
                    <a:pt x="1149453" y="90469"/>
                  </a:cubicBezTo>
                  <a:lnTo>
                    <a:pt x="1149453" y="1009840"/>
                  </a:lnTo>
                  <a:cubicBezTo>
                    <a:pt x="1149453" y="1059805"/>
                    <a:pt x="1108949" y="1100310"/>
                    <a:pt x="1058984" y="1100310"/>
                  </a:cubicBezTo>
                  <a:lnTo>
                    <a:pt x="90469" y="1100310"/>
                  </a:lnTo>
                  <a:cubicBezTo>
                    <a:pt x="40504" y="1100310"/>
                    <a:pt x="0" y="1059805"/>
                    <a:pt x="0" y="1009840"/>
                  </a:cubicBezTo>
                  <a:lnTo>
                    <a:pt x="0" y="90469"/>
                  </a:lnTo>
                  <a:cubicBezTo>
                    <a:pt x="0" y="40504"/>
                    <a:pt x="40504" y="0"/>
                    <a:pt x="90469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7"/>
            <p:cNvSpPr txBox="1"/>
            <p:nvPr/>
          </p:nvSpPr>
          <p:spPr>
            <a:xfrm>
              <a:off x="0" y="-47625"/>
              <a:ext cx="1149453" cy="114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5" name="Google Shape;265;p17"/>
          <p:cNvGrpSpPr/>
          <p:nvPr>
            <p:custDataLst>
              <p:tags r:id="rId10"/>
            </p:custDataLst>
          </p:nvPr>
        </p:nvGrpSpPr>
        <p:grpSpPr>
          <a:xfrm>
            <a:off x="7044865" y="1773306"/>
            <a:ext cx="4665004" cy="1840547"/>
            <a:chOff x="0" y="0"/>
            <a:chExt cx="1084822" cy="428010"/>
          </a:xfrm>
        </p:grpSpPr>
        <p:sp>
          <p:nvSpPr>
            <p:cNvPr id="266" name="Google Shape;266;p17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00BFC3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7"/>
            <p:cNvSpPr txBox="1"/>
            <p:nvPr/>
          </p:nvSpPr>
          <p:spPr>
            <a:xfrm>
              <a:off x="200530" y="133490"/>
              <a:ext cx="654898" cy="180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6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#</a:t>
              </a:r>
              <a:endParaRPr lang="en-IN" sz="6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69" name="Google Shape;269;p17"/>
          <p:cNvSpPr txBox="1"/>
          <p:nvPr>
            <p:custDataLst>
              <p:tags r:id="rId12"/>
            </p:custDataLst>
          </p:nvPr>
        </p:nvSpPr>
        <p:spPr>
          <a:xfrm>
            <a:off x="7346315" y="3844925"/>
            <a:ext cx="4363720" cy="27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Survive both other players and supernatural horrors.</a:t>
            </a:r>
            <a:endParaRPr lang="en-US" altLang="en-GB" sz="320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270" name="Google Shape;270;p17"/>
          <p:cNvGrpSpPr/>
          <p:nvPr>
            <p:custDataLst>
              <p:tags r:id="rId13"/>
            </p:custDataLst>
          </p:nvPr>
        </p:nvGrpSpPr>
        <p:grpSpPr>
          <a:xfrm>
            <a:off x="12991886" y="2793533"/>
            <a:ext cx="4364330" cy="4358565"/>
            <a:chOff x="0" y="-47625"/>
            <a:chExt cx="1149453" cy="1147935"/>
          </a:xfrm>
        </p:grpSpPr>
        <p:sp>
          <p:nvSpPr>
            <p:cNvPr id="271" name="Google Shape;271;p17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149453" cy="1100310"/>
            </a:xfrm>
            <a:custGeom>
              <a:avLst/>
              <a:gdLst/>
              <a:ahLst/>
              <a:cxnLst/>
              <a:rect l="l" t="t" r="r" b="b"/>
              <a:pathLst>
                <a:path w="1149453" h="1100310" extrusionOk="0">
                  <a:moveTo>
                    <a:pt x="90469" y="0"/>
                  </a:moveTo>
                  <a:lnTo>
                    <a:pt x="1058984" y="0"/>
                  </a:lnTo>
                  <a:cubicBezTo>
                    <a:pt x="1082978" y="0"/>
                    <a:pt x="1105989" y="9532"/>
                    <a:pt x="1122955" y="26498"/>
                  </a:cubicBezTo>
                  <a:cubicBezTo>
                    <a:pt x="1139922" y="43464"/>
                    <a:pt x="1149453" y="66475"/>
                    <a:pt x="1149453" y="90469"/>
                  </a:cubicBezTo>
                  <a:lnTo>
                    <a:pt x="1149453" y="1009840"/>
                  </a:lnTo>
                  <a:cubicBezTo>
                    <a:pt x="1149453" y="1059805"/>
                    <a:pt x="1108949" y="1100310"/>
                    <a:pt x="1058984" y="1100310"/>
                  </a:cubicBezTo>
                  <a:lnTo>
                    <a:pt x="90469" y="1100310"/>
                  </a:lnTo>
                  <a:cubicBezTo>
                    <a:pt x="40504" y="1100310"/>
                    <a:pt x="0" y="1059805"/>
                    <a:pt x="0" y="1009840"/>
                  </a:cubicBezTo>
                  <a:lnTo>
                    <a:pt x="0" y="90469"/>
                  </a:lnTo>
                  <a:cubicBezTo>
                    <a:pt x="0" y="40504"/>
                    <a:pt x="40504" y="0"/>
                    <a:pt x="90469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0" y="-47625"/>
              <a:ext cx="1149453" cy="1147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73" name="Google Shape;273;p17"/>
          <p:cNvGrpSpPr/>
          <p:nvPr>
            <p:custDataLst>
              <p:tags r:id="rId15"/>
            </p:custDataLst>
          </p:nvPr>
        </p:nvGrpSpPr>
        <p:grpSpPr>
          <a:xfrm>
            <a:off x="12841549" y="1741058"/>
            <a:ext cx="4665004" cy="1872795"/>
            <a:chOff x="0" y="-7499"/>
            <a:chExt cx="1084822" cy="435509"/>
          </a:xfrm>
        </p:grpSpPr>
        <p:sp>
          <p:nvSpPr>
            <p:cNvPr id="274" name="Google Shape;274;p17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00BFC3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7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4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#</a:t>
              </a:r>
              <a:endParaRPr lang="en-IN" sz="5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77" name="Google Shape;277;p17"/>
          <p:cNvSpPr txBox="1"/>
          <p:nvPr>
            <p:custDataLst>
              <p:tags r:id="rId17"/>
            </p:custDataLst>
          </p:nvPr>
        </p:nvSpPr>
        <p:spPr>
          <a:xfrm>
            <a:off x="13168630" y="3875405"/>
            <a:ext cx="4188460" cy="25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Hallucinations, whispers, and mysterious events blur the line between reality and nightmare.</a:t>
            </a:r>
            <a:endParaRPr lang="en-US" altLang="en-GB" sz="320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13922028" y="6642829"/>
            <a:ext cx="4365972" cy="3659478"/>
          </a:xfrm>
          <a:custGeom>
            <a:avLst/>
            <a:gdLst/>
            <a:ahLst/>
            <a:cxnLst/>
            <a:rect l="l" t="t" r="r" b="b"/>
            <a:pathLst>
              <a:path w="4365972" h="3659478" extrusionOk="0">
                <a:moveTo>
                  <a:pt x="0" y="0"/>
                </a:moveTo>
                <a:lnTo>
                  <a:pt x="4365972" y="0"/>
                </a:lnTo>
                <a:lnTo>
                  <a:pt x="4365972" y="3659478"/>
                </a:lnTo>
                <a:lnTo>
                  <a:pt x="0" y="36594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/>
            <a:stretch>
              <a:fillRect/>
            </a:stretch>
          </a:blipFill>
          <a:ln>
            <a:noFill/>
          </a:ln>
        </p:spPr>
      </p:sp>
      <p:sp>
        <p:nvSpPr>
          <p:cNvPr id="279" name="Google Shape;279;p17"/>
          <p:cNvSpPr/>
          <p:nvPr/>
        </p:nvSpPr>
        <p:spPr>
          <a:xfrm>
            <a:off x="-307579" y="6820756"/>
            <a:ext cx="4194707" cy="5724786"/>
          </a:xfrm>
          <a:custGeom>
            <a:avLst/>
            <a:gdLst/>
            <a:ahLst/>
            <a:cxnLst/>
            <a:rect l="l" t="t" r="r" b="b"/>
            <a:pathLst>
              <a:path w="4194707" h="5724786" extrusionOk="0">
                <a:moveTo>
                  <a:pt x="0" y="0"/>
                </a:moveTo>
                <a:lnTo>
                  <a:pt x="4194707" y="0"/>
                </a:lnTo>
                <a:lnTo>
                  <a:pt x="4194707" y="5724786"/>
                </a:lnTo>
                <a:lnTo>
                  <a:pt x="0" y="5724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A92"/>
        </a:solidFill>
        <a:effectLst/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8"/>
          <p:cNvGrpSpPr/>
          <p:nvPr/>
        </p:nvGrpSpPr>
        <p:grpSpPr>
          <a:xfrm>
            <a:off x="1231900" y="671830"/>
            <a:ext cx="5662930" cy="1678940"/>
            <a:chOff x="0" y="-7499"/>
            <a:chExt cx="1084822" cy="435509"/>
          </a:xfrm>
        </p:grpSpPr>
        <p:sp>
          <p:nvSpPr>
            <p:cNvPr id="285" name="Google Shape;285;p18"/>
            <p:cNvSpPr/>
            <p:nvPr/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ED7439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8" name="Google Shape;288;p18"/>
          <p:cNvGrpSpPr/>
          <p:nvPr/>
        </p:nvGrpSpPr>
        <p:grpSpPr>
          <a:xfrm>
            <a:off x="1840865" y="2592705"/>
            <a:ext cx="4404360" cy="1409065"/>
            <a:chOff x="0" y="-47625"/>
            <a:chExt cx="903799" cy="426357"/>
          </a:xfrm>
        </p:grpSpPr>
        <p:sp>
          <p:nvSpPr>
            <p:cNvPr id="289" name="Google Shape;289;p18"/>
            <p:cNvSpPr/>
            <p:nvPr/>
          </p:nvSpPr>
          <p:spPr>
            <a:xfrm>
              <a:off x="0" y="0"/>
              <a:ext cx="903799" cy="378732"/>
            </a:xfrm>
            <a:custGeom>
              <a:avLst/>
              <a:gdLst/>
              <a:ahLst/>
              <a:cxnLst/>
              <a:rect l="l" t="t" r="r" b="b"/>
              <a:pathLst>
                <a:path w="903799" h="378732" extrusionOk="0">
                  <a:moveTo>
                    <a:pt x="132169" y="0"/>
                  </a:moveTo>
                  <a:lnTo>
                    <a:pt x="771631" y="0"/>
                  </a:lnTo>
                  <a:cubicBezTo>
                    <a:pt x="844626" y="0"/>
                    <a:pt x="903799" y="59174"/>
                    <a:pt x="903799" y="132169"/>
                  </a:cubicBezTo>
                  <a:lnTo>
                    <a:pt x="903799" y="246563"/>
                  </a:lnTo>
                  <a:cubicBezTo>
                    <a:pt x="903799" y="319558"/>
                    <a:pt x="844626" y="378732"/>
                    <a:pt x="771631" y="378732"/>
                  </a:cubicBezTo>
                  <a:lnTo>
                    <a:pt x="132169" y="378732"/>
                  </a:lnTo>
                  <a:cubicBezTo>
                    <a:pt x="97115" y="378732"/>
                    <a:pt x="63498" y="364807"/>
                    <a:pt x="38711" y="340021"/>
                  </a:cubicBezTo>
                  <a:cubicBezTo>
                    <a:pt x="13925" y="315234"/>
                    <a:pt x="0" y="281617"/>
                    <a:pt x="0" y="246563"/>
                  </a:cubicBezTo>
                  <a:lnTo>
                    <a:pt x="0" y="132169"/>
                  </a:lnTo>
                  <a:cubicBezTo>
                    <a:pt x="0" y="59174"/>
                    <a:pt x="59174" y="0"/>
                    <a:pt x="132169" y="0"/>
                  </a:cubicBezTo>
                  <a:close/>
                </a:path>
              </a:pathLst>
            </a:custGeom>
            <a:solidFill>
              <a:srgbClr val="ED7439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0" y="-47625"/>
              <a:ext cx="903799" cy="426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00" tIns="44200" rIns="44200" bIns="442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1840865" y="4991651"/>
            <a:ext cx="4404995" cy="1251669"/>
            <a:chOff x="0" y="0"/>
            <a:chExt cx="903799" cy="378732"/>
          </a:xfrm>
        </p:grpSpPr>
        <p:sp>
          <p:nvSpPr>
            <p:cNvPr id="297" name="Google Shape;297;p18"/>
            <p:cNvSpPr/>
            <p:nvPr/>
          </p:nvSpPr>
          <p:spPr>
            <a:xfrm>
              <a:off x="0" y="0"/>
              <a:ext cx="903799" cy="378732"/>
            </a:xfrm>
            <a:custGeom>
              <a:avLst/>
              <a:gdLst/>
              <a:ahLst/>
              <a:cxnLst/>
              <a:rect l="l" t="t" r="r" b="b"/>
              <a:pathLst>
                <a:path w="903799" h="378732" extrusionOk="0">
                  <a:moveTo>
                    <a:pt x="132169" y="0"/>
                  </a:moveTo>
                  <a:lnTo>
                    <a:pt x="771631" y="0"/>
                  </a:lnTo>
                  <a:cubicBezTo>
                    <a:pt x="844626" y="0"/>
                    <a:pt x="903799" y="59174"/>
                    <a:pt x="903799" y="132169"/>
                  </a:cubicBezTo>
                  <a:lnTo>
                    <a:pt x="903799" y="246563"/>
                  </a:lnTo>
                  <a:cubicBezTo>
                    <a:pt x="903799" y="319558"/>
                    <a:pt x="844626" y="378732"/>
                    <a:pt x="771631" y="378732"/>
                  </a:cubicBezTo>
                  <a:lnTo>
                    <a:pt x="132169" y="378732"/>
                  </a:lnTo>
                  <a:cubicBezTo>
                    <a:pt x="97115" y="378732"/>
                    <a:pt x="63498" y="364807"/>
                    <a:pt x="38711" y="340021"/>
                  </a:cubicBezTo>
                  <a:cubicBezTo>
                    <a:pt x="13925" y="315234"/>
                    <a:pt x="0" y="281617"/>
                    <a:pt x="0" y="246563"/>
                  </a:cubicBezTo>
                  <a:lnTo>
                    <a:pt x="0" y="132169"/>
                  </a:lnTo>
                  <a:cubicBezTo>
                    <a:pt x="0" y="59174"/>
                    <a:pt x="59174" y="0"/>
                    <a:pt x="132169" y="0"/>
                  </a:cubicBezTo>
                  <a:close/>
                </a:path>
              </a:pathLst>
            </a:custGeom>
            <a:solidFill>
              <a:srgbClr val="ED7439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8"/>
            <p:cNvSpPr txBox="1"/>
            <p:nvPr/>
          </p:nvSpPr>
          <p:spPr>
            <a:xfrm>
              <a:off x="71658" y="10376"/>
              <a:ext cx="832011" cy="3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00" tIns="44200" rIns="44200" bIns="442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99" name="Google Shape;299;p18"/>
          <p:cNvSpPr txBox="1"/>
          <p:nvPr/>
        </p:nvSpPr>
        <p:spPr>
          <a:xfrm>
            <a:off x="2667000" y="5251450"/>
            <a:ext cx="2967990" cy="80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Hunter</a:t>
            </a:r>
            <a:endParaRPr lang="en-US" altLang="en-GB" sz="360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304" name="Google Shape;304;p18"/>
          <p:cNvGrpSpPr/>
          <p:nvPr/>
        </p:nvGrpSpPr>
        <p:grpSpPr>
          <a:xfrm>
            <a:off x="1840865" y="6719570"/>
            <a:ext cx="4405630" cy="1409065"/>
            <a:chOff x="0" y="-47625"/>
            <a:chExt cx="903799" cy="426357"/>
          </a:xfrm>
        </p:grpSpPr>
        <p:sp>
          <p:nvSpPr>
            <p:cNvPr id="305" name="Google Shape;305;p18"/>
            <p:cNvSpPr/>
            <p:nvPr/>
          </p:nvSpPr>
          <p:spPr>
            <a:xfrm>
              <a:off x="0" y="0"/>
              <a:ext cx="903799" cy="378732"/>
            </a:xfrm>
            <a:custGeom>
              <a:avLst/>
              <a:gdLst/>
              <a:ahLst/>
              <a:cxnLst/>
              <a:rect l="l" t="t" r="r" b="b"/>
              <a:pathLst>
                <a:path w="903799" h="378732" extrusionOk="0">
                  <a:moveTo>
                    <a:pt x="132169" y="0"/>
                  </a:moveTo>
                  <a:lnTo>
                    <a:pt x="771631" y="0"/>
                  </a:lnTo>
                  <a:cubicBezTo>
                    <a:pt x="844626" y="0"/>
                    <a:pt x="903799" y="59174"/>
                    <a:pt x="903799" y="132169"/>
                  </a:cubicBezTo>
                  <a:lnTo>
                    <a:pt x="903799" y="246563"/>
                  </a:lnTo>
                  <a:cubicBezTo>
                    <a:pt x="903799" y="319558"/>
                    <a:pt x="844626" y="378732"/>
                    <a:pt x="771631" y="378732"/>
                  </a:cubicBezTo>
                  <a:lnTo>
                    <a:pt x="132169" y="378732"/>
                  </a:lnTo>
                  <a:cubicBezTo>
                    <a:pt x="97115" y="378732"/>
                    <a:pt x="63498" y="364807"/>
                    <a:pt x="38711" y="340021"/>
                  </a:cubicBezTo>
                  <a:cubicBezTo>
                    <a:pt x="13925" y="315234"/>
                    <a:pt x="0" y="281617"/>
                    <a:pt x="0" y="246563"/>
                  </a:cubicBezTo>
                  <a:lnTo>
                    <a:pt x="0" y="132169"/>
                  </a:lnTo>
                  <a:cubicBezTo>
                    <a:pt x="0" y="59174"/>
                    <a:pt x="59174" y="0"/>
                    <a:pt x="132169" y="0"/>
                  </a:cubicBezTo>
                  <a:close/>
                </a:path>
              </a:pathLst>
            </a:custGeom>
            <a:solidFill>
              <a:srgbClr val="ED7439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8"/>
            <p:cNvSpPr txBox="1"/>
            <p:nvPr/>
          </p:nvSpPr>
          <p:spPr>
            <a:xfrm>
              <a:off x="0" y="-47625"/>
              <a:ext cx="903799" cy="426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00" tIns="44200" rIns="44200" bIns="442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07" name="Google Shape;307;p18"/>
          <p:cNvSpPr txBox="1"/>
          <p:nvPr/>
        </p:nvSpPr>
        <p:spPr>
          <a:xfrm>
            <a:off x="2831778" y="7305717"/>
            <a:ext cx="2411447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7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Mystic</a:t>
            </a:r>
            <a:endParaRPr lang="en-US" altLang="en-GB" sz="337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332" name="Google Shape;332;p18"/>
          <p:cNvGrpSpPr/>
          <p:nvPr/>
        </p:nvGrpSpPr>
        <p:grpSpPr>
          <a:xfrm>
            <a:off x="10026015" y="2649220"/>
            <a:ext cx="7401560" cy="1409065"/>
            <a:chOff x="0" y="-47625"/>
            <a:chExt cx="903799" cy="426357"/>
          </a:xfrm>
        </p:grpSpPr>
        <p:sp>
          <p:nvSpPr>
            <p:cNvPr id="333" name="Google Shape;333;p18"/>
            <p:cNvSpPr/>
            <p:nvPr/>
          </p:nvSpPr>
          <p:spPr>
            <a:xfrm>
              <a:off x="0" y="0"/>
              <a:ext cx="903799" cy="378732"/>
            </a:xfrm>
            <a:custGeom>
              <a:avLst/>
              <a:gdLst/>
              <a:ahLst/>
              <a:cxnLst/>
              <a:rect l="l" t="t" r="r" b="b"/>
              <a:pathLst>
                <a:path w="903799" h="378732" extrusionOk="0">
                  <a:moveTo>
                    <a:pt x="132169" y="0"/>
                  </a:moveTo>
                  <a:lnTo>
                    <a:pt x="771631" y="0"/>
                  </a:lnTo>
                  <a:cubicBezTo>
                    <a:pt x="844626" y="0"/>
                    <a:pt x="903799" y="59174"/>
                    <a:pt x="903799" y="132169"/>
                  </a:cubicBezTo>
                  <a:lnTo>
                    <a:pt x="903799" y="246563"/>
                  </a:lnTo>
                  <a:cubicBezTo>
                    <a:pt x="903799" y="319558"/>
                    <a:pt x="844626" y="378732"/>
                    <a:pt x="771631" y="378732"/>
                  </a:cubicBezTo>
                  <a:lnTo>
                    <a:pt x="132169" y="378732"/>
                  </a:lnTo>
                  <a:cubicBezTo>
                    <a:pt x="97115" y="378732"/>
                    <a:pt x="63498" y="364807"/>
                    <a:pt x="38711" y="340021"/>
                  </a:cubicBezTo>
                  <a:cubicBezTo>
                    <a:pt x="13925" y="315234"/>
                    <a:pt x="0" y="281617"/>
                    <a:pt x="0" y="246563"/>
                  </a:cubicBezTo>
                  <a:lnTo>
                    <a:pt x="0" y="132169"/>
                  </a:lnTo>
                  <a:cubicBezTo>
                    <a:pt x="0" y="59174"/>
                    <a:pt x="59174" y="0"/>
                    <a:pt x="132169" y="0"/>
                  </a:cubicBezTo>
                  <a:close/>
                </a:path>
              </a:pathLst>
            </a:custGeom>
            <a:solidFill>
              <a:srgbClr val="F4A993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18"/>
            <p:cNvSpPr txBox="1"/>
            <p:nvPr/>
          </p:nvSpPr>
          <p:spPr>
            <a:xfrm>
              <a:off x="0" y="-47625"/>
              <a:ext cx="903799" cy="426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00" tIns="44200" rIns="44200" bIns="442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35" name="Google Shape;335;p18"/>
          <p:cNvSpPr txBox="1"/>
          <p:nvPr/>
        </p:nvSpPr>
        <p:spPr>
          <a:xfrm>
            <a:off x="10329545" y="2891155"/>
            <a:ext cx="6625590" cy="117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7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Spot clues, calm sanity, detect supernatural signs</a:t>
            </a:r>
            <a:endParaRPr lang="en-US" altLang="en-GB" sz="337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pSp>
        <p:nvGrpSpPr>
          <p:cNvPr id="340" name="Google Shape;340;p18"/>
          <p:cNvGrpSpPr/>
          <p:nvPr/>
        </p:nvGrpSpPr>
        <p:grpSpPr>
          <a:xfrm>
            <a:off x="10026015" y="4787183"/>
            <a:ext cx="7401560" cy="1469472"/>
            <a:chOff x="0" y="-65903"/>
            <a:chExt cx="903799" cy="444635"/>
          </a:xfrm>
        </p:grpSpPr>
        <p:sp>
          <p:nvSpPr>
            <p:cNvPr id="341" name="Google Shape;341;p18"/>
            <p:cNvSpPr/>
            <p:nvPr/>
          </p:nvSpPr>
          <p:spPr>
            <a:xfrm>
              <a:off x="0" y="0"/>
              <a:ext cx="903799" cy="378732"/>
            </a:xfrm>
            <a:custGeom>
              <a:avLst/>
              <a:gdLst/>
              <a:ahLst/>
              <a:cxnLst/>
              <a:rect l="l" t="t" r="r" b="b"/>
              <a:pathLst>
                <a:path w="903799" h="378732" extrusionOk="0">
                  <a:moveTo>
                    <a:pt x="132169" y="0"/>
                  </a:moveTo>
                  <a:lnTo>
                    <a:pt x="771631" y="0"/>
                  </a:lnTo>
                  <a:cubicBezTo>
                    <a:pt x="844626" y="0"/>
                    <a:pt x="903799" y="59174"/>
                    <a:pt x="903799" y="132169"/>
                  </a:cubicBezTo>
                  <a:lnTo>
                    <a:pt x="903799" y="246563"/>
                  </a:lnTo>
                  <a:cubicBezTo>
                    <a:pt x="903799" y="319558"/>
                    <a:pt x="844626" y="378732"/>
                    <a:pt x="771631" y="378732"/>
                  </a:cubicBezTo>
                  <a:lnTo>
                    <a:pt x="132169" y="378732"/>
                  </a:lnTo>
                  <a:cubicBezTo>
                    <a:pt x="97115" y="378732"/>
                    <a:pt x="63498" y="364807"/>
                    <a:pt x="38711" y="340021"/>
                  </a:cubicBezTo>
                  <a:cubicBezTo>
                    <a:pt x="13925" y="315234"/>
                    <a:pt x="0" y="281617"/>
                    <a:pt x="0" y="246563"/>
                  </a:cubicBezTo>
                  <a:lnTo>
                    <a:pt x="0" y="132169"/>
                  </a:lnTo>
                  <a:cubicBezTo>
                    <a:pt x="0" y="59174"/>
                    <a:pt x="59174" y="0"/>
                    <a:pt x="132169" y="0"/>
                  </a:cubicBezTo>
                  <a:close/>
                </a:path>
              </a:pathLst>
            </a:custGeom>
            <a:solidFill>
              <a:srgbClr val="F4A993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8"/>
            <p:cNvSpPr txBox="1"/>
            <p:nvPr/>
          </p:nvSpPr>
          <p:spPr>
            <a:xfrm>
              <a:off x="0" y="-65903"/>
              <a:ext cx="903799" cy="368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00" tIns="44200" rIns="44200" bIns="442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36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Combat skills, traps, tracking</a:t>
              </a:r>
              <a:endParaRPr sz="3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8" name="Google Shape;348;p18"/>
          <p:cNvGrpSpPr/>
          <p:nvPr/>
        </p:nvGrpSpPr>
        <p:grpSpPr>
          <a:xfrm>
            <a:off x="10026015" y="6875061"/>
            <a:ext cx="7401560" cy="1251669"/>
            <a:chOff x="0" y="397152"/>
            <a:chExt cx="903799" cy="378732"/>
          </a:xfrm>
        </p:grpSpPr>
        <p:sp>
          <p:nvSpPr>
            <p:cNvPr id="349" name="Google Shape;349;p18"/>
            <p:cNvSpPr/>
            <p:nvPr/>
          </p:nvSpPr>
          <p:spPr>
            <a:xfrm>
              <a:off x="0" y="397152"/>
              <a:ext cx="903799" cy="378732"/>
            </a:xfrm>
            <a:custGeom>
              <a:avLst/>
              <a:gdLst/>
              <a:ahLst/>
              <a:cxnLst/>
              <a:rect l="l" t="t" r="r" b="b"/>
              <a:pathLst>
                <a:path w="903799" h="378732" extrusionOk="0">
                  <a:moveTo>
                    <a:pt x="132169" y="0"/>
                  </a:moveTo>
                  <a:lnTo>
                    <a:pt x="771631" y="0"/>
                  </a:lnTo>
                  <a:cubicBezTo>
                    <a:pt x="844626" y="0"/>
                    <a:pt x="903799" y="59174"/>
                    <a:pt x="903799" y="132169"/>
                  </a:cubicBezTo>
                  <a:lnTo>
                    <a:pt x="903799" y="246563"/>
                  </a:lnTo>
                  <a:cubicBezTo>
                    <a:pt x="903799" y="319558"/>
                    <a:pt x="844626" y="378732"/>
                    <a:pt x="771631" y="378732"/>
                  </a:cubicBezTo>
                  <a:lnTo>
                    <a:pt x="132169" y="378732"/>
                  </a:lnTo>
                  <a:cubicBezTo>
                    <a:pt x="97115" y="378732"/>
                    <a:pt x="63498" y="364807"/>
                    <a:pt x="38711" y="340021"/>
                  </a:cubicBezTo>
                  <a:cubicBezTo>
                    <a:pt x="13925" y="315234"/>
                    <a:pt x="0" y="281617"/>
                    <a:pt x="0" y="246563"/>
                  </a:cubicBezTo>
                  <a:lnTo>
                    <a:pt x="0" y="132169"/>
                  </a:lnTo>
                  <a:cubicBezTo>
                    <a:pt x="0" y="59174"/>
                    <a:pt x="59174" y="0"/>
                    <a:pt x="132169" y="0"/>
                  </a:cubicBezTo>
                  <a:close/>
                </a:path>
              </a:pathLst>
            </a:custGeom>
            <a:solidFill>
              <a:srgbClr val="F4A993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33496" y="397152"/>
              <a:ext cx="870302" cy="354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00" tIns="44200" rIns="44200" bIns="442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36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Sense supernatural threat</a:t>
              </a:r>
              <a:r>
                <a:rPr lang="en-IN" altLang="en-US" sz="36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</a:t>
              </a:r>
              <a:r>
                <a:rPr lang="en-US" altLang="en-GB" sz="36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manipulate hallucinations</a:t>
              </a:r>
              <a:endParaRPr lang="en-US" altLang="en-GB" sz="3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6" name="Google Shape;376;p18"/>
          <p:cNvGrpSpPr/>
          <p:nvPr/>
        </p:nvGrpSpPr>
        <p:grpSpPr>
          <a:xfrm>
            <a:off x="11037570" y="730250"/>
            <a:ext cx="5209540" cy="1678940"/>
            <a:chOff x="0" y="-7499"/>
            <a:chExt cx="1084822" cy="435509"/>
          </a:xfrm>
        </p:grpSpPr>
        <p:sp>
          <p:nvSpPr>
            <p:cNvPr id="377" name="Google Shape;377;p18"/>
            <p:cNvSpPr/>
            <p:nvPr/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F4A993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8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9" name="Google Shape;379;p18"/>
          <p:cNvSpPr txBox="1"/>
          <p:nvPr/>
        </p:nvSpPr>
        <p:spPr>
          <a:xfrm>
            <a:off x="11187430" y="1044575"/>
            <a:ext cx="6240145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graphicFrame>
        <p:nvGraphicFramePr>
          <p:cNvPr id="1" name="Table 0"/>
          <p:cNvGraphicFramePr/>
          <p:nvPr>
            <p:custDataLst>
              <p:tags r:id="rId1"/>
            </p:custDataLst>
          </p:nvPr>
        </p:nvGraphicFramePr>
        <p:xfrm>
          <a:off x="11878945" y="1026795"/>
          <a:ext cx="3526790" cy="858520"/>
        </p:xfrm>
        <a:graphic>
          <a:graphicData uri="http://schemas.openxmlformats.org/drawingml/2006/table">
            <a:tbl>
              <a:tblPr/>
              <a:tblGrid>
                <a:gridCol w="3526790"/>
              </a:tblGrid>
              <a:tr h="858520">
                <a:tc>
                  <a:txBody>
                    <a:bodyPr/>
                    <a:p>
                      <a:r>
                        <a:rPr lang="en-US" altLang="en-GB" sz="4400" b="1"/>
                        <a:t>S</a:t>
                      </a:r>
                      <a:r>
                        <a:rPr lang="en-IN" altLang="en-US" sz="4400" b="1"/>
                        <a:t>TRENGTHS</a:t>
                      </a:r>
                      <a:endParaRPr lang="en-US" altLang="en-GB" sz="4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2111375" y="1044575"/>
          <a:ext cx="3524250" cy="890270"/>
        </p:xfrm>
        <a:graphic>
          <a:graphicData uri="http://schemas.openxmlformats.org/drawingml/2006/table">
            <a:tbl>
              <a:tblPr/>
              <a:tblGrid>
                <a:gridCol w="3524250"/>
              </a:tblGrid>
              <a:tr h="890270">
                <a:tc>
                  <a:txBody>
                    <a:bodyPr/>
                    <a:p>
                      <a:pPr algn="ctr"/>
                      <a:r>
                        <a:rPr lang="en-IN" altLang="en-US" sz="4400" b="1"/>
                        <a:t>CLASS</a:t>
                      </a:r>
                      <a:endParaRPr lang="en-IN" altLang="en-US" sz="4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>
            <p:custDataLst>
              <p:tags r:id="rId3"/>
            </p:custDataLst>
          </p:nvPr>
        </p:nvGraphicFramePr>
        <p:xfrm>
          <a:off x="2831465" y="2761615"/>
          <a:ext cx="2803525" cy="1168400"/>
        </p:xfrm>
        <a:graphic>
          <a:graphicData uri="http://schemas.openxmlformats.org/drawingml/2006/table">
            <a:tbl>
              <a:tblPr/>
              <a:tblGrid>
                <a:gridCol w="2803525"/>
              </a:tblGrid>
              <a:tr h="1168400">
                <a:tc>
                  <a:txBody>
                    <a:bodyPr/>
                    <a:p>
                      <a:pPr algn="ctr"/>
                      <a:r>
                        <a:rPr lang="en-US" altLang="en-GB" sz="3600" b="1"/>
                        <a:t>Investigator</a:t>
                      </a:r>
                      <a:endParaRPr lang="en-US" altLang="en-GB" sz="3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439"/>
        </a:solidFill>
        <a:effectLst/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0"/>
          <p:cNvGrpSpPr/>
          <p:nvPr/>
        </p:nvGrpSpPr>
        <p:grpSpPr>
          <a:xfrm>
            <a:off x="-307579" y="0"/>
            <a:ext cx="18903159" cy="1454691"/>
            <a:chOff x="0" y="0"/>
            <a:chExt cx="25204212" cy="1939589"/>
          </a:xfrm>
        </p:grpSpPr>
        <p:sp>
          <p:nvSpPr>
            <p:cNvPr id="424" name="Google Shape;424;p20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25" name="Google Shape;425;p20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26" name="Google Shape;426;p20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27" name="Google Shape;427;p20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28" name="Google Shape;428;p20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29" name="Google Shape;429;p20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30" name="Google Shape;430;p20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31" name="Google Shape;431;p20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32" name="Google Shape;432;p20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33" name="Google Shape;433;p20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34" name="Google Shape;434;p20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35" name="Google Shape;435;p20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36" name="Google Shape;436;p20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437" name="Google Shape;437;p20"/>
          <p:cNvSpPr/>
          <p:nvPr/>
        </p:nvSpPr>
        <p:spPr>
          <a:xfrm flipH="1">
            <a:off x="11818078" y="1917788"/>
            <a:ext cx="5795532" cy="7310877"/>
          </a:xfrm>
          <a:custGeom>
            <a:avLst/>
            <a:gdLst/>
            <a:ahLst/>
            <a:cxnLst/>
            <a:rect l="l" t="t" r="r" b="b"/>
            <a:pathLst>
              <a:path w="5795532" h="7310877" extrusionOk="0">
                <a:moveTo>
                  <a:pt x="5795532" y="0"/>
                </a:moveTo>
                <a:lnTo>
                  <a:pt x="0" y="0"/>
                </a:lnTo>
                <a:lnTo>
                  <a:pt x="0" y="7310878"/>
                </a:lnTo>
                <a:lnTo>
                  <a:pt x="5795532" y="7310878"/>
                </a:lnTo>
                <a:lnTo>
                  <a:pt x="5795532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38" name="Google Shape;438;p20"/>
          <p:cNvSpPr/>
          <p:nvPr/>
        </p:nvSpPr>
        <p:spPr>
          <a:xfrm>
            <a:off x="674390" y="1917788"/>
            <a:ext cx="5795532" cy="7310877"/>
          </a:xfrm>
          <a:custGeom>
            <a:avLst/>
            <a:gdLst/>
            <a:ahLst/>
            <a:cxnLst/>
            <a:rect l="l" t="t" r="r" b="b"/>
            <a:pathLst>
              <a:path w="5795532" h="7310877" extrusionOk="0">
                <a:moveTo>
                  <a:pt x="0" y="0"/>
                </a:moveTo>
                <a:lnTo>
                  <a:pt x="5795532" y="0"/>
                </a:lnTo>
                <a:lnTo>
                  <a:pt x="5795532" y="7310878"/>
                </a:lnTo>
                <a:lnTo>
                  <a:pt x="0" y="73108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grpSp>
        <p:nvGrpSpPr>
          <p:cNvPr id="439" name="Google Shape;439;p20"/>
          <p:cNvGrpSpPr/>
          <p:nvPr/>
        </p:nvGrpSpPr>
        <p:grpSpPr>
          <a:xfrm>
            <a:off x="-307579" y="8832309"/>
            <a:ext cx="18903159" cy="1454691"/>
            <a:chOff x="0" y="0"/>
            <a:chExt cx="25204212" cy="1939589"/>
          </a:xfrm>
        </p:grpSpPr>
        <p:sp>
          <p:nvSpPr>
            <p:cNvPr id="440" name="Google Shape;440;p20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41" name="Google Shape;441;p20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42" name="Google Shape;442;p20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43" name="Google Shape;443;p20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44" name="Google Shape;444;p20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45" name="Google Shape;445;p20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46" name="Google Shape;446;p20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47" name="Google Shape;447;p20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48" name="Google Shape;448;p20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49" name="Google Shape;449;p20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50" name="Google Shape;450;p20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51" name="Google Shape;451;p20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52" name="Google Shape;452;p20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453" name="Google Shape;453;p20"/>
          <p:cNvSpPr/>
          <p:nvPr/>
        </p:nvSpPr>
        <p:spPr>
          <a:xfrm>
            <a:off x="3770532" y="2016487"/>
            <a:ext cx="10746935" cy="6428621"/>
          </a:xfrm>
          <a:custGeom>
            <a:avLst/>
            <a:gdLst/>
            <a:ahLst/>
            <a:cxnLst/>
            <a:rect l="l" t="t" r="r" b="b"/>
            <a:pathLst>
              <a:path w="10746935" h="6428621" extrusionOk="0">
                <a:moveTo>
                  <a:pt x="0" y="0"/>
                </a:moveTo>
                <a:lnTo>
                  <a:pt x="10746936" y="0"/>
                </a:lnTo>
                <a:lnTo>
                  <a:pt x="10746936" y="6428622"/>
                </a:lnTo>
                <a:lnTo>
                  <a:pt x="0" y="64286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454" name="Google Shape;454;p20"/>
          <p:cNvGrpSpPr/>
          <p:nvPr/>
        </p:nvGrpSpPr>
        <p:grpSpPr>
          <a:xfrm>
            <a:off x="6548755" y="1513205"/>
            <a:ext cx="5269865" cy="1678940"/>
            <a:chOff x="0" y="-7499"/>
            <a:chExt cx="1084822" cy="435509"/>
          </a:xfrm>
        </p:grpSpPr>
        <p:sp>
          <p:nvSpPr>
            <p:cNvPr id="455" name="Google Shape;455;p20"/>
            <p:cNvSpPr/>
            <p:nvPr/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ED7439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20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57" name="Google Shape;457;p20"/>
          <p:cNvGrpSpPr/>
          <p:nvPr/>
        </p:nvGrpSpPr>
        <p:grpSpPr>
          <a:xfrm>
            <a:off x="1017941" y="9058374"/>
            <a:ext cx="2752591" cy="1128446"/>
            <a:chOff x="0" y="-47625"/>
            <a:chExt cx="769807" cy="315588"/>
          </a:xfrm>
        </p:grpSpPr>
        <p:sp>
          <p:nvSpPr>
            <p:cNvPr id="458" name="Google Shape;458;p20"/>
            <p:cNvSpPr/>
            <p:nvPr/>
          </p:nvSpPr>
          <p:spPr>
            <a:xfrm>
              <a:off x="0" y="0"/>
              <a:ext cx="769807" cy="267963"/>
            </a:xfrm>
            <a:custGeom>
              <a:avLst/>
              <a:gdLst/>
              <a:ahLst/>
              <a:cxnLst/>
              <a:rect l="l" t="t" r="r" b="b"/>
              <a:pathLst>
                <a:path w="769807" h="267963" extrusionOk="0">
                  <a:moveTo>
                    <a:pt x="133982" y="0"/>
                  </a:moveTo>
                  <a:lnTo>
                    <a:pt x="635825" y="0"/>
                  </a:lnTo>
                  <a:cubicBezTo>
                    <a:pt x="671359" y="0"/>
                    <a:pt x="705438" y="14116"/>
                    <a:pt x="730564" y="39242"/>
                  </a:cubicBezTo>
                  <a:cubicBezTo>
                    <a:pt x="755691" y="64369"/>
                    <a:pt x="769807" y="98448"/>
                    <a:pt x="769807" y="133982"/>
                  </a:cubicBezTo>
                  <a:lnTo>
                    <a:pt x="769807" y="133982"/>
                  </a:lnTo>
                  <a:cubicBezTo>
                    <a:pt x="769807" y="207978"/>
                    <a:pt x="709821" y="267963"/>
                    <a:pt x="635825" y="267963"/>
                  </a:cubicBezTo>
                  <a:lnTo>
                    <a:pt x="133982" y="267963"/>
                  </a:lnTo>
                  <a:cubicBezTo>
                    <a:pt x="98448" y="267963"/>
                    <a:pt x="64369" y="253847"/>
                    <a:pt x="39242" y="228721"/>
                  </a:cubicBezTo>
                  <a:cubicBezTo>
                    <a:pt x="14116" y="203595"/>
                    <a:pt x="0" y="169516"/>
                    <a:pt x="0" y="133982"/>
                  </a:cubicBezTo>
                  <a:lnTo>
                    <a:pt x="0" y="133982"/>
                  </a:lnTo>
                  <a:cubicBezTo>
                    <a:pt x="0" y="98448"/>
                    <a:pt x="14116" y="64369"/>
                    <a:pt x="39242" y="39242"/>
                  </a:cubicBezTo>
                  <a:cubicBezTo>
                    <a:pt x="64369" y="14116"/>
                    <a:pt x="98448" y="0"/>
                    <a:pt x="133982" y="0"/>
                  </a:cubicBezTo>
                  <a:close/>
                </a:path>
              </a:pathLst>
            </a:custGeom>
            <a:solidFill>
              <a:srgbClr val="FFFDFC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0"/>
            <p:cNvSpPr txBox="1"/>
            <p:nvPr/>
          </p:nvSpPr>
          <p:spPr>
            <a:xfrm>
              <a:off x="0" y="-47625"/>
              <a:ext cx="769807" cy="31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60" name="Google Shape;460;p20"/>
          <p:cNvGrpSpPr/>
          <p:nvPr/>
        </p:nvGrpSpPr>
        <p:grpSpPr>
          <a:xfrm>
            <a:off x="14724482" y="9058374"/>
            <a:ext cx="2823711" cy="1128446"/>
            <a:chOff x="-19890" y="-47625"/>
            <a:chExt cx="789697" cy="315588"/>
          </a:xfrm>
        </p:grpSpPr>
        <p:sp>
          <p:nvSpPr>
            <p:cNvPr id="461" name="Google Shape;461;p20"/>
            <p:cNvSpPr/>
            <p:nvPr/>
          </p:nvSpPr>
          <p:spPr>
            <a:xfrm>
              <a:off x="0" y="0"/>
              <a:ext cx="769807" cy="267963"/>
            </a:xfrm>
            <a:custGeom>
              <a:avLst/>
              <a:gdLst/>
              <a:ahLst/>
              <a:cxnLst/>
              <a:rect l="l" t="t" r="r" b="b"/>
              <a:pathLst>
                <a:path w="769807" h="267963" extrusionOk="0">
                  <a:moveTo>
                    <a:pt x="133982" y="0"/>
                  </a:moveTo>
                  <a:lnTo>
                    <a:pt x="635825" y="0"/>
                  </a:lnTo>
                  <a:cubicBezTo>
                    <a:pt x="671359" y="0"/>
                    <a:pt x="705438" y="14116"/>
                    <a:pt x="730564" y="39242"/>
                  </a:cubicBezTo>
                  <a:cubicBezTo>
                    <a:pt x="755691" y="64369"/>
                    <a:pt x="769807" y="98448"/>
                    <a:pt x="769807" y="133982"/>
                  </a:cubicBezTo>
                  <a:lnTo>
                    <a:pt x="769807" y="133982"/>
                  </a:lnTo>
                  <a:cubicBezTo>
                    <a:pt x="769807" y="207978"/>
                    <a:pt x="709821" y="267963"/>
                    <a:pt x="635825" y="267963"/>
                  </a:cubicBezTo>
                  <a:lnTo>
                    <a:pt x="133982" y="267963"/>
                  </a:lnTo>
                  <a:cubicBezTo>
                    <a:pt x="98448" y="267963"/>
                    <a:pt x="64369" y="253847"/>
                    <a:pt x="39242" y="228721"/>
                  </a:cubicBezTo>
                  <a:cubicBezTo>
                    <a:pt x="14116" y="203595"/>
                    <a:pt x="0" y="169516"/>
                    <a:pt x="0" y="133982"/>
                  </a:cubicBezTo>
                  <a:lnTo>
                    <a:pt x="0" y="133982"/>
                  </a:lnTo>
                  <a:cubicBezTo>
                    <a:pt x="0" y="98448"/>
                    <a:pt x="14116" y="64369"/>
                    <a:pt x="39242" y="39242"/>
                  </a:cubicBezTo>
                  <a:cubicBezTo>
                    <a:pt x="64369" y="14116"/>
                    <a:pt x="98448" y="0"/>
                    <a:pt x="133982" y="0"/>
                  </a:cubicBezTo>
                  <a:close/>
                </a:path>
              </a:pathLst>
            </a:custGeom>
            <a:solidFill>
              <a:srgbClr val="FFCA92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20"/>
            <p:cNvSpPr txBox="1"/>
            <p:nvPr/>
          </p:nvSpPr>
          <p:spPr>
            <a:xfrm>
              <a:off x="-19890" y="-47625"/>
              <a:ext cx="769807" cy="31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 b="1" i="0" u="non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CONTINUE</a:t>
              </a:r>
              <a:endParaRPr lang="en-IN" sz="2800" b="1" i="0" u="non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66" name="Google Shape;466;p20"/>
          <p:cNvSpPr txBox="1"/>
          <p:nvPr/>
        </p:nvSpPr>
        <p:spPr>
          <a:xfrm>
            <a:off x="6812280" y="1917700"/>
            <a:ext cx="518858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5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Why It’s Addictive</a:t>
            </a:r>
            <a:endParaRPr lang="en-US" altLang="en-GB" sz="350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467" name="Google Shape;467;p20"/>
          <p:cNvSpPr txBox="1"/>
          <p:nvPr/>
        </p:nvSpPr>
        <p:spPr>
          <a:xfrm>
            <a:off x="4717415" y="3455035"/>
            <a:ext cx="891667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US" sz="2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 </a:t>
            </a:r>
            <a:r>
              <a:rPr lang="en-US" altLang="en-GB" sz="2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Fast-paced PvP + psychological horror tension</a:t>
            </a:r>
            <a:r>
              <a:rPr lang="en-IN" altLang="en-US" sz="2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.</a:t>
            </a:r>
            <a:endParaRPr lang="en-IN" altLang="en-US" sz="2800" b="0" i="0" u="none" strike="noStrike" cap="none">
              <a:solidFill>
                <a:srgbClr val="000000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US" sz="2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      </a:t>
            </a:r>
            <a:r>
              <a:rPr lang="en-US" altLang="en-GB" sz="2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Unpredictable combat due to sanity system.</a:t>
            </a:r>
            <a:endParaRPr lang="en-US" altLang="en-GB" sz="2800" b="0" i="0" u="none" strike="noStrike" cap="none">
              <a:solidFill>
                <a:srgbClr val="000000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US" sz="2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        </a:t>
            </a:r>
            <a:r>
              <a:rPr lang="en-US" altLang="en-GB" sz="2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Dynamic environment keeps matches fresh.</a:t>
            </a:r>
            <a:endParaRPr lang="en-US" altLang="en-GB" sz="2800" b="0" i="0" u="none" strike="noStrike" cap="none">
              <a:solidFill>
                <a:srgbClr val="000000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GB" sz="2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Strategic use of light, sound, and mind games.</a:t>
            </a:r>
            <a:endParaRPr lang="en-US" altLang="en-GB" sz="2800" b="0" i="0" u="none" strike="noStrike" cap="none">
              <a:solidFill>
                <a:srgbClr val="000000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1406705" y="9545041"/>
            <a:ext cx="19752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Back to Panel</a:t>
            </a:r>
            <a:endParaRPr lang="en-US" sz="226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439"/>
        </a:solidFill>
        <a:effectLst/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1"/>
          <p:cNvGrpSpPr/>
          <p:nvPr/>
        </p:nvGrpSpPr>
        <p:grpSpPr>
          <a:xfrm>
            <a:off x="0" y="-672917"/>
            <a:ext cx="1454691" cy="11632833"/>
            <a:chOff x="0" y="0"/>
            <a:chExt cx="1939589" cy="15510445"/>
          </a:xfrm>
        </p:grpSpPr>
        <p:sp>
          <p:nvSpPr>
            <p:cNvPr id="476" name="Google Shape;476;p21"/>
            <p:cNvSpPr/>
            <p:nvPr/>
          </p:nvSpPr>
          <p:spPr>
            <a:xfrm rot="-5400000">
              <a:off x="0" y="13570856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77" name="Google Shape;477;p21"/>
            <p:cNvSpPr/>
            <p:nvPr/>
          </p:nvSpPr>
          <p:spPr>
            <a:xfrm rot="-5400000">
              <a:off x="0" y="11632311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78" name="Google Shape;478;p21"/>
            <p:cNvSpPr/>
            <p:nvPr/>
          </p:nvSpPr>
          <p:spPr>
            <a:xfrm rot="-5400000">
              <a:off x="0" y="9693767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8"/>
                  </a:lnTo>
                  <a:lnTo>
                    <a:pt x="0" y="19395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79" name="Google Shape;479;p21"/>
            <p:cNvSpPr/>
            <p:nvPr/>
          </p:nvSpPr>
          <p:spPr>
            <a:xfrm rot="-5400000">
              <a:off x="0" y="7755222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80" name="Google Shape;480;p21"/>
            <p:cNvSpPr/>
            <p:nvPr/>
          </p:nvSpPr>
          <p:spPr>
            <a:xfrm rot="-5400000">
              <a:off x="0" y="5816678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8"/>
                  </a:lnTo>
                  <a:lnTo>
                    <a:pt x="0" y="19395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81" name="Google Shape;481;p21"/>
            <p:cNvSpPr/>
            <p:nvPr/>
          </p:nvSpPr>
          <p:spPr>
            <a:xfrm rot="-5400000">
              <a:off x="0" y="3878133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82" name="Google Shape;482;p21"/>
            <p:cNvSpPr/>
            <p:nvPr/>
          </p:nvSpPr>
          <p:spPr>
            <a:xfrm rot="-5400000">
              <a:off x="0" y="1939589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8"/>
                  </a:lnTo>
                  <a:lnTo>
                    <a:pt x="0" y="19395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483" name="Google Shape;483;p21"/>
            <p:cNvSpPr/>
            <p:nvPr/>
          </p:nvSpPr>
          <p:spPr>
            <a:xfrm rot="-5400000"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484" name="Google Shape;484;p21"/>
          <p:cNvSpPr/>
          <p:nvPr/>
        </p:nvSpPr>
        <p:spPr>
          <a:xfrm>
            <a:off x="7034118" y="1984221"/>
            <a:ext cx="10746935" cy="6428621"/>
          </a:xfrm>
          <a:custGeom>
            <a:avLst/>
            <a:gdLst/>
            <a:ahLst/>
            <a:cxnLst/>
            <a:rect l="l" t="t" r="r" b="b"/>
            <a:pathLst>
              <a:path w="10746935" h="6428621" extrusionOk="0">
                <a:moveTo>
                  <a:pt x="0" y="0"/>
                </a:moveTo>
                <a:lnTo>
                  <a:pt x="10746936" y="0"/>
                </a:lnTo>
                <a:lnTo>
                  <a:pt x="10746936" y="6428621"/>
                </a:lnTo>
                <a:lnTo>
                  <a:pt x="0" y="64286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grpSp>
        <p:nvGrpSpPr>
          <p:cNvPr id="485" name="Google Shape;485;p21"/>
          <p:cNvGrpSpPr/>
          <p:nvPr/>
        </p:nvGrpSpPr>
        <p:grpSpPr>
          <a:xfrm>
            <a:off x="9812655" y="1480820"/>
            <a:ext cx="5640705" cy="1678940"/>
            <a:chOff x="0" y="-7499"/>
            <a:chExt cx="1084822" cy="435509"/>
          </a:xfrm>
        </p:grpSpPr>
        <p:sp>
          <p:nvSpPr>
            <p:cNvPr id="486" name="Google Shape;486;p21"/>
            <p:cNvSpPr/>
            <p:nvPr/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ED7439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1"/>
            <p:cNvSpPr txBox="1"/>
            <p:nvPr/>
          </p:nvSpPr>
          <p:spPr>
            <a:xfrm>
              <a:off x="101702" y="-7499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88" name="Google Shape;488;p21"/>
          <p:cNvSpPr txBox="1"/>
          <p:nvPr/>
        </p:nvSpPr>
        <p:spPr>
          <a:xfrm>
            <a:off x="9902166" y="1909029"/>
            <a:ext cx="5188639" cy="64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5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I</a:t>
            </a:r>
            <a:r>
              <a:rPr lang="en-IN" altLang="en-US" sz="35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MMERSIVE </a:t>
            </a:r>
            <a:r>
              <a:rPr lang="en-US" altLang="en-GB" sz="35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 S</a:t>
            </a:r>
            <a:r>
              <a:rPr lang="en-IN" altLang="en-US" sz="35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TYLE</a:t>
            </a:r>
            <a:endParaRPr lang="en-US" altLang="en-GB" sz="350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489" name="Google Shape;489;p21"/>
          <p:cNvSpPr txBox="1"/>
          <p:nvPr/>
        </p:nvSpPr>
        <p:spPr>
          <a:xfrm>
            <a:off x="9131724" y="4021559"/>
            <a:ext cx="6551700" cy="147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 Foggy, muted colors; dynamic shadows.</a:t>
            </a:r>
            <a:endParaRPr lang="en-US" altLang="en-GB" sz="4800" b="0" i="0" u="none" strike="noStrike" cap="none">
              <a:solidFill>
                <a:srgbClr val="000000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grpSp>
        <p:nvGrpSpPr>
          <p:cNvPr id="490" name="Google Shape;490;p21"/>
          <p:cNvGrpSpPr/>
          <p:nvPr/>
        </p:nvGrpSpPr>
        <p:grpSpPr>
          <a:xfrm>
            <a:off x="9362304" y="7397896"/>
            <a:ext cx="6090563" cy="1380766"/>
            <a:chOff x="0" y="-47625"/>
            <a:chExt cx="1703324" cy="386154"/>
          </a:xfrm>
        </p:grpSpPr>
        <p:sp>
          <p:nvSpPr>
            <p:cNvPr id="491" name="Google Shape;491;p21"/>
            <p:cNvSpPr/>
            <p:nvPr/>
          </p:nvSpPr>
          <p:spPr>
            <a:xfrm>
              <a:off x="0" y="0"/>
              <a:ext cx="1703324" cy="338529"/>
            </a:xfrm>
            <a:custGeom>
              <a:avLst/>
              <a:gdLst/>
              <a:ahLst/>
              <a:cxnLst/>
              <a:rect l="l" t="t" r="r" b="b"/>
              <a:pathLst>
                <a:path w="1703324" h="338529" extrusionOk="0">
                  <a:moveTo>
                    <a:pt x="64828" y="0"/>
                  </a:moveTo>
                  <a:lnTo>
                    <a:pt x="1638496" y="0"/>
                  </a:lnTo>
                  <a:cubicBezTo>
                    <a:pt x="1674300" y="0"/>
                    <a:pt x="1703324" y="29024"/>
                    <a:pt x="1703324" y="64828"/>
                  </a:cubicBezTo>
                  <a:lnTo>
                    <a:pt x="1703324" y="273701"/>
                  </a:lnTo>
                  <a:cubicBezTo>
                    <a:pt x="1703324" y="309504"/>
                    <a:pt x="1674300" y="338529"/>
                    <a:pt x="1638496" y="338529"/>
                  </a:cubicBezTo>
                  <a:lnTo>
                    <a:pt x="64828" y="338529"/>
                  </a:lnTo>
                  <a:cubicBezTo>
                    <a:pt x="29024" y="338529"/>
                    <a:pt x="0" y="309504"/>
                    <a:pt x="0" y="273701"/>
                  </a:cubicBezTo>
                  <a:lnTo>
                    <a:pt x="0" y="64828"/>
                  </a:lnTo>
                  <a:cubicBezTo>
                    <a:pt x="0" y="29024"/>
                    <a:pt x="29024" y="0"/>
                    <a:pt x="64828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1"/>
            <p:cNvSpPr txBox="1"/>
            <p:nvPr/>
          </p:nvSpPr>
          <p:spPr>
            <a:xfrm>
              <a:off x="0" y="-47625"/>
              <a:ext cx="1703324" cy="386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93" name="Google Shape;493;p21"/>
          <p:cNvSpPr txBox="1"/>
          <p:nvPr/>
        </p:nvSpPr>
        <p:spPr>
          <a:xfrm>
            <a:off x="9902107" y="7678761"/>
            <a:ext cx="5010900" cy="101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 b="1"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Visuals</a:t>
            </a:r>
            <a:endParaRPr lang="en-US" altLang="en-GB" sz="4400" b="1" i="0" u="none" strike="noStrike" cap="none">
              <a:solidFill>
                <a:srgbClr val="000000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494" name="Google Shape;494;p21"/>
          <p:cNvSpPr/>
          <p:nvPr/>
        </p:nvSpPr>
        <p:spPr>
          <a:xfrm>
            <a:off x="271962" y="781775"/>
            <a:ext cx="8304552" cy="9738814"/>
          </a:xfrm>
          <a:custGeom>
            <a:avLst/>
            <a:gdLst/>
            <a:ahLst/>
            <a:cxnLst/>
            <a:rect l="l" t="t" r="r" b="b"/>
            <a:pathLst>
              <a:path w="8304552" h="9738814" extrusionOk="0">
                <a:moveTo>
                  <a:pt x="0" y="0"/>
                </a:moveTo>
                <a:lnTo>
                  <a:pt x="8304552" y="0"/>
                </a:lnTo>
                <a:lnTo>
                  <a:pt x="8304552" y="9738814"/>
                </a:lnTo>
                <a:lnTo>
                  <a:pt x="0" y="9738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94"/>
        </a:solidFill>
        <a:effectLst/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22"/>
          <p:cNvGrpSpPr/>
          <p:nvPr/>
        </p:nvGrpSpPr>
        <p:grpSpPr>
          <a:xfrm>
            <a:off x="-307579" y="0"/>
            <a:ext cx="18903159" cy="1454691"/>
            <a:chOff x="0" y="0"/>
            <a:chExt cx="25204212" cy="1939589"/>
          </a:xfrm>
        </p:grpSpPr>
        <p:sp>
          <p:nvSpPr>
            <p:cNvPr id="500" name="Google Shape;500;p22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01" name="Google Shape;501;p22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02" name="Google Shape;502;p22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03" name="Google Shape;503;p22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04" name="Google Shape;504;p22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05" name="Google Shape;505;p22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06" name="Google Shape;506;p22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07" name="Google Shape;507;p22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08" name="Google Shape;508;p22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09" name="Google Shape;509;p22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10" name="Google Shape;510;p22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11" name="Google Shape;511;p22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12" name="Google Shape;512;p22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513" name="Google Shape;513;p22"/>
          <p:cNvGrpSpPr/>
          <p:nvPr/>
        </p:nvGrpSpPr>
        <p:grpSpPr>
          <a:xfrm>
            <a:off x="-307579" y="8832309"/>
            <a:ext cx="18903159" cy="1454691"/>
            <a:chOff x="0" y="0"/>
            <a:chExt cx="25204212" cy="1939589"/>
          </a:xfrm>
        </p:grpSpPr>
        <p:sp>
          <p:nvSpPr>
            <p:cNvPr id="514" name="Google Shape;514;p22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15" name="Google Shape;515;p22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16" name="Google Shape;516;p22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17" name="Google Shape;517;p22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18" name="Google Shape;518;p22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19" name="Google Shape;519;p22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20" name="Google Shape;520;p22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21" name="Google Shape;521;p22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22" name="Google Shape;522;p22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23" name="Google Shape;523;p22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24" name="Google Shape;524;p22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25" name="Google Shape;525;p22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26" name="Google Shape;526;p22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527" name="Google Shape;527;p22"/>
          <p:cNvSpPr txBox="1"/>
          <p:nvPr/>
        </p:nvSpPr>
        <p:spPr>
          <a:xfrm>
            <a:off x="6295896" y="2475229"/>
            <a:ext cx="11991661" cy="126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8000" b="0" i="0" u="none" strike="noStrike" cap="none">
                <a:solidFill>
                  <a:srgbClr val="DD1818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AUDIO</a:t>
            </a:r>
            <a:endParaRPr lang="en-IN" altLang="en-US" sz="8000" b="0" i="0" u="none" strike="noStrike" cap="none">
              <a:solidFill>
                <a:srgbClr val="DD1818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528" name="Google Shape;528;p22"/>
          <p:cNvSpPr txBox="1"/>
          <p:nvPr/>
        </p:nvSpPr>
        <p:spPr>
          <a:xfrm>
            <a:off x="8248712" y="5340918"/>
            <a:ext cx="9221408" cy="166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b="0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3D spatial audio, dynamic soundtrack reacting to sanity.</a:t>
            </a:r>
            <a:endParaRPr lang="en-US" altLang="en-GB" sz="3600" b="0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531" name="Google Shape;531;p22"/>
          <p:cNvSpPr txBox="1"/>
          <p:nvPr/>
        </p:nvSpPr>
        <p:spPr>
          <a:xfrm>
            <a:off x="11054715" y="3146425"/>
            <a:ext cx="2589530" cy="116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4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33" name="Google Shape;533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7525" y="864908"/>
            <a:ext cx="7573851" cy="942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B1A"/>
        </a:solidFill>
        <a:effectLst/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3"/>
          <p:cNvGrpSpPr/>
          <p:nvPr/>
        </p:nvGrpSpPr>
        <p:grpSpPr>
          <a:xfrm>
            <a:off x="-307579" y="0"/>
            <a:ext cx="18903159" cy="1454691"/>
            <a:chOff x="0" y="0"/>
            <a:chExt cx="25204212" cy="1939589"/>
          </a:xfrm>
        </p:grpSpPr>
        <p:sp>
          <p:nvSpPr>
            <p:cNvPr id="539" name="Google Shape;539;p23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0" name="Google Shape;540;p23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1" name="Google Shape;541;p23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2" name="Google Shape;542;p23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3" name="Google Shape;543;p23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4" name="Google Shape;544;p23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5" name="Google Shape;545;p23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6" name="Google Shape;546;p23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7" name="Google Shape;547;p23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8" name="Google Shape;548;p23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49" name="Google Shape;549;p23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50" name="Google Shape;550;p23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51" name="Google Shape;551;p23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552" name="Google Shape;552;p23"/>
          <p:cNvGrpSpPr/>
          <p:nvPr/>
        </p:nvGrpSpPr>
        <p:grpSpPr>
          <a:xfrm>
            <a:off x="-307579" y="8832309"/>
            <a:ext cx="18903159" cy="1454691"/>
            <a:chOff x="0" y="0"/>
            <a:chExt cx="25204212" cy="1939589"/>
          </a:xfrm>
        </p:grpSpPr>
        <p:sp>
          <p:nvSpPr>
            <p:cNvPr id="553" name="Google Shape;553;p23"/>
            <p:cNvSpPr/>
            <p:nvPr/>
          </p:nvSpPr>
          <p:spPr>
            <a:xfrm>
              <a:off x="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54" name="Google Shape;554;p23"/>
            <p:cNvSpPr/>
            <p:nvPr/>
          </p:nvSpPr>
          <p:spPr>
            <a:xfrm>
              <a:off x="19385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55" name="Google Shape;555;p23"/>
            <p:cNvSpPr/>
            <p:nvPr/>
          </p:nvSpPr>
          <p:spPr>
            <a:xfrm>
              <a:off x="3877089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56" name="Google Shape;556;p23"/>
            <p:cNvSpPr/>
            <p:nvPr/>
          </p:nvSpPr>
          <p:spPr>
            <a:xfrm>
              <a:off x="5815634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57" name="Google Shape;557;p23"/>
            <p:cNvSpPr/>
            <p:nvPr/>
          </p:nvSpPr>
          <p:spPr>
            <a:xfrm>
              <a:off x="77541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58" name="Google Shape;558;p23"/>
            <p:cNvSpPr/>
            <p:nvPr/>
          </p:nvSpPr>
          <p:spPr>
            <a:xfrm>
              <a:off x="96927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59" name="Google Shape;559;p23"/>
            <p:cNvSpPr/>
            <p:nvPr/>
          </p:nvSpPr>
          <p:spPr>
            <a:xfrm>
              <a:off x="11631267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60" name="Google Shape;560;p23"/>
            <p:cNvSpPr/>
            <p:nvPr/>
          </p:nvSpPr>
          <p:spPr>
            <a:xfrm>
              <a:off x="13569812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61" name="Google Shape;561;p23"/>
            <p:cNvSpPr/>
            <p:nvPr/>
          </p:nvSpPr>
          <p:spPr>
            <a:xfrm>
              <a:off x="15508356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62" name="Google Shape;562;p23"/>
            <p:cNvSpPr/>
            <p:nvPr/>
          </p:nvSpPr>
          <p:spPr>
            <a:xfrm>
              <a:off x="17447945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63" name="Google Shape;563;p23"/>
            <p:cNvSpPr/>
            <p:nvPr/>
          </p:nvSpPr>
          <p:spPr>
            <a:xfrm>
              <a:off x="19386490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64" name="Google Shape;564;p23"/>
            <p:cNvSpPr/>
            <p:nvPr/>
          </p:nvSpPr>
          <p:spPr>
            <a:xfrm>
              <a:off x="21326078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9" y="0"/>
                  </a:lnTo>
                  <a:lnTo>
                    <a:pt x="1939589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  <p:sp>
          <p:nvSpPr>
            <p:cNvPr id="565" name="Google Shape;565;p23"/>
            <p:cNvSpPr/>
            <p:nvPr/>
          </p:nvSpPr>
          <p:spPr>
            <a:xfrm>
              <a:off x="23264623" y="0"/>
              <a:ext cx="1939589" cy="1939589"/>
            </a:xfrm>
            <a:custGeom>
              <a:avLst/>
              <a:gdLst/>
              <a:ahLst/>
              <a:cxnLst/>
              <a:rect l="l" t="t" r="r" b="b"/>
              <a:pathLst>
                <a:path w="1939589" h="1939589" extrusionOk="0">
                  <a:moveTo>
                    <a:pt x="0" y="0"/>
                  </a:moveTo>
                  <a:lnTo>
                    <a:pt x="1939588" y="0"/>
                  </a:lnTo>
                  <a:lnTo>
                    <a:pt x="1939588" y="1939589"/>
                  </a:lnTo>
                  <a:lnTo>
                    <a:pt x="0" y="19395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566" name="Google Shape;566;p23"/>
          <p:cNvSpPr/>
          <p:nvPr/>
        </p:nvSpPr>
        <p:spPr>
          <a:xfrm>
            <a:off x="12620404" y="2190391"/>
            <a:ext cx="7102987" cy="5772791"/>
          </a:xfrm>
          <a:custGeom>
            <a:avLst/>
            <a:gdLst/>
            <a:ahLst/>
            <a:cxnLst/>
            <a:rect l="l" t="t" r="r" b="b"/>
            <a:pathLst>
              <a:path w="7102987" h="5772791" extrusionOk="0">
                <a:moveTo>
                  <a:pt x="0" y="0"/>
                </a:moveTo>
                <a:lnTo>
                  <a:pt x="7102988" y="0"/>
                </a:lnTo>
                <a:lnTo>
                  <a:pt x="7102988" y="5772791"/>
                </a:lnTo>
                <a:lnTo>
                  <a:pt x="0" y="57727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67" name="Google Shape;567;p23"/>
          <p:cNvSpPr/>
          <p:nvPr/>
        </p:nvSpPr>
        <p:spPr>
          <a:xfrm>
            <a:off x="-1430774" y="2190391"/>
            <a:ext cx="7102987" cy="5772791"/>
          </a:xfrm>
          <a:custGeom>
            <a:avLst/>
            <a:gdLst/>
            <a:ahLst/>
            <a:cxnLst/>
            <a:rect l="l" t="t" r="r" b="b"/>
            <a:pathLst>
              <a:path w="7102987" h="5772791" extrusionOk="0">
                <a:moveTo>
                  <a:pt x="0" y="0"/>
                </a:moveTo>
                <a:lnTo>
                  <a:pt x="7102987" y="0"/>
                </a:lnTo>
                <a:lnTo>
                  <a:pt x="7102987" y="5772791"/>
                </a:lnTo>
                <a:lnTo>
                  <a:pt x="0" y="57727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68" name="Google Shape;568;p23"/>
          <p:cNvSpPr/>
          <p:nvPr/>
        </p:nvSpPr>
        <p:spPr>
          <a:xfrm>
            <a:off x="3770532" y="2016487"/>
            <a:ext cx="10746935" cy="6428621"/>
          </a:xfrm>
          <a:custGeom>
            <a:avLst/>
            <a:gdLst/>
            <a:ahLst/>
            <a:cxnLst/>
            <a:rect l="l" t="t" r="r" b="b"/>
            <a:pathLst>
              <a:path w="10746935" h="6428621" extrusionOk="0">
                <a:moveTo>
                  <a:pt x="0" y="0"/>
                </a:moveTo>
                <a:lnTo>
                  <a:pt x="10746936" y="0"/>
                </a:lnTo>
                <a:lnTo>
                  <a:pt x="10746936" y="6428622"/>
                </a:lnTo>
                <a:lnTo>
                  <a:pt x="0" y="64286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569" name="Google Shape;569;p23"/>
          <p:cNvGrpSpPr/>
          <p:nvPr/>
        </p:nvGrpSpPr>
        <p:grpSpPr>
          <a:xfrm>
            <a:off x="7053181" y="1357031"/>
            <a:ext cx="4181639" cy="1834952"/>
            <a:chOff x="0" y="-48023"/>
            <a:chExt cx="1084822" cy="476033"/>
          </a:xfrm>
        </p:grpSpPr>
        <p:sp>
          <p:nvSpPr>
            <p:cNvPr id="570" name="Google Shape;570;p23"/>
            <p:cNvSpPr/>
            <p:nvPr/>
          </p:nvSpPr>
          <p:spPr>
            <a:xfrm>
              <a:off x="0" y="0"/>
              <a:ext cx="1084822" cy="428010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FDCB1A"/>
            </a:solidFill>
            <a:ln w="95250" cap="sq" cmpd="sng">
              <a:solidFill>
                <a:srgbClr val="05267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3"/>
            <p:cNvSpPr txBox="1"/>
            <p:nvPr/>
          </p:nvSpPr>
          <p:spPr>
            <a:xfrm>
              <a:off x="101702" y="-48023"/>
              <a:ext cx="881418" cy="395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6600" b="1">
                  <a:latin typeface="Capriola" panose="02010603030502060004"/>
                  <a:ea typeface="Capriola" panose="02010603030502060004"/>
                  <a:cs typeface="Capriola" panose="02010603030502060004"/>
                  <a:sym typeface="Capriola" panose="02010603030502060004"/>
                </a:rPr>
                <a:t>Visuals</a:t>
              </a:r>
              <a:endParaRPr lang="en-US" altLang="en-GB" sz="6600" b="1" i="0" u="none" strike="noStrike" cap="none">
                <a:solidFill>
                  <a:schemeClr val="dk1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endParaRPr>
            </a:p>
          </p:txBody>
        </p:sp>
      </p:grpSp>
      <p:grpSp>
        <p:nvGrpSpPr>
          <p:cNvPr id="572" name="Google Shape;572;p23"/>
          <p:cNvGrpSpPr/>
          <p:nvPr/>
        </p:nvGrpSpPr>
        <p:grpSpPr>
          <a:xfrm>
            <a:off x="1017941" y="9058374"/>
            <a:ext cx="2752591" cy="1128446"/>
            <a:chOff x="0" y="-47625"/>
            <a:chExt cx="769807" cy="315588"/>
          </a:xfrm>
        </p:grpSpPr>
        <p:sp>
          <p:nvSpPr>
            <p:cNvPr id="573" name="Google Shape;573;p23"/>
            <p:cNvSpPr/>
            <p:nvPr/>
          </p:nvSpPr>
          <p:spPr>
            <a:xfrm>
              <a:off x="0" y="0"/>
              <a:ext cx="769807" cy="267963"/>
            </a:xfrm>
            <a:custGeom>
              <a:avLst/>
              <a:gdLst/>
              <a:ahLst/>
              <a:cxnLst/>
              <a:rect l="l" t="t" r="r" b="b"/>
              <a:pathLst>
                <a:path w="769807" h="267963" extrusionOk="0">
                  <a:moveTo>
                    <a:pt x="133982" y="0"/>
                  </a:moveTo>
                  <a:lnTo>
                    <a:pt x="635825" y="0"/>
                  </a:lnTo>
                  <a:cubicBezTo>
                    <a:pt x="671359" y="0"/>
                    <a:pt x="705438" y="14116"/>
                    <a:pt x="730564" y="39242"/>
                  </a:cubicBezTo>
                  <a:cubicBezTo>
                    <a:pt x="755691" y="64369"/>
                    <a:pt x="769807" y="98448"/>
                    <a:pt x="769807" y="133982"/>
                  </a:cubicBezTo>
                  <a:lnTo>
                    <a:pt x="769807" y="133982"/>
                  </a:lnTo>
                  <a:cubicBezTo>
                    <a:pt x="769807" y="207978"/>
                    <a:pt x="709821" y="267963"/>
                    <a:pt x="635825" y="267963"/>
                  </a:cubicBezTo>
                  <a:lnTo>
                    <a:pt x="133982" y="267963"/>
                  </a:lnTo>
                  <a:cubicBezTo>
                    <a:pt x="98448" y="267963"/>
                    <a:pt x="64369" y="253847"/>
                    <a:pt x="39242" y="228721"/>
                  </a:cubicBezTo>
                  <a:cubicBezTo>
                    <a:pt x="14116" y="203595"/>
                    <a:pt x="0" y="169516"/>
                    <a:pt x="0" y="133982"/>
                  </a:cubicBezTo>
                  <a:lnTo>
                    <a:pt x="0" y="133982"/>
                  </a:lnTo>
                  <a:cubicBezTo>
                    <a:pt x="0" y="98448"/>
                    <a:pt x="14116" y="64369"/>
                    <a:pt x="39242" y="39242"/>
                  </a:cubicBezTo>
                  <a:cubicBezTo>
                    <a:pt x="64369" y="14116"/>
                    <a:pt x="98448" y="0"/>
                    <a:pt x="133982" y="0"/>
                  </a:cubicBezTo>
                  <a:close/>
                </a:path>
              </a:pathLst>
            </a:custGeom>
            <a:solidFill>
              <a:srgbClr val="FFFDFC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23"/>
            <p:cNvSpPr txBox="1"/>
            <p:nvPr/>
          </p:nvSpPr>
          <p:spPr>
            <a:xfrm>
              <a:off x="0" y="-47625"/>
              <a:ext cx="769807" cy="31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75" name="Google Shape;575;p23"/>
          <p:cNvGrpSpPr/>
          <p:nvPr/>
        </p:nvGrpSpPr>
        <p:grpSpPr>
          <a:xfrm>
            <a:off x="14795602" y="9058374"/>
            <a:ext cx="2752591" cy="1128446"/>
            <a:chOff x="0" y="-47625"/>
            <a:chExt cx="769807" cy="315588"/>
          </a:xfrm>
        </p:grpSpPr>
        <p:sp>
          <p:nvSpPr>
            <p:cNvPr id="576" name="Google Shape;576;p23"/>
            <p:cNvSpPr/>
            <p:nvPr/>
          </p:nvSpPr>
          <p:spPr>
            <a:xfrm>
              <a:off x="0" y="0"/>
              <a:ext cx="769807" cy="267963"/>
            </a:xfrm>
            <a:custGeom>
              <a:avLst/>
              <a:gdLst/>
              <a:ahLst/>
              <a:cxnLst/>
              <a:rect l="l" t="t" r="r" b="b"/>
              <a:pathLst>
                <a:path w="769807" h="267963" extrusionOk="0">
                  <a:moveTo>
                    <a:pt x="133982" y="0"/>
                  </a:moveTo>
                  <a:lnTo>
                    <a:pt x="635825" y="0"/>
                  </a:lnTo>
                  <a:cubicBezTo>
                    <a:pt x="671359" y="0"/>
                    <a:pt x="705438" y="14116"/>
                    <a:pt x="730564" y="39242"/>
                  </a:cubicBezTo>
                  <a:cubicBezTo>
                    <a:pt x="755691" y="64369"/>
                    <a:pt x="769807" y="98448"/>
                    <a:pt x="769807" y="133982"/>
                  </a:cubicBezTo>
                  <a:lnTo>
                    <a:pt x="769807" y="133982"/>
                  </a:lnTo>
                  <a:cubicBezTo>
                    <a:pt x="769807" y="207978"/>
                    <a:pt x="709821" y="267963"/>
                    <a:pt x="635825" y="267963"/>
                  </a:cubicBezTo>
                  <a:lnTo>
                    <a:pt x="133982" y="267963"/>
                  </a:lnTo>
                  <a:cubicBezTo>
                    <a:pt x="98448" y="267963"/>
                    <a:pt x="64369" y="253847"/>
                    <a:pt x="39242" y="228721"/>
                  </a:cubicBezTo>
                  <a:cubicBezTo>
                    <a:pt x="14116" y="203595"/>
                    <a:pt x="0" y="169516"/>
                    <a:pt x="0" y="133982"/>
                  </a:cubicBezTo>
                  <a:lnTo>
                    <a:pt x="0" y="133982"/>
                  </a:lnTo>
                  <a:cubicBezTo>
                    <a:pt x="0" y="98448"/>
                    <a:pt x="14116" y="64369"/>
                    <a:pt x="39242" y="39242"/>
                  </a:cubicBezTo>
                  <a:cubicBezTo>
                    <a:pt x="64369" y="14116"/>
                    <a:pt x="98448" y="0"/>
                    <a:pt x="133982" y="0"/>
                  </a:cubicBezTo>
                  <a:close/>
                </a:path>
              </a:pathLst>
            </a:custGeom>
            <a:solidFill>
              <a:srgbClr val="FFCA92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 txBox="1"/>
            <p:nvPr/>
          </p:nvSpPr>
          <p:spPr>
            <a:xfrm>
              <a:off x="0" y="-47625"/>
              <a:ext cx="769807" cy="31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78" name="Google Shape;578;p23"/>
          <p:cNvGrpSpPr/>
          <p:nvPr/>
        </p:nvGrpSpPr>
        <p:grpSpPr>
          <a:xfrm>
            <a:off x="7483845" y="7428623"/>
            <a:ext cx="3320310" cy="1380766"/>
            <a:chOff x="0" y="-47625"/>
            <a:chExt cx="928578" cy="386154"/>
          </a:xfrm>
        </p:grpSpPr>
        <p:sp>
          <p:nvSpPr>
            <p:cNvPr id="579" name="Google Shape;579;p23"/>
            <p:cNvSpPr/>
            <p:nvPr/>
          </p:nvSpPr>
          <p:spPr>
            <a:xfrm>
              <a:off x="0" y="0"/>
              <a:ext cx="928578" cy="338529"/>
            </a:xfrm>
            <a:custGeom>
              <a:avLst/>
              <a:gdLst/>
              <a:ahLst/>
              <a:cxnLst/>
              <a:rect l="l" t="t" r="r" b="b"/>
              <a:pathLst>
                <a:path w="928578" h="338529" extrusionOk="0">
                  <a:moveTo>
                    <a:pt x="118916" y="0"/>
                  </a:moveTo>
                  <a:lnTo>
                    <a:pt x="809662" y="0"/>
                  </a:lnTo>
                  <a:cubicBezTo>
                    <a:pt x="841201" y="0"/>
                    <a:pt x="871448" y="12529"/>
                    <a:pt x="893749" y="34830"/>
                  </a:cubicBezTo>
                  <a:cubicBezTo>
                    <a:pt x="916050" y="57131"/>
                    <a:pt x="928578" y="87377"/>
                    <a:pt x="928578" y="118916"/>
                  </a:cubicBezTo>
                  <a:lnTo>
                    <a:pt x="928578" y="219613"/>
                  </a:lnTo>
                  <a:cubicBezTo>
                    <a:pt x="928578" y="251151"/>
                    <a:pt x="916050" y="281398"/>
                    <a:pt x="893749" y="303699"/>
                  </a:cubicBezTo>
                  <a:cubicBezTo>
                    <a:pt x="871448" y="326000"/>
                    <a:pt x="841201" y="338529"/>
                    <a:pt x="809662" y="338529"/>
                  </a:cubicBezTo>
                  <a:lnTo>
                    <a:pt x="118916" y="338529"/>
                  </a:lnTo>
                  <a:cubicBezTo>
                    <a:pt x="87377" y="338529"/>
                    <a:pt x="57131" y="326000"/>
                    <a:pt x="34830" y="303699"/>
                  </a:cubicBezTo>
                  <a:cubicBezTo>
                    <a:pt x="12529" y="281398"/>
                    <a:pt x="0" y="251151"/>
                    <a:pt x="0" y="219613"/>
                  </a:cubicBezTo>
                  <a:lnTo>
                    <a:pt x="0" y="118916"/>
                  </a:lnTo>
                  <a:cubicBezTo>
                    <a:pt x="0" y="87377"/>
                    <a:pt x="12529" y="57131"/>
                    <a:pt x="34830" y="34830"/>
                  </a:cubicBezTo>
                  <a:cubicBezTo>
                    <a:pt x="57131" y="12529"/>
                    <a:pt x="87377" y="0"/>
                    <a:pt x="118916" y="0"/>
                  </a:cubicBezTo>
                  <a:close/>
                </a:path>
              </a:pathLst>
            </a:custGeom>
            <a:solidFill>
              <a:srgbClr val="FFFFF4"/>
            </a:solidFill>
            <a:ln w="95250" cap="rnd" cmpd="sng">
              <a:solidFill>
                <a:srgbClr val="0526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23"/>
            <p:cNvSpPr txBox="1"/>
            <p:nvPr/>
          </p:nvSpPr>
          <p:spPr>
            <a:xfrm>
              <a:off x="0" y="-47625"/>
              <a:ext cx="928578" cy="386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82" name="Google Shape;582;p23"/>
          <p:cNvSpPr txBox="1"/>
          <p:nvPr/>
        </p:nvSpPr>
        <p:spPr>
          <a:xfrm>
            <a:off x="5948438" y="3637583"/>
            <a:ext cx="6391200" cy="339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 b="0" i="0" u="none" strike="noStrike" cap="none">
                <a:solidFill>
                  <a:srgbClr val="000000"/>
                </a:solidFill>
                <a:latin typeface="Capriola" panose="02010603030502060004"/>
                <a:ea typeface="Capriola" panose="02010603030502060004"/>
                <a:cs typeface="Capriola" panose="02010603030502060004"/>
                <a:sym typeface="Capriola" panose="02010603030502060004"/>
              </a:rPr>
              <a:t> Concept art of island, fog, stormy sea, and ghostly figure</a:t>
            </a:r>
            <a:endParaRPr lang="en-US" altLang="en-GB" sz="4800" b="0" i="0" u="none" strike="noStrike" cap="none">
              <a:solidFill>
                <a:srgbClr val="000000"/>
              </a:solidFill>
              <a:latin typeface="Capriola" panose="02010603030502060004"/>
              <a:ea typeface="Capriola" panose="02010603030502060004"/>
              <a:cs typeface="Capriola" panose="02010603030502060004"/>
              <a:sym typeface="Capriola" panose="02010603030502060004"/>
            </a:endParaRPr>
          </a:p>
        </p:txBody>
      </p:sp>
      <p:sp>
        <p:nvSpPr>
          <p:cNvPr id="583" name="Google Shape;583;p23"/>
          <p:cNvSpPr txBox="1"/>
          <p:nvPr/>
        </p:nvSpPr>
        <p:spPr>
          <a:xfrm>
            <a:off x="1406705" y="9545041"/>
            <a:ext cx="19752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Back to Panel</a:t>
            </a:r>
            <a:endParaRPr lang="en-US" sz="226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584" name="Google Shape;584;p23"/>
          <p:cNvSpPr txBox="1"/>
          <p:nvPr/>
        </p:nvSpPr>
        <p:spPr>
          <a:xfrm>
            <a:off x="15184366" y="9545041"/>
            <a:ext cx="1975200" cy="104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6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CONTINUE</a:t>
            </a:r>
            <a:endParaRPr lang="en-IN" sz="2260" b="1" i="0" u="non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en-US" sz="2260" b="1" i="0" u="none" strike="noStrike" cap="none">
              <a:solidFill>
                <a:srgbClr val="000000"/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  <p:sp>
        <p:nvSpPr>
          <p:cNvPr id="585" name="Google Shape;585;p23"/>
          <p:cNvSpPr txBox="1"/>
          <p:nvPr/>
        </p:nvSpPr>
        <p:spPr>
          <a:xfrm>
            <a:off x="7858760" y="7752080"/>
            <a:ext cx="2571750" cy="83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prstTxWarp prst="textRingOutside">
              <a:avLst/>
            </a:prstTxWarp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b="1" i="0" u="none" strike="noStrike" cap="none">
                <a:solidFill>
                  <a:schemeClr val="accent6">
                    <a:lumMod val="75000"/>
                  </a:schemeClr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KILL YOU</a:t>
            </a:r>
            <a:endParaRPr lang="en-IN" altLang="en-US" sz="3600" b="1" i="0" u="none" strike="noStrike" cap="none">
              <a:solidFill>
                <a:schemeClr val="accent6">
                  <a:lumMod val="75000"/>
                </a:schemeClr>
              </a:solidFill>
              <a:latin typeface="Lato" panose="020F0802020204030203"/>
              <a:ea typeface="Lato" panose="020F0802020204030203"/>
              <a:cs typeface="Lato" panose="020F0802020204030203"/>
              <a:sym typeface="Lato" panose="020F0802020204030203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0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1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2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3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4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5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6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7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8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19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20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1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2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3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4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5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6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7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8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29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3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30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31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32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33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34.xml><?xml version="1.0" encoding="utf-8"?>
<p:tagLst xmlns:p="http://schemas.openxmlformats.org/presentationml/2006/main">
  <p:tag name="KSO_WM_DIAGRAM_VIRTUALLY_FRAME" val="{&quot;height&quot;:519.5362204724408,&quot;left&quot;:36.75070866141732,&quot;top&quot;:137.0911811023622,&quot;width&quot;:1403.2492913385827}"/>
</p:tagLst>
</file>

<file path=ppt/tags/tag35.xml><?xml version="1.0" encoding="utf-8"?>
<p:tagLst xmlns:p="http://schemas.openxmlformats.org/presentationml/2006/main">
  <p:tag name="TABLE_ENDDRAG_ORIGIN_RECT" val="277*105"/>
  <p:tag name="TABLE_ENDDRAG_RECT" val="827*79*277*105"/>
</p:tagLst>
</file>

<file path=ppt/tags/tag36.xml><?xml version="1.0" encoding="utf-8"?>
<p:tagLst xmlns:p="http://schemas.openxmlformats.org/presentationml/2006/main">
  <p:tag name="TABLE_ENDDRAG_ORIGIN_RECT" val="277*70"/>
  <p:tag name="TABLE_ENDDRAG_RECT" val="166*82*277*70"/>
</p:tagLst>
</file>

<file path=ppt/tags/tag37.xml><?xml version="1.0" encoding="utf-8"?>
<p:tagLst xmlns:p="http://schemas.openxmlformats.org/presentationml/2006/main">
  <p:tag name="TABLE_ENDDRAG_ORIGIN_RECT" val="220*91"/>
  <p:tag name="TABLE_ENDDRAG_RECT" val="222*217*220*92"/>
</p:tagLst>
</file>

<file path=ppt/tags/tag4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5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6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7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8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ags/tag9.xml><?xml version="1.0" encoding="utf-8"?>
<p:tagLst xmlns:p="http://schemas.openxmlformats.org/presentationml/2006/main">
  <p:tag name="KSO_WM_DIAGRAM_VIRTUALLY_FRAME" val="{&quot;height&quot;:650.1488976377952,&quot;left&quot;:688.15,&quot;top&quot;:79.1,&quot;width&quot;:817.95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WPS Presentation</Application>
  <PresentationFormat/>
  <Paragraphs>113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Calibri</vt:lpstr>
      <vt:lpstr>Lato</vt:lpstr>
      <vt:lpstr>Capriola</vt:lpstr>
      <vt:lpstr>Microsoft YaHei</vt:lpstr>
      <vt:lpstr>Arial Unicode MS</vt:lpstr>
      <vt:lpstr>Wingdings</vt:lpstr>
      <vt:lpstr>Arial Black</vt:lpstr>
      <vt:lpstr>Avignon Pro</vt:lpstr>
      <vt:lpstr>Avignon Pro Medium</vt:lpstr>
      <vt:lpstr>Bahnschrift Condensed</vt:lpstr>
      <vt:lpstr>Bahnschrift Light</vt:lpstr>
      <vt:lpstr>Bahnschrift SemiBold</vt:lpstr>
      <vt:lpstr>Bahnschrift SemiBold Condensed</vt:lpstr>
      <vt:lpstr>Bahnschrift SemiBold SemiCondensed</vt:lpstr>
      <vt:lpstr>Bahnschrift SemiCondensed</vt:lpstr>
      <vt:lpstr>Bahnschrift SemiLight Condensed</vt:lpstr>
      <vt:lpstr>Calibri</vt:lpstr>
      <vt:lpstr>Avignon Pro Demi</vt:lpstr>
      <vt:lpstr>Cascadia Code Light</vt:lpstr>
      <vt:lpstr>Cascadia Code SemiBold</vt:lpstr>
      <vt:lpstr>Cascadia Code SemiLight</vt:lpstr>
      <vt:lpstr>Cascadia Mono</vt:lpstr>
      <vt:lpstr>Cascadia Mono Light</vt:lpstr>
      <vt:lpstr>Cascadia Mono SemiLight</vt:lpstr>
      <vt:lpstr>Cascadia Mono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Maha Lakshmi</cp:lastModifiedBy>
  <cp:revision>3</cp:revision>
  <dcterms:created xsi:type="dcterms:W3CDTF">2025-08-31T07:58:00Z</dcterms:created>
  <dcterms:modified xsi:type="dcterms:W3CDTF">2025-08-31T11:32:58Z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86DF7E2B59DC4F7C94A1BC6472C0C6B9_13</vt:lpwstr>
  </property>
  <property fmtid="{D5CDD505-2E9C-101B-9397-08002B2CF9AE}" pid="3" name="KSOProductBuildVer">
    <vt:lpwstr>2057-12.2.0.21936</vt:lpwstr>
  </property>
</Properties>
</file>