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4BB329CF-26D6-D440-B0FA-A8E5240C111C}"/>
              </a:ext>
            </a:extLst>
          </p:cNvPr>
          <p:cNvSpPr txBox="1"/>
          <p:nvPr/>
        </p:nvSpPr>
        <p:spPr>
          <a:xfrm>
            <a:off x="2523141" y="2628900"/>
            <a:ext cx="8610600" cy="2308324"/>
          </a:xfrm>
          <a:prstGeom prst="rect">
            <a:avLst/>
          </a:prstGeom>
          <a:noFill/>
        </p:spPr>
        <p:txBody>
          <a:bodyPr wrap="square" rtlCol="0">
            <a:spAutoFit/>
          </a:bodyPr>
          <a:lstStyle/>
          <a:p>
            <a:r>
              <a:rPr lang="en-US" sz="2400" dirty="0"/>
              <a:t>STUDENT NAME: N. MAHALAKSHMI</a:t>
            </a:r>
          </a:p>
          <a:p>
            <a:r>
              <a:rPr lang="en-US" sz="2400" dirty="0"/>
              <a:t>REGISTER NO     : 122202295  </a:t>
            </a:r>
          </a:p>
          <a:p>
            <a:r>
              <a:rPr lang="en-US" sz="2400" dirty="0"/>
              <a:t>                               (86C936CF9A8B7FFB5224061D934BC91E)</a:t>
            </a:r>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28</cp:revision>
  <dcterms:created xsi:type="dcterms:W3CDTF">2024-03-29T15:07:22Z</dcterms:created>
  <dcterms:modified xsi:type="dcterms:W3CDTF">2024-10-24T03:39:39Z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