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 Lakshmi" userId="64d866083d1efe60" providerId="LiveId" clId="{4348E500-801C-4CF3-A0BB-E9C8112B36BE}"/>
    <pc:docChg chg="modSld">
      <pc:chgData name="maha Lakshmi" userId="64d866083d1efe60" providerId="LiveId" clId="{4348E500-801C-4CF3-A0BB-E9C8112B36BE}" dt="2024-09-28T15:51:35.543" v="36" actId="20577"/>
      <pc:docMkLst>
        <pc:docMk/>
      </pc:docMkLst>
      <pc:sldChg chg="modSp mod">
        <pc:chgData name="maha Lakshmi" userId="64d866083d1efe60" providerId="LiveId" clId="{4348E500-801C-4CF3-A0BB-E9C8112B36BE}" dt="2024-09-28T15:51:35.543" v="36" actId="20577"/>
        <pc:sldMkLst>
          <pc:docMk/>
          <pc:sldMk cId="0" sldId="256"/>
        </pc:sldMkLst>
        <pc:spChg chg="mod">
          <ac:chgData name="maha Lakshmi" userId="64d866083d1efe60" providerId="LiveId" clId="{4348E500-801C-4CF3-A0BB-E9C8112B36BE}" dt="2024-09-28T15:51:35.543" v="36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 Mahalakshmi</a:t>
            </a:r>
          </a:p>
          <a:p>
            <a:r>
              <a:rPr lang="en-US" sz="2400" dirty="0"/>
              <a:t>REGISTER NO</a:t>
            </a:r>
            <a:r>
              <a:rPr lang="en-US" sz="2400"/>
              <a:t>: 312205771,asunm289312205771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maha Lakshmi</cp:lastModifiedBy>
  <cp:revision>43</cp:revision>
  <dcterms:created xsi:type="dcterms:W3CDTF">2024-03-29T15:07:22Z</dcterms:created>
  <dcterms:modified xsi:type="dcterms:W3CDTF">2024-09-28T15:51:37Z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