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6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alakshmi2224/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629265"/>
            <a:ext cx="9144000" cy="21701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</a:t>
            </a:r>
            <a:b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IMAGES USING STEGANOGRAPHY 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Mahalakshmi Dasari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Mahalakshmi Dasari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Prabhat Institute of Computer Science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Masters Of Computer Application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1855-DF24-B763-A477-8BA9D6E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Files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00076F6-0A5A-AA58-EC99-005E96BDF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55" y="1487489"/>
            <a:ext cx="5751871" cy="2917364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787A00-9CF1-EEED-D008-5857E530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6" y="1487489"/>
            <a:ext cx="5938684" cy="29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IN" dirty="0"/>
              <a:t>his project demonstrates an effective way of securely hiding data within images steganography. While minimizing detection risks. Future improvements could involve adaptive techniques that further enhance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hlinkClick r:id="rId2"/>
              </a:rPr>
              <a:t>https://github.com/Mahalakshmi2224/Steganography.git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Enhancing security with advanced encryption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Extending to video and audio steganography.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Developing a mobile application for real-time secure communication.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today’s digital world , securing confidential data during transmission is crucial. Traditional encryption methods make data transmission noticeable and prone to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      The challenge is to develop a secure method that can hide sensitive data in image’s appearance, making the transmission inconspicuous.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N" dirty="0"/>
              <a:t>he Technology used in the project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Programming Language: Python.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Steganography Techniques: Least Significant Bit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Encryption Algorithms: AES (Advanced Encryption Standard) for additional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Library Used: OpenCV2, Cryptography. </a:t>
            </a:r>
            <a:r>
              <a:rPr lang="en-IN" dirty="0" err="1"/>
              <a:t>OpenStego</a:t>
            </a:r>
            <a:r>
              <a:rPr lang="en-IN" dirty="0"/>
              <a:t>, pip installation.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Operating Systems: Windows11.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D80B36-90BD-D103-CB41-B3AA037B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748" y="1302026"/>
            <a:ext cx="4925961" cy="29851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7843C-3881-0454-5166-28CF7865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21" y="1302026"/>
            <a:ext cx="6164825" cy="2985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E31FB-E2E6-E309-C903-3EB774920130}"/>
              </a:ext>
            </a:extLst>
          </p:cNvPr>
          <p:cNvSpPr txBox="1"/>
          <p:nvPr/>
        </p:nvSpPr>
        <p:spPr>
          <a:xfrm>
            <a:off x="520022" y="4441141"/>
            <a:ext cx="82306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F0F0F"/>
                </a:solidFill>
              </a:rPr>
              <a:t>Invi</a:t>
            </a:r>
            <a:r>
              <a:rPr lang="en-IN" sz="1800" b="1" dirty="0" err="1">
                <a:solidFill>
                  <a:srgbClr val="0F0F0F"/>
                </a:solidFill>
              </a:rPr>
              <a:t>sible</a:t>
            </a:r>
            <a:r>
              <a:rPr lang="en-IN" sz="1800" b="1" dirty="0">
                <a:solidFill>
                  <a:srgbClr val="0F0F0F"/>
                </a:solidFill>
              </a:rPr>
              <a:t> Data Transmission: The hidden data is imperceptible to human eye.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Dual Security : Combination of encryption and steganography enhances protection.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Low Detection Risk : Unlike encryption , steganography does not draw attention.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Easy Embedding and Extraction : A simple and efficient process for encoding and decoding data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</a:t>
            </a:r>
            <a:r>
              <a:rPr lang="en-IN" dirty="0" err="1"/>
              <a:t>overnment</a:t>
            </a:r>
            <a:r>
              <a:rPr lang="en-IN" dirty="0"/>
              <a:t> agencies for secure communication.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Journalists and whistleblowers for confidential information exchange.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Business for securing trade secrets and sensitive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General users looking for a private method of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E078E-4B7B-6FF2-0EA5-414E09246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38" y="1124769"/>
            <a:ext cx="8465575" cy="4853244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DBCD-67A9-801C-16A1-E35FA4F2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ECC7-77C0-6E5B-B0D1-2751086A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374933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1A77-E05B-1D27-302C-818DEF1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E5155-6372-E669-001A-4DC566788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94" y="1301750"/>
            <a:ext cx="9091812" cy="4673600"/>
          </a:xfrm>
        </p:spPr>
      </p:pic>
    </p:spTree>
    <p:extLst>
      <p:ext uri="{BB962C8B-B14F-4D97-AF65-F5344CB8AC3E}">
        <p14:creationId xmlns:p14="http://schemas.microsoft.com/office/powerpoint/2010/main" val="4145542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1920</TotalTime>
  <Words>329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CAPSTONE PROJECT PROJECT tile SECURE DATA HIDING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output</vt:lpstr>
      <vt:lpstr>image</vt:lpstr>
      <vt:lpstr>Files 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Mahalakshmi Maha</cp:lastModifiedBy>
  <cp:revision>33</cp:revision>
  <dcterms:created xsi:type="dcterms:W3CDTF">2021-05-26T16:50:10Z</dcterms:created>
  <dcterms:modified xsi:type="dcterms:W3CDTF">2025-02-26T20:11:34Z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