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219200" y="2657111"/>
            <a:ext cx="86106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mahalakshmi.k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312217727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asunm1011010unm1011010312217727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COMMERCE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government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