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7" r:id="rId9"/>
    <p:sldId id="265" r:id="rId10"/>
    <p:sldId id="266" r:id="rId11"/>
    <p:sldId id="2146847061" r:id="rId12"/>
    <p:sldId id="2146847062" r:id="rId13"/>
    <p:sldId id="267" r:id="rId14"/>
    <p:sldId id="2146847059" r:id="rId15"/>
    <p:sldId id="2146847060" r:id="rId16"/>
    <p:sldId id="268" r:id="rId17"/>
    <p:sldId id="2146847055" r:id="rId18"/>
    <p:sldId id="26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sfT2sv_zCo?si=FHM-GMeTSb01x3s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 Mahalakshmi [421221214026]–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Karpaga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Vinayaga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Technology-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[Biotechnology]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4A413CC-BFC4-F6EF-FF48-548C8701C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333" y="1301750"/>
            <a:ext cx="7789333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5B8494-EBE5-447D-6527-989BCC3AB8FA}"/>
              </a:ext>
            </a:extLst>
          </p:cNvPr>
          <p:cNvSpPr txBox="1"/>
          <p:nvPr/>
        </p:nvSpPr>
        <p:spPr>
          <a:xfrm>
            <a:off x="477520" y="53161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RESULT</a:t>
            </a:r>
            <a:endParaRPr lang="en-IN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44735-9BA7-55B2-2551-97DC8208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71" y="1239500"/>
            <a:ext cx="9183338" cy="4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A65E0E-0774-1436-629C-5B06C84493E6}"/>
              </a:ext>
            </a:extLst>
          </p:cNvPr>
          <p:cNvSpPr txBox="1"/>
          <p:nvPr/>
        </p:nvSpPr>
        <p:spPr>
          <a:xfrm>
            <a:off x="599440" y="52145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EBBD4-4F50-E8A9-FF02-BC0ADBD7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59" y="1229340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6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49" y="702156"/>
            <a:ext cx="11092659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51461-CB75-1F07-984C-92B0DAB3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49" y="1333199"/>
            <a:ext cx="11029615" cy="467332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he analysis of the hotel booking dataset has provided valuable insights into various aspects of hotel bookings.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Through exploration and analysis, we have determined the optimal time of year to book a hotel room, identified the factors influencing the best daily rate based on the length of stay, and developed predictive models to forecast the likelihood of a hotel receiving special requests.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By examining factors such as booking patterns, length of stay, and guest demographics, we have uncovered important trends that govern booking decisions.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These insights can empower hotel management to make informed decisions regarding pricing strategies, marketing campaigns, and service offerings, ultimately enhancing customer satisfaction and maximizing revenue.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Additionally, this analysis underscores the importance of data-driven approaches in the hospitality industry and highlights the potential of leveraging data to optimize hotel operations and improve overall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2" y="692613"/>
            <a:ext cx="10942530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CEF91-6E40-376F-D6AA-73CE4D20BEA3}"/>
              </a:ext>
            </a:extLst>
          </p:cNvPr>
          <p:cNvSpPr txBox="1"/>
          <p:nvPr/>
        </p:nvSpPr>
        <p:spPr>
          <a:xfrm>
            <a:off x="581192" y="1921731"/>
            <a:ext cx="98168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Enhanced Predictive Modelling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Dynamic Pricing Strategies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Personalized Recommendations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Demand Forecasting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Customer Segmentation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Operational Efficiency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Integration with External Data Sources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https://youtu.be/GsfT2sv_zCo?si=FHM-GMeTSb01x3sk</a:t>
            </a:r>
          </a:p>
          <a:p>
            <a:pPr marL="0" indent="0">
              <a:buNone/>
            </a:pPr>
            <a:endParaRPr lang="en-IN" sz="2400" dirty="0">
              <a:solidFill>
                <a:schemeClr val="accent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43093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71" y="65376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135665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26824-D996-1D12-69CD-4B13E80B4A10}"/>
              </a:ext>
            </a:extLst>
          </p:cNvPr>
          <p:cNvSpPr txBox="1"/>
          <p:nvPr/>
        </p:nvSpPr>
        <p:spPr>
          <a:xfrm>
            <a:off x="441671" y="1304408"/>
            <a:ext cx="1043280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Step 1: Read Data from Excel File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pd.read_excel</a:t>
            </a:r>
            <a:r>
              <a:rPr lang="en-IN" dirty="0"/>
              <a:t>('hotel_booking_data.xlsx')</a:t>
            </a:r>
          </a:p>
          <a:p>
            <a:endParaRPr lang="en-IN" dirty="0"/>
          </a:p>
          <a:p>
            <a:r>
              <a:rPr lang="en-IN" dirty="0"/>
              <a:t># Get monthly bookings</a:t>
            </a:r>
          </a:p>
          <a:p>
            <a:r>
              <a:rPr lang="en-IN" dirty="0" err="1"/>
              <a:t>monthly_bookings</a:t>
            </a:r>
            <a:r>
              <a:rPr lang="en-IN" dirty="0"/>
              <a:t> = </a:t>
            </a:r>
            <a:r>
              <a:rPr lang="en-IN" dirty="0" err="1"/>
              <a:t>df.groupby</a:t>
            </a:r>
            <a:r>
              <a:rPr lang="en-IN" dirty="0"/>
              <a:t>('</a:t>
            </a:r>
            <a:r>
              <a:rPr lang="en-IN" dirty="0" err="1"/>
              <a:t>arrival_date_month</a:t>
            </a:r>
            <a:r>
              <a:rPr lang="en-IN" dirty="0"/>
              <a:t>').size()</a:t>
            </a:r>
          </a:p>
          <a:p>
            <a:endParaRPr lang="en-IN" dirty="0"/>
          </a:p>
          <a:p>
            <a:r>
              <a:rPr lang="en-IN" dirty="0"/>
              <a:t># Plot histogram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plt.hist</a:t>
            </a:r>
            <a:r>
              <a:rPr lang="en-IN" dirty="0"/>
              <a:t>(</a:t>
            </a:r>
            <a:r>
              <a:rPr lang="en-IN" dirty="0" err="1"/>
              <a:t>monthly_bookings</a:t>
            </a:r>
            <a:r>
              <a:rPr lang="en-IN" dirty="0"/>
              <a:t>, bins=12, </a:t>
            </a:r>
            <a:r>
              <a:rPr lang="en-IN" dirty="0" err="1"/>
              <a:t>color</a:t>
            </a:r>
            <a:r>
              <a:rPr lang="en-IN" dirty="0"/>
              <a:t>='b', alpha=0.7)</a:t>
            </a:r>
          </a:p>
          <a:p>
            <a:r>
              <a:rPr lang="en-IN" dirty="0" err="1"/>
              <a:t>plt.title</a:t>
            </a:r>
            <a:r>
              <a:rPr lang="en-IN" dirty="0"/>
              <a:t>('Monthly Booking Trends (Histogram)')</a:t>
            </a:r>
          </a:p>
          <a:p>
            <a:r>
              <a:rPr lang="en-IN" dirty="0" err="1"/>
              <a:t>plt.xlabel</a:t>
            </a:r>
            <a:r>
              <a:rPr lang="en-IN" dirty="0"/>
              <a:t>('Number of Bookings')</a:t>
            </a:r>
          </a:p>
          <a:p>
            <a:r>
              <a:rPr lang="en-IN" dirty="0" err="1"/>
              <a:t>plt.ylabel</a:t>
            </a:r>
            <a:r>
              <a:rPr lang="en-IN" dirty="0"/>
              <a:t>('Frequency')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34757-85A6-8D16-2102-8A5879C2B656}"/>
              </a:ext>
            </a:extLst>
          </p:cNvPr>
          <p:cNvSpPr txBox="1"/>
          <p:nvPr/>
        </p:nvSpPr>
        <p:spPr>
          <a:xfrm>
            <a:off x="439016" y="473041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FB062-6BDD-4A47-521B-57AC54E2CC85}"/>
              </a:ext>
            </a:extLst>
          </p:cNvPr>
          <p:cNvSpPr txBox="1"/>
          <p:nvPr/>
        </p:nvSpPr>
        <p:spPr>
          <a:xfrm>
            <a:off x="439016" y="1180927"/>
            <a:ext cx="870498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Bubble chart: Relationship between length of stay, ADR, and number of special requests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sns.scatterplot</a:t>
            </a:r>
            <a:r>
              <a:rPr lang="en-IN" dirty="0"/>
              <a:t>(x='</a:t>
            </a:r>
            <a:r>
              <a:rPr lang="en-IN" dirty="0" err="1"/>
              <a:t>stays_in_week_nights</a:t>
            </a:r>
            <a:r>
              <a:rPr lang="en-IN" dirty="0"/>
              <a:t>', y='</a:t>
            </a:r>
            <a:r>
              <a:rPr lang="en-IN" dirty="0" err="1"/>
              <a:t>adr</a:t>
            </a:r>
            <a:r>
              <a:rPr lang="en-IN" dirty="0"/>
              <a:t>', size='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('Length of Stay vs ADR')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Create a violin plot to visualize the distribution of special requests by hotel type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sns.violinplot</a:t>
            </a:r>
            <a:r>
              <a:rPr lang="en-IN" dirty="0"/>
              <a:t>(x='hotel', y='</a:t>
            </a:r>
            <a:r>
              <a:rPr lang="en-IN" dirty="0" err="1"/>
              <a:t>total_of_special_requests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('Distribution of Special Requests by Hotel Type')</a:t>
            </a:r>
          </a:p>
          <a:p>
            <a:r>
              <a:rPr lang="en-IN" dirty="0" err="1"/>
              <a:t>plt.xlabel</a:t>
            </a:r>
            <a:r>
              <a:rPr lang="en-IN" dirty="0"/>
              <a:t>('Hotel Type')</a:t>
            </a:r>
          </a:p>
          <a:p>
            <a:r>
              <a:rPr lang="en-IN" dirty="0" err="1"/>
              <a:t>plt.ylabel</a:t>
            </a:r>
            <a:r>
              <a:rPr lang="en-IN" dirty="0"/>
              <a:t>('Total Special Requests')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1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F0F0F"/>
                </a:solidFill>
              </a:rPr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F0F0F"/>
                </a:solidFill>
              </a:rPr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F0F0F"/>
                </a:solidFill>
              </a:rPr>
              <a:t>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F0F0F"/>
                </a:solidFill>
              </a:rPr>
              <a:t>Seaborn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1: Data Preprocessing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Load the dataset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Handle missing values and outliers</a:t>
            </a: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2: Exploratory Data Analysis (EDA)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Visualize distributions of key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Analyze booking patterns over time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Investigate correlations between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3: Feature Engineering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Create new features if necessary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Encode categorical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4: Analysis and Modeling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best time of year to book a hotel room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optimal length of stay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Predict disproportionately high number of special requests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 Step 5: Evaluation and Interpretation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Evaluate model performance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Interpret findings and provide insights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90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7534"/>
            <a:ext cx="11029616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Data Preparation and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Feature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Exploratory Data Analysis (EDA)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Development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Deployment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Choose Deployment Platform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Implement Models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Develop User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Testing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Monitoring and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0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266</TotalTime>
  <Words>844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Söhne</vt:lpstr>
      <vt:lpstr>Söhne Mono</vt:lpstr>
      <vt:lpstr>Wingdings</vt:lpstr>
      <vt:lpstr>Wingdings 2</vt:lpstr>
      <vt:lpstr>DividendVTI</vt:lpstr>
      <vt:lpstr>HOTEL BOOKING ANALYSIS</vt:lpstr>
      <vt:lpstr>OUTLINE</vt:lpstr>
      <vt:lpstr>Problem Statement</vt:lpstr>
      <vt:lpstr>Proposed Solution</vt:lpstr>
      <vt:lpstr>PowerPoint Presentation</vt:lpstr>
      <vt:lpstr>System  Approach</vt:lpstr>
      <vt:lpstr>Algorithm &amp; Deployment</vt:lpstr>
      <vt:lpstr>Algorithm &amp; Deployment</vt:lpstr>
      <vt:lpstr>Algorithm &amp; Deployment</vt:lpstr>
      <vt:lpstr>Result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Roja K</cp:lastModifiedBy>
  <cp:revision>31</cp:revision>
  <dcterms:created xsi:type="dcterms:W3CDTF">2021-05-26T16:50:10Z</dcterms:created>
  <dcterms:modified xsi:type="dcterms:W3CDTF">2024-04-05T04:26:43Z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