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MAHALAKSHMI M</a:t>
            </a: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Keylogger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a:t>Keyloggers are malicious software that can be a serious threat. Here are some proposed solutions to protect yourself from Keyloggers:</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Keyloggers.</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Keylogger infection.</a:t>
            </a:r>
          </a:p>
          <a:p>
            <a:r>
              <a:rPr lang="en-US" sz="1200" b="1" dirty="0"/>
              <a:t>Anti-Keylogging software:</a:t>
            </a:r>
            <a:r>
              <a:rPr lang="en-US" sz="1200" dirty="0"/>
              <a:t> There are specific anti-keylogging programs that can detect and block keyloggers.</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Keylogger infection, boot your computer into Safe Mode. This will only load the essential programs needed to run your system, making it easier to identify and remove the Keylogger.</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Keylogger,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Keyloggers.</a:t>
            </a:r>
          </a:p>
          <a:p>
            <a:r>
              <a:rPr lang="en-US" sz="1200" b="1" dirty="0"/>
              <a:t>Keep your software updated:</a:t>
            </a:r>
            <a:r>
              <a:rPr lang="en-US" sz="1200" dirty="0"/>
              <a:t> Always update your operating system, applications, and web browser to the latest versions to patch security vulnerabilities that Keyloggers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830232CB-F350-C698-1225-FAB7D3D49279}"/>
              </a:ext>
            </a:extLst>
          </p:cNvPr>
          <p:cNvPicPr>
            <a:picLocks noChangeAspect="1"/>
          </p:cNvPicPr>
          <p:nvPr/>
        </p:nvPicPr>
        <p:blipFill>
          <a:blip r:embed="rId3"/>
          <a:stretch>
            <a:fillRect/>
          </a:stretch>
        </p:blipFill>
        <p:spPr>
          <a:xfrm>
            <a:off x="5368412" y="1632155"/>
            <a:ext cx="6242396" cy="370676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959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Mahalakshmi M</cp:lastModifiedBy>
  <cp:revision>32</cp:revision>
  <dcterms:created xsi:type="dcterms:W3CDTF">2021-05-26T16:50:10Z</dcterms:created>
  <dcterms:modified xsi:type="dcterms:W3CDTF">2024-04-04T08:53:17Z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