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7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6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4052-2CF6-49F8-A872-8103BB42B90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12D8C-8A53-4EA3-A4A5-CC937F3D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4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8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4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29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mahalakshmi</dc:creator>
  <cp:lastModifiedBy>mahalakshmi</cp:lastModifiedBy>
  <cp:revision>1</cp:revision>
  <dcterms:created xsi:type="dcterms:W3CDTF">2018-06-06T15:26:37Z</dcterms:created>
  <dcterms:modified xsi:type="dcterms:W3CDTF">2018-06-06T15:28:51Z</dcterms:modified>
</cp:coreProperties>
</file>