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DF89-D7B2-A342-8949-A01C06FE6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2C95-57F1-0D42-8BED-7B4512D6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AD06-F48C-4F40-86A5-E263CC33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2821-2685-D448-815A-6742F02C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61A8-4232-DA44-8D7C-ED3AAD99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8CAB-A900-9040-A0D4-00871AB9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EFE6-2234-BE4F-8114-B3C9E1B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C21C-B00B-AC4D-A348-B492FB44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1BA5-58EA-844C-9E83-F2BB320D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D13FA-53DD-9F41-BE39-EAA0C208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90D5C-2E06-4F4D-B76A-90D4C257F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13360-B4FD-B247-8D82-40234EFED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5B559-9564-DE47-8CBE-C5E59E8E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6F15-3C8C-4945-8363-CF43E5BB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A0-E54B-EA49-874A-44C3E44A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7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3D3D-80FD-8F48-8993-EA3898F0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83B2-6EC9-B741-9C5E-002E5DA3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B70F-15A3-9341-8932-A3A3558F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BA61-7F73-3B4A-89E2-8A4EF07E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1928-0EB9-CC4B-B474-B2B029DF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609D-1EEE-5A4B-89A7-05EFE82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CD67-6689-2E4D-8C24-3A4BED5A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55D2-BCA9-4140-8954-0619C619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FDD6-9660-594D-8F41-FC5DBFDE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8C3D-D826-A64B-B93C-F35507DF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CD8D-90B2-C745-B987-34BB3668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F9F9-E339-E948-A739-473229D45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CD09-5376-3A44-B1A8-10B7EEDEC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88CB1-2A0B-5447-B7A1-8BCFB0BF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8DEB-0928-7642-B02B-33D8E68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209E-691E-6A4E-B177-34B38F8B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3F2B-22E6-3B4F-91F3-4088BE30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E034-6D2B-BA43-9AE7-8B8DA845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07255-161E-1E47-9E3D-137E1818A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C373C-95F7-C340-B1F9-6B4670279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3C3F-5991-9341-8E4E-FE20DB54E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918FC-B3F6-3D44-8ED2-D88D822F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9B189-E02E-CF4B-B4FD-D8CCE478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37549-AE63-0149-8E1A-13BD1B62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16B1-17F0-C64A-A1F1-D45BF3A6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78083-806A-7C4B-908B-F655CC8C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147A-CA65-F547-B545-9CB9D980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41E26-A1E0-7043-855B-CE8019E9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E73D1-89E0-384B-B131-EA48B8A3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AA9A1-CE10-4A46-A95D-23844C1C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D8281-890A-7E4A-ABFB-B5786161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3C89-1B43-5243-BCD1-DC2DADA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9B42-E491-E442-A7C1-999C0039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1E2C-7879-AD44-A27C-48999BBC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54C0-AE92-C84C-B538-81FBE8B7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862B2-03CD-E34D-B8A7-97318487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DB96-9A6C-3842-A54C-58CD678C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40DB-EB96-9643-AD39-D9A91385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E673B-5582-F345-8F26-4224AAA5E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B646B-662D-0A4B-BC7F-F3AE5FE02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34DAC-2C6F-A547-81AC-57AD14A8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87DE-9B41-8F48-8612-5570922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FFB1-8ED1-C64C-BBC6-6BF7D304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55CB6-0E21-6440-8717-426E4855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C9AA-C0F7-2649-B136-1DEC63BE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968D-FBE0-CF44-A4D8-7A6E2146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3B02-84A9-DD4D-99AF-BF101FFF120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C87D-3BD7-6347-A51E-B404F8912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14A7-DE88-CF43-9760-A9537938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2A99-A56D-3143-B655-16F85A6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8C0328-99E6-0145-A169-43FC27ECCE4D}"/>
              </a:ext>
            </a:extLst>
          </p:cNvPr>
          <p:cNvGrpSpPr/>
          <p:nvPr/>
        </p:nvGrpSpPr>
        <p:grpSpPr>
          <a:xfrm>
            <a:off x="1180997" y="637317"/>
            <a:ext cx="1364566" cy="1702191"/>
            <a:chOff x="1913206" y="1195754"/>
            <a:chExt cx="1364566" cy="170219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FD8A5FAE-92EA-A942-8E59-43BBE7A19D04}"/>
                </a:ext>
              </a:extLst>
            </p:cNvPr>
            <p:cNvSpPr/>
            <p:nvPr/>
          </p:nvSpPr>
          <p:spPr>
            <a:xfrm>
              <a:off x="1913206" y="1195754"/>
              <a:ext cx="1364566" cy="1702191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 *id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description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created_by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612D8E-CF73-4C46-B85C-B0E73C8E01F4}"/>
                </a:ext>
              </a:extLst>
            </p:cNvPr>
            <p:cNvCxnSpPr>
              <a:cxnSpLocks/>
            </p:cNvCxnSpPr>
            <p:nvPr/>
          </p:nvCxnSpPr>
          <p:spPr>
            <a:xfrm>
              <a:off x="1913206" y="1659988"/>
              <a:ext cx="136456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190B53-A8A2-1F4A-A3DB-CFF956732B17}"/>
              </a:ext>
            </a:extLst>
          </p:cNvPr>
          <p:cNvGrpSpPr/>
          <p:nvPr/>
        </p:nvGrpSpPr>
        <p:grpSpPr>
          <a:xfrm>
            <a:off x="382423" y="3042892"/>
            <a:ext cx="2961716" cy="1596042"/>
            <a:chOff x="1913206" y="1195754"/>
            <a:chExt cx="1364566" cy="109822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ound Same Side Corner Rectangle 39">
              <a:extLst>
                <a:ext uri="{FF2B5EF4-FFF2-40B4-BE49-F238E27FC236}">
                  <a16:creationId xmlns:a16="http://schemas.microsoft.com/office/drawing/2014/main" id="{08D85C85-2CC4-EB4D-8FA2-7AC02F55499C}"/>
                </a:ext>
              </a:extLst>
            </p:cNvPr>
            <p:cNvSpPr/>
            <p:nvPr/>
          </p:nvSpPr>
          <p:spPr>
            <a:xfrm>
              <a:off x="1913206" y="1195754"/>
              <a:ext cx="1364566" cy="1098221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player_group_standings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 *id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player_id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current_standing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052894-0988-3C4A-956C-42918EA82A3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206" y="1495829"/>
              <a:ext cx="136456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1FA54F-10C7-E345-8B37-12D1477823BC}"/>
              </a:ext>
            </a:extLst>
          </p:cNvPr>
          <p:cNvGrpSpPr/>
          <p:nvPr/>
        </p:nvGrpSpPr>
        <p:grpSpPr>
          <a:xfrm>
            <a:off x="7069028" y="2239641"/>
            <a:ext cx="2184713" cy="1339951"/>
            <a:chOff x="1913206" y="1195754"/>
            <a:chExt cx="1364566" cy="170219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FD40C5CA-B3E2-DF48-8560-53C69A038943}"/>
                </a:ext>
              </a:extLst>
            </p:cNvPr>
            <p:cNvSpPr/>
            <p:nvPr/>
          </p:nvSpPr>
          <p:spPr>
            <a:xfrm>
              <a:off x="1913206" y="1195754"/>
              <a:ext cx="1364566" cy="1702191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possible_questions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 *id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E644D6-F5CE-E749-8134-4D04980C331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206" y="1749341"/>
              <a:ext cx="136456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2BD2E1-5AD5-B644-9934-A43735431563}"/>
              </a:ext>
            </a:extLst>
          </p:cNvPr>
          <p:cNvGrpSpPr/>
          <p:nvPr/>
        </p:nvGrpSpPr>
        <p:grpSpPr>
          <a:xfrm>
            <a:off x="7872812" y="4408305"/>
            <a:ext cx="3186332" cy="1053802"/>
            <a:chOff x="1913206" y="1195754"/>
            <a:chExt cx="1364566" cy="170219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94F16660-F9AE-5C42-BAB5-98B8D7C56073}"/>
                </a:ext>
              </a:extLst>
            </p:cNvPr>
            <p:cNvSpPr/>
            <p:nvPr/>
          </p:nvSpPr>
          <p:spPr>
            <a:xfrm>
              <a:off x="1913206" y="1195754"/>
              <a:ext cx="1364566" cy="1702191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possible_questions_responses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possible_question_id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possible_response_id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4AC426-A4F2-FF48-AE62-CD5D31A74DAB}"/>
                </a:ext>
              </a:extLst>
            </p:cNvPr>
            <p:cNvCxnSpPr>
              <a:cxnSpLocks/>
            </p:cNvCxnSpPr>
            <p:nvPr/>
          </p:nvCxnSpPr>
          <p:spPr>
            <a:xfrm>
              <a:off x="1913206" y="1918331"/>
              <a:ext cx="136456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D6536A-1384-104A-82E8-176396D5C3EE}"/>
              </a:ext>
            </a:extLst>
          </p:cNvPr>
          <p:cNvGrpSpPr/>
          <p:nvPr/>
        </p:nvGrpSpPr>
        <p:grpSpPr>
          <a:xfrm>
            <a:off x="1209133" y="5126775"/>
            <a:ext cx="1308295" cy="1143000"/>
            <a:chOff x="1913206" y="1195755"/>
            <a:chExt cx="1364566" cy="1143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" name="Round Same Side Corner Rectangle 48">
              <a:extLst>
                <a:ext uri="{FF2B5EF4-FFF2-40B4-BE49-F238E27FC236}">
                  <a16:creationId xmlns:a16="http://schemas.microsoft.com/office/drawing/2014/main" id="{8D3DC482-3B95-EA46-A6FB-7E4E0DF66773}"/>
                </a:ext>
              </a:extLst>
            </p:cNvPr>
            <p:cNvSpPr/>
            <p:nvPr/>
          </p:nvSpPr>
          <p:spPr>
            <a:xfrm>
              <a:off x="1913206" y="1195755"/>
              <a:ext cx="1364566" cy="1143000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players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 *id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D092E6-36E4-8E46-B33A-1FA1EAC272A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206" y="1659988"/>
              <a:ext cx="136456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C3973C-44D7-A346-8FAB-4F3226E5F08E}"/>
              </a:ext>
            </a:extLst>
          </p:cNvPr>
          <p:cNvGrpSpPr/>
          <p:nvPr/>
        </p:nvGrpSpPr>
        <p:grpSpPr>
          <a:xfrm>
            <a:off x="4653195" y="594644"/>
            <a:ext cx="1903359" cy="1579383"/>
            <a:chOff x="1913206" y="1195754"/>
            <a:chExt cx="1286591" cy="170219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700CFB95-4897-CA40-BFEE-FB7FA2299629}"/>
                </a:ext>
              </a:extLst>
            </p:cNvPr>
            <p:cNvSpPr/>
            <p:nvPr/>
          </p:nvSpPr>
          <p:spPr>
            <a:xfrm>
              <a:off x="1913206" y="1195754"/>
              <a:ext cx="1286591" cy="1702191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 *id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popu_pct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5652877-E588-CF42-86D8-AFE66C45796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206" y="1659988"/>
              <a:ext cx="1286591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0A3D31-9AA1-B440-829B-09C50B21B15E}"/>
              </a:ext>
            </a:extLst>
          </p:cNvPr>
          <p:cNvGrpSpPr/>
          <p:nvPr/>
        </p:nvGrpSpPr>
        <p:grpSpPr>
          <a:xfrm>
            <a:off x="9766214" y="2239641"/>
            <a:ext cx="2112262" cy="970139"/>
            <a:chOff x="1913206" y="1407911"/>
            <a:chExt cx="1364566" cy="1702191"/>
          </a:xfrm>
        </p:grpSpPr>
        <p:sp>
          <p:nvSpPr>
            <p:cNvPr id="55" name="Round Same Side Corner Rectangle 54">
              <a:extLst>
                <a:ext uri="{FF2B5EF4-FFF2-40B4-BE49-F238E27FC236}">
                  <a16:creationId xmlns:a16="http://schemas.microsoft.com/office/drawing/2014/main" id="{7A7C718F-BC62-5645-9CB3-C93DFE4D9EDE}"/>
                </a:ext>
              </a:extLst>
            </p:cNvPr>
            <p:cNvSpPr/>
            <p:nvPr/>
          </p:nvSpPr>
          <p:spPr>
            <a:xfrm>
              <a:off x="1913206" y="1407911"/>
              <a:ext cx="1364566" cy="1702191"/>
            </a:xfrm>
            <a:prstGeom prst="round2Same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possible_responses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 *id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1CC8C65-7EA1-324D-B3BD-09929E0BE4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206" y="2061543"/>
              <a:ext cx="13645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17CE84-5599-4042-87F7-EFD4FEF6E314}"/>
              </a:ext>
            </a:extLst>
          </p:cNvPr>
          <p:cNvGrpSpPr/>
          <p:nvPr/>
        </p:nvGrpSpPr>
        <p:grpSpPr>
          <a:xfrm>
            <a:off x="7997722" y="594644"/>
            <a:ext cx="2936513" cy="1233094"/>
            <a:chOff x="2042232" y="1195754"/>
            <a:chExt cx="1235540" cy="170219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9" name="Round Same Side Corner Rectangle 58">
              <a:extLst>
                <a:ext uri="{FF2B5EF4-FFF2-40B4-BE49-F238E27FC236}">
                  <a16:creationId xmlns:a16="http://schemas.microsoft.com/office/drawing/2014/main" id="{EF46DFAD-7EC2-4A4D-8AE8-1F95D3FA425E}"/>
                </a:ext>
              </a:extLst>
            </p:cNvPr>
            <p:cNvSpPr/>
            <p:nvPr/>
          </p:nvSpPr>
          <p:spPr>
            <a:xfrm>
              <a:off x="2042232" y="1195754"/>
              <a:ext cx="1235540" cy="1702191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groups_possible_questions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possible_question_id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EFE79F-C272-0D41-AEC3-13656C66CE89}"/>
                </a:ext>
              </a:extLst>
            </p:cNvPr>
            <p:cNvCxnSpPr>
              <a:cxnSpLocks/>
            </p:cNvCxnSpPr>
            <p:nvPr/>
          </p:nvCxnSpPr>
          <p:spPr>
            <a:xfrm>
              <a:off x="2042232" y="1957170"/>
              <a:ext cx="12355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2755E4B-8FC0-1649-A27A-09FE2402C266}"/>
              </a:ext>
            </a:extLst>
          </p:cNvPr>
          <p:cNvGrpSpPr/>
          <p:nvPr/>
        </p:nvGrpSpPr>
        <p:grpSpPr>
          <a:xfrm>
            <a:off x="4110594" y="4083611"/>
            <a:ext cx="2928306" cy="2612435"/>
            <a:chOff x="1913206" y="1195754"/>
            <a:chExt cx="1364566" cy="109822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3" name="Round Same Side Corner Rectangle 62">
              <a:extLst>
                <a:ext uri="{FF2B5EF4-FFF2-40B4-BE49-F238E27FC236}">
                  <a16:creationId xmlns:a16="http://schemas.microsoft.com/office/drawing/2014/main" id="{3EB8D62F-86BB-8E4E-815B-97D30ACD0228}"/>
                </a:ext>
              </a:extLst>
            </p:cNvPr>
            <p:cNvSpPr/>
            <p:nvPr/>
          </p:nvSpPr>
          <p:spPr>
            <a:xfrm>
              <a:off x="1913206" y="1195754"/>
              <a:ext cx="1364566" cy="1098221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player_histories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 *id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player_id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possible_question_id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possible_response_id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notes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A7BB30-C5B0-8049-8DA3-F2F9A38217A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206" y="1362327"/>
              <a:ext cx="136456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 103">
            <a:extLst>
              <a:ext uri="{FF2B5EF4-FFF2-40B4-BE49-F238E27FC236}">
                <a16:creationId xmlns:a16="http://schemas.microsoft.com/office/drawing/2014/main" id="{FBE409CE-10C6-4D44-9A23-B0C50068996B}"/>
              </a:ext>
            </a:extLst>
          </p:cNvPr>
          <p:cNvSpPr/>
          <p:nvPr/>
        </p:nvSpPr>
        <p:spPr>
          <a:xfrm>
            <a:off x="3376247" y="1025385"/>
            <a:ext cx="1266092" cy="3230480"/>
          </a:xfrm>
          <a:custGeom>
            <a:avLst/>
            <a:gdLst>
              <a:gd name="connsiteX0" fmla="*/ 1266092 w 1266092"/>
              <a:gd name="connsiteY0" fmla="*/ 257237 h 3331416"/>
              <a:gd name="connsiteX1" fmla="*/ 618978 w 1266092"/>
              <a:gd name="connsiteY1" fmla="*/ 271305 h 3331416"/>
              <a:gd name="connsiteX2" fmla="*/ 422030 w 1266092"/>
              <a:gd name="connsiteY2" fmla="*/ 3042640 h 3331416"/>
              <a:gd name="connsiteX3" fmla="*/ 0 w 1266092"/>
              <a:gd name="connsiteY3" fmla="*/ 3267723 h 333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092" h="3331416">
                <a:moveTo>
                  <a:pt x="1266092" y="257237"/>
                </a:moveTo>
                <a:cubicBezTo>
                  <a:pt x="1012873" y="32154"/>
                  <a:pt x="759655" y="-192929"/>
                  <a:pt x="618978" y="271305"/>
                </a:cubicBezTo>
                <a:cubicBezTo>
                  <a:pt x="478301" y="735539"/>
                  <a:pt x="525193" y="2543237"/>
                  <a:pt x="422030" y="3042640"/>
                </a:cubicBezTo>
                <a:cubicBezTo>
                  <a:pt x="318867" y="3542043"/>
                  <a:pt x="82061" y="3234898"/>
                  <a:pt x="0" y="32677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608B255B-96F0-B34D-B5CD-E9B515233032}"/>
              </a:ext>
            </a:extLst>
          </p:cNvPr>
          <p:cNvCxnSpPr>
            <a:cxnSpLocks/>
            <a:stCxn id="55" idx="0"/>
          </p:cNvCxnSpPr>
          <p:nvPr/>
        </p:nvCxnSpPr>
        <p:spPr>
          <a:xfrm flipH="1">
            <a:off x="11059144" y="2724711"/>
            <a:ext cx="819332" cy="2550674"/>
          </a:xfrm>
          <a:prstGeom prst="curvedConnector4">
            <a:avLst>
              <a:gd name="adj1" fmla="val -24467"/>
              <a:gd name="adj2" fmla="val 99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>
            <a:extLst>
              <a:ext uri="{FF2B5EF4-FFF2-40B4-BE49-F238E27FC236}">
                <a16:creationId xmlns:a16="http://schemas.microsoft.com/office/drawing/2014/main" id="{16AC7345-41B0-9340-99F7-9D54D0BBB5E7}"/>
              </a:ext>
            </a:extLst>
          </p:cNvPr>
          <p:cNvSpPr/>
          <p:nvPr/>
        </p:nvSpPr>
        <p:spPr>
          <a:xfrm>
            <a:off x="2574388" y="1266092"/>
            <a:ext cx="1519311" cy="3629465"/>
          </a:xfrm>
          <a:custGeom>
            <a:avLst/>
            <a:gdLst>
              <a:gd name="connsiteX0" fmla="*/ 0 w 1519311"/>
              <a:gd name="connsiteY0" fmla="*/ 0 h 3629465"/>
              <a:gd name="connsiteX1" fmla="*/ 1041009 w 1519311"/>
              <a:gd name="connsiteY1" fmla="*/ 1266093 h 3629465"/>
              <a:gd name="connsiteX2" fmla="*/ 1041009 w 1519311"/>
              <a:gd name="connsiteY2" fmla="*/ 2729133 h 3629465"/>
              <a:gd name="connsiteX3" fmla="*/ 1519311 w 1519311"/>
              <a:gd name="connsiteY3" fmla="*/ 3629465 h 362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9311" h="3629465">
                <a:moveTo>
                  <a:pt x="0" y="0"/>
                </a:moveTo>
                <a:cubicBezTo>
                  <a:pt x="433754" y="405619"/>
                  <a:pt x="867508" y="811238"/>
                  <a:pt x="1041009" y="1266093"/>
                </a:cubicBezTo>
                <a:cubicBezTo>
                  <a:pt x="1214510" y="1720948"/>
                  <a:pt x="961292" y="2335238"/>
                  <a:pt x="1041009" y="2729133"/>
                </a:cubicBezTo>
                <a:cubicBezTo>
                  <a:pt x="1120726" y="3123028"/>
                  <a:pt x="1463040" y="3458308"/>
                  <a:pt x="1519311" y="36294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20CA3FC3-B913-7145-AE0F-B91B1F923180}"/>
              </a:ext>
            </a:extLst>
          </p:cNvPr>
          <p:cNvSpPr/>
          <p:nvPr/>
        </p:nvSpPr>
        <p:spPr>
          <a:xfrm>
            <a:off x="4347876" y="1266092"/>
            <a:ext cx="3100109" cy="4164037"/>
          </a:xfrm>
          <a:custGeom>
            <a:avLst/>
            <a:gdLst>
              <a:gd name="connsiteX0" fmla="*/ 280395 w 3100109"/>
              <a:gd name="connsiteY0" fmla="*/ 0 h 4164037"/>
              <a:gd name="connsiteX1" fmla="*/ 13109 w 3100109"/>
              <a:gd name="connsiteY1" fmla="*/ 422031 h 4164037"/>
              <a:gd name="connsiteX2" fmla="*/ 252260 w 3100109"/>
              <a:gd name="connsiteY2" fmla="*/ 1744394 h 4164037"/>
              <a:gd name="connsiteX3" fmla="*/ 1982586 w 3100109"/>
              <a:gd name="connsiteY3" fmla="*/ 2124222 h 4164037"/>
              <a:gd name="connsiteX4" fmla="*/ 2981392 w 3100109"/>
              <a:gd name="connsiteY4" fmla="*/ 2686930 h 4164037"/>
              <a:gd name="connsiteX5" fmla="*/ 3051731 w 3100109"/>
              <a:gd name="connsiteY5" fmla="*/ 3742007 h 4164037"/>
              <a:gd name="connsiteX6" fmla="*/ 2714106 w 3100109"/>
              <a:gd name="connsiteY6" fmla="*/ 4164037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09" h="4164037">
                <a:moveTo>
                  <a:pt x="280395" y="0"/>
                </a:moveTo>
                <a:cubicBezTo>
                  <a:pt x="149096" y="65649"/>
                  <a:pt x="17798" y="131299"/>
                  <a:pt x="13109" y="422031"/>
                </a:cubicBezTo>
                <a:cubicBezTo>
                  <a:pt x="8420" y="712763"/>
                  <a:pt x="-75986" y="1460696"/>
                  <a:pt x="252260" y="1744394"/>
                </a:cubicBezTo>
                <a:cubicBezTo>
                  <a:pt x="580506" y="2028092"/>
                  <a:pt x="1527731" y="1967133"/>
                  <a:pt x="1982586" y="2124222"/>
                </a:cubicBezTo>
                <a:cubicBezTo>
                  <a:pt x="2437441" y="2281311"/>
                  <a:pt x="2803201" y="2417299"/>
                  <a:pt x="2981392" y="2686930"/>
                </a:cubicBezTo>
                <a:cubicBezTo>
                  <a:pt x="3159583" y="2956561"/>
                  <a:pt x="3096279" y="3495823"/>
                  <a:pt x="3051731" y="3742007"/>
                </a:cubicBezTo>
                <a:cubicBezTo>
                  <a:pt x="3007183" y="3988191"/>
                  <a:pt x="2678937" y="4025705"/>
                  <a:pt x="2714106" y="416403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035D0AF4-2BD9-8941-B96E-E6AA6306607F}"/>
              </a:ext>
            </a:extLst>
          </p:cNvPr>
          <p:cNvSpPr/>
          <p:nvPr/>
        </p:nvSpPr>
        <p:spPr>
          <a:xfrm>
            <a:off x="6745041" y="2821806"/>
            <a:ext cx="840231" cy="2957379"/>
          </a:xfrm>
          <a:custGeom>
            <a:avLst/>
            <a:gdLst>
              <a:gd name="connsiteX0" fmla="*/ 316941 w 840231"/>
              <a:gd name="connsiteY0" fmla="*/ 76139 h 2957379"/>
              <a:gd name="connsiteX1" fmla="*/ 21519 w 840231"/>
              <a:gd name="connsiteY1" fmla="*/ 329357 h 2957379"/>
              <a:gd name="connsiteX2" fmla="*/ 837446 w 840231"/>
              <a:gd name="connsiteY2" fmla="*/ 2692730 h 2957379"/>
              <a:gd name="connsiteX3" fmla="*/ 302873 w 840231"/>
              <a:gd name="connsiteY3" fmla="*/ 2945948 h 29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0231" h="2957379">
                <a:moveTo>
                  <a:pt x="316941" y="76139"/>
                </a:moveTo>
                <a:cubicBezTo>
                  <a:pt x="125854" y="-15302"/>
                  <a:pt x="-65232" y="-106742"/>
                  <a:pt x="21519" y="329357"/>
                </a:cubicBezTo>
                <a:cubicBezTo>
                  <a:pt x="108270" y="765456"/>
                  <a:pt x="790554" y="2256632"/>
                  <a:pt x="837446" y="2692730"/>
                </a:cubicBezTo>
                <a:cubicBezTo>
                  <a:pt x="884338" y="3128828"/>
                  <a:pt x="323975" y="2877954"/>
                  <a:pt x="302873" y="294594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07725B28-AD0F-EA4F-A5BA-326BFBCB7FB3}"/>
              </a:ext>
            </a:extLst>
          </p:cNvPr>
          <p:cNvSpPr/>
          <p:nvPr/>
        </p:nvSpPr>
        <p:spPr>
          <a:xfrm>
            <a:off x="2560320" y="1209822"/>
            <a:ext cx="2110154" cy="787790"/>
          </a:xfrm>
          <a:custGeom>
            <a:avLst/>
            <a:gdLst>
              <a:gd name="connsiteX0" fmla="*/ 0 w 2110154"/>
              <a:gd name="connsiteY0" fmla="*/ 0 h 787790"/>
              <a:gd name="connsiteX1" fmla="*/ 914400 w 2110154"/>
              <a:gd name="connsiteY1" fmla="*/ 281354 h 787790"/>
              <a:gd name="connsiteX2" fmla="*/ 2110154 w 2110154"/>
              <a:gd name="connsiteY2" fmla="*/ 787790 h 78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154" h="787790">
                <a:moveTo>
                  <a:pt x="0" y="0"/>
                </a:moveTo>
                <a:cubicBezTo>
                  <a:pt x="281354" y="75028"/>
                  <a:pt x="562708" y="150056"/>
                  <a:pt x="914400" y="281354"/>
                </a:cubicBezTo>
                <a:cubicBezTo>
                  <a:pt x="1266092" y="412652"/>
                  <a:pt x="1976511" y="656492"/>
                  <a:pt x="2110154" y="78779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17215EE1-22FF-0D4D-9DB0-ED9910221623}"/>
              </a:ext>
            </a:extLst>
          </p:cNvPr>
          <p:cNvSpPr/>
          <p:nvPr/>
        </p:nvSpPr>
        <p:spPr>
          <a:xfrm>
            <a:off x="6569613" y="1125416"/>
            <a:ext cx="1434904" cy="126609"/>
          </a:xfrm>
          <a:custGeom>
            <a:avLst/>
            <a:gdLst>
              <a:gd name="connsiteX0" fmla="*/ 0 w 1434904"/>
              <a:gd name="connsiteY0" fmla="*/ 0 h 126609"/>
              <a:gd name="connsiteX1" fmla="*/ 1434904 w 1434904"/>
              <a:gd name="connsiteY1" fmla="*/ 126609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4904" h="126609">
                <a:moveTo>
                  <a:pt x="0" y="0"/>
                </a:moveTo>
                <a:cubicBezTo>
                  <a:pt x="595532" y="30480"/>
                  <a:pt x="1191064" y="60960"/>
                  <a:pt x="1434904" y="12660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D080806B-DD28-984B-A42D-88426888938D}"/>
              </a:ext>
            </a:extLst>
          </p:cNvPr>
          <p:cNvSpPr/>
          <p:nvPr/>
        </p:nvSpPr>
        <p:spPr>
          <a:xfrm>
            <a:off x="7047914" y="2721751"/>
            <a:ext cx="2743412" cy="3299221"/>
          </a:xfrm>
          <a:custGeom>
            <a:avLst/>
            <a:gdLst>
              <a:gd name="connsiteX0" fmla="*/ 2700997 w 2743412"/>
              <a:gd name="connsiteY0" fmla="*/ 21449 h 3299221"/>
              <a:gd name="connsiteX1" fmla="*/ 2588456 w 2743412"/>
              <a:gd name="connsiteY1" fmla="*/ 176194 h 3299221"/>
              <a:gd name="connsiteX2" fmla="*/ 2630659 w 2743412"/>
              <a:gd name="connsiteY2" fmla="*/ 1315677 h 3299221"/>
              <a:gd name="connsiteX3" fmla="*/ 900333 w 2743412"/>
              <a:gd name="connsiteY3" fmla="*/ 1400083 h 3299221"/>
              <a:gd name="connsiteX4" fmla="*/ 703385 w 2743412"/>
              <a:gd name="connsiteY4" fmla="*/ 3060071 h 3299221"/>
              <a:gd name="connsiteX5" fmla="*/ 0 w 2743412"/>
              <a:gd name="connsiteY5" fmla="*/ 3299221 h 329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3412" h="3299221">
                <a:moveTo>
                  <a:pt x="2700997" y="21449"/>
                </a:moveTo>
                <a:cubicBezTo>
                  <a:pt x="2650588" y="-9031"/>
                  <a:pt x="2600179" y="-39511"/>
                  <a:pt x="2588456" y="176194"/>
                </a:cubicBezTo>
                <a:cubicBezTo>
                  <a:pt x="2576733" y="391899"/>
                  <a:pt x="2912013" y="1111696"/>
                  <a:pt x="2630659" y="1315677"/>
                </a:cubicBezTo>
                <a:cubicBezTo>
                  <a:pt x="2349305" y="1519658"/>
                  <a:pt x="1221545" y="1109351"/>
                  <a:pt x="900333" y="1400083"/>
                </a:cubicBezTo>
                <a:cubicBezTo>
                  <a:pt x="579121" y="1690815"/>
                  <a:pt x="853440" y="2743548"/>
                  <a:pt x="703385" y="3060071"/>
                </a:cubicBezTo>
                <a:cubicBezTo>
                  <a:pt x="553329" y="3376594"/>
                  <a:pt x="58615" y="3245295"/>
                  <a:pt x="0" y="329922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E7A8D3-AEEC-9049-A183-8229567F7A9E}"/>
              </a:ext>
            </a:extLst>
          </p:cNvPr>
          <p:cNvSpPr/>
          <p:nvPr/>
        </p:nvSpPr>
        <p:spPr>
          <a:xfrm>
            <a:off x="6794448" y="1561514"/>
            <a:ext cx="1181934" cy="1280160"/>
          </a:xfrm>
          <a:custGeom>
            <a:avLst/>
            <a:gdLst>
              <a:gd name="connsiteX0" fmla="*/ 281602 w 1181934"/>
              <a:gd name="connsiteY0" fmla="*/ 1280160 h 1280160"/>
              <a:gd name="connsiteX1" fmla="*/ 248 w 1181934"/>
              <a:gd name="connsiteY1" fmla="*/ 956603 h 1280160"/>
              <a:gd name="connsiteX2" fmla="*/ 253466 w 1181934"/>
              <a:gd name="connsiteY2" fmla="*/ 379828 h 1280160"/>
              <a:gd name="connsiteX3" fmla="*/ 1181934 w 1181934"/>
              <a:gd name="connsiteY3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934" h="1280160">
                <a:moveTo>
                  <a:pt x="281602" y="1280160"/>
                </a:moveTo>
                <a:cubicBezTo>
                  <a:pt x="143269" y="1193409"/>
                  <a:pt x="4937" y="1106658"/>
                  <a:pt x="248" y="956603"/>
                </a:cubicBezTo>
                <a:cubicBezTo>
                  <a:pt x="-4441" y="806548"/>
                  <a:pt x="56518" y="539262"/>
                  <a:pt x="253466" y="379828"/>
                </a:cubicBezTo>
                <a:cubicBezTo>
                  <a:pt x="450414" y="220394"/>
                  <a:pt x="1095183" y="60960"/>
                  <a:pt x="1181934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E1C849EA-AD3B-0745-BD27-E2023389AB21}"/>
              </a:ext>
            </a:extLst>
          </p:cNvPr>
          <p:cNvSpPr/>
          <p:nvPr/>
        </p:nvSpPr>
        <p:spPr>
          <a:xfrm>
            <a:off x="7579809" y="2777059"/>
            <a:ext cx="2028765" cy="2205207"/>
          </a:xfrm>
          <a:custGeom>
            <a:avLst/>
            <a:gdLst>
              <a:gd name="connsiteX0" fmla="*/ 1690801 w 2028765"/>
              <a:gd name="connsiteY0" fmla="*/ 22412 h 2205207"/>
              <a:gd name="connsiteX1" fmla="*/ 1845545 w 2028765"/>
              <a:gd name="connsiteY1" fmla="*/ 134953 h 2205207"/>
              <a:gd name="connsiteX2" fmla="*/ 1915884 w 2028765"/>
              <a:gd name="connsiteY2" fmla="*/ 1049353 h 2205207"/>
              <a:gd name="connsiteX3" fmla="*/ 199625 w 2028765"/>
              <a:gd name="connsiteY3" fmla="*/ 1077489 h 2205207"/>
              <a:gd name="connsiteX4" fmla="*/ 44881 w 2028765"/>
              <a:gd name="connsiteY4" fmla="*/ 2104430 h 2205207"/>
              <a:gd name="connsiteX5" fmla="*/ 284031 w 2028765"/>
              <a:gd name="connsiteY5" fmla="*/ 2174769 h 220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8765" h="2205207">
                <a:moveTo>
                  <a:pt x="1690801" y="22412"/>
                </a:moveTo>
                <a:cubicBezTo>
                  <a:pt x="1749416" y="-6896"/>
                  <a:pt x="1808031" y="-36204"/>
                  <a:pt x="1845545" y="134953"/>
                </a:cubicBezTo>
                <a:cubicBezTo>
                  <a:pt x="1883059" y="306110"/>
                  <a:pt x="2190204" y="892264"/>
                  <a:pt x="1915884" y="1049353"/>
                </a:cubicBezTo>
                <a:cubicBezTo>
                  <a:pt x="1641564" y="1206442"/>
                  <a:pt x="511459" y="901643"/>
                  <a:pt x="199625" y="1077489"/>
                </a:cubicBezTo>
                <a:cubicBezTo>
                  <a:pt x="-112209" y="1253335"/>
                  <a:pt x="30813" y="1921550"/>
                  <a:pt x="44881" y="2104430"/>
                </a:cubicBezTo>
                <a:cubicBezTo>
                  <a:pt x="58949" y="2287310"/>
                  <a:pt x="227760" y="2163046"/>
                  <a:pt x="284031" y="217476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0CD01E95-6430-F44E-8CE4-B84956065694}"/>
              </a:ext>
            </a:extLst>
          </p:cNvPr>
          <p:cNvSpPr/>
          <p:nvPr/>
        </p:nvSpPr>
        <p:spPr>
          <a:xfrm>
            <a:off x="2532185" y="5176911"/>
            <a:ext cx="1589649" cy="548640"/>
          </a:xfrm>
          <a:custGeom>
            <a:avLst/>
            <a:gdLst>
              <a:gd name="connsiteX0" fmla="*/ 0 w 1589649"/>
              <a:gd name="connsiteY0" fmla="*/ 548640 h 548640"/>
              <a:gd name="connsiteX1" fmla="*/ 1589649 w 1589649"/>
              <a:gd name="connsiteY1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49" h="548640">
                <a:moveTo>
                  <a:pt x="0" y="548640"/>
                </a:moveTo>
                <a:lnTo>
                  <a:pt x="158964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4F4AA558-3AFD-8049-BA5E-15226E93AB34}"/>
              </a:ext>
            </a:extLst>
          </p:cNvPr>
          <p:cNvSpPr/>
          <p:nvPr/>
        </p:nvSpPr>
        <p:spPr>
          <a:xfrm>
            <a:off x="111355" y="3882683"/>
            <a:ext cx="1084399" cy="1829578"/>
          </a:xfrm>
          <a:custGeom>
            <a:avLst/>
            <a:gdLst>
              <a:gd name="connsiteX0" fmla="*/ 1084399 w 1084399"/>
              <a:gd name="connsiteY0" fmla="*/ 1814733 h 1829578"/>
              <a:gd name="connsiteX1" fmla="*/ 366947 w 1084399"/>
              <a:gd name="connsiteY1" fmla="*/ 1617785 h 1829578"/>
              <a:gd name="connsiteX2" fmla="*/ 1187 w 1084399"/>
              <a:gd name="connsiteY2" fmla="*/ 337625 h 1829578"/>
              <a:gd name="connsiteX3" fmla="*/ 240338 w 1084399"/>
              <a:gd name="connsiteY3" fmla="*/ 0 h 182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399" h="1829578">
                <a:moveTo>
                  <a:pt x="1084399" y="1814733"/>
                </a:moveTo>
                <a:cubicBezTo>
                  <a:pt x="815940" y="1839351"/>
                  <a:pt x="547482" y="1863970"/>
                  <a:pt x="366947" y="1617785"/>
                </a:cubicBezTo>
                <a:cubicBezTo>
                  <a:pt x="186412" y="1371600"/>
                  <a:pt x="22288" y="607256"/>
                  <a:pt x="1187" y="337625"/>
                </a:cubicBezTo>
                <a:cubicBezTo>
                  <a:pt x="-19914" y="67994"/>
                  <a:pt x="247372" y="49237"/>
                  <a:pt x="240338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5D83E65-CE87-014A-B900-5B5B08354CF8}"/>
              </a:ext>
            </a:extLst>
          </p:cNvPr>
          <p:cNvSpPr txBox="1"/>
          <p:nvPr/>
        </p:nvSpPr>
        <p:spPr>
          <a:xfrm>
            <a:off x="2686928" y="56562"/>
            <a:ext cx="67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Ethics Game Data Model Entity-Relationship-Diagram (ERD)</a:t>
            </a:r>
          </a:p>
        </p:txBody>
      </p:sp>
    </p:spTree>
    <p:extLst>
      <p:ext uri="{BB962C8B-B14F-4D97-AF65-F5344CB8AC3E}">
        <p14:creationId xmlns:p14="http://schemas.microsoft.com/office/powerpoint/2010/main" val="9214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132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Yi</dc:creator>
  <cp:lastModifiedBy>Liu, Yi</cp:lastModifiedBy>
  <cp:revision>9</cp:revision>
  <cp:lastPrinted>2018-11-17T21:47:07Z</cp:lastPrinted>
  <dcterms:created xsi:type="dcterms:W3CDTF">2018-11-17T20:43:05Z</dcterms:created>
  <dcterms:modified xsi:type="dcterms:W3CDTF">2018-11-18T03:55:12Z</dcterms:modified>
</cp:coreProperties>
</file>