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231131" y="3222488"/>
            <a:ext cx="8610600" cy="265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A.MAHALAKSHMI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UNIVERSITY REGISTER NO:312206517</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NAN MUDHALVAN ID: unm13012221167/6EA7A2549C633E8A9964427BF4949F2C</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Commerce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A.M JAIN COLLEGE, CHENNAI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6"/>
            <a:ext cx="10004425" cy="3534942"/>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pPr marL="12700">
              <a:lnSpc>
                <a:spcPct val="100000"/>
              </a:lnSpc>
              <a:spcBef>
                <a:spcPts val="105"/>
              </a:spcBef>
            </a:pPr>
            <a:r>
              <a:rPr lang="en-US" sz="2000" spc="20" dirty="0" smtClean="0"/>
              <a:t>data collection </a:t>
            </a:r>
            <a:br>
              <a:rPr lang="en-US" sz="2000" spc="20" dirty="0" smtClean="0"/>
            </a:br>
            <a:r>
              <a:rPr lang="en-US" sz="2000" spc="20" dirty="0" smtClean="0"/>
              <a:t>  using </a:t>
            </a:r>
            <a:r>
              <a:rPr lang="en-US" sz="2000" spc="20" dirty="0" err="1" smtClean="0"/>
              <a:t>kaggle</a:t>
            </a:r>
            <a:r>
              <a:rPr lang="en-US" sz="2000" spc="20" dirty="0" smtClean="0"/>
              <a:t> the data is collected</a:t>
            </a:r>
            <a:br>
              <a:rPr lang="en-US" sz="2000" spc="20" dirty="0" smtClean="0"/>
            </a:br>
            <a:r>
              <a:rPr lang="en-US" sz="2000" spc="20" dirty="0" smtClean="0"/>
              <a:t>feature collection</a:t>
            </a:r>
            <a:br>
              <a:rPr lang="en-US" sz="2000" spc="20" dirty="0" smtClean="0"/>
            </a:br>
            <a:r>
              <a:rPr lang="en-US" sz="2000" spc="20" dirty="0" smtClean="0"/>
              <a:t>  using the various features in excel the features are used</a:t>
            </a:r>
            <a:br>
              <a:rPr lang="en-US" sz="2000" spc="20" dirty="0" smtClean="0"/>
            </a:br>
            <a:r>
              <a:rPr lang="en-US" sz="2000" spc="20" dirty="0" smtClean="0"/>
              <a:t>Data cleaning</a:t>
            </a:r>
            <a:br>
              <a:rPr lang="en-US" sz="2000" spc="20" dirty="0" smtClean="0"/>
            </a:br>
            <a:r>
              <a:rPr lang="en-US" sz="2000" spc="20" dirty="0" smtClean="0"/>
              <a:t>blanks columns are being deleted</a:t>
            </a:r>
            <a:br>
              <a:rPr lang="en-US" sz="2000" spc="20" dirty="0" smtClean="0"/>
            </a:br>
            <a:r>
              <a:rPr lang="en-US" sz="2000" spc="20" dirty="0" smtClean="0"/>
              <a:t>performance level</a:t>
            </a:r>
            <a:br>
              <a:rPr lang="en-US" sz="2000" spc="20" dirty="0" smtClean="0"/>
            </a:br>
            <a:r>
              <a:rPr lang="en-US" sz="2000" spc="20" dirty="0" smtClean="0"/>
              <a:t>performance level are shown using charts</a:t>
            </a:r>
            <a:br>
              <a:rPr lang="en-US" sz="2000" spc="20" dirty="0" smtClean="0"/>
            </a:br>
            <a:endParaRPr sz="2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5"/>
            <a:ext cx="13189268" cy="1490793"/>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a:r>
            <a:br>
              <a:rPr lang="en-US" dirty="0" smtClean="0"/>
            </a:br>
            <a:r>
              <a:rPr lang="en-US" dirty="0" smtClean="0"/>
              <a:t> </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10" name="Picture 9" descr="WhatsApp Image 2024-08-26 at 8.22.01 PM.jpeg"/>
          <p:cNvPicPr>
            <a:picLocks noChangeAspect="1"/>
          </p:cNvPicPr>
          <p:nvPr/>
        </p:nvPicPr>
        <p:blipFill>
          <a:blip r:embed="rId3" cstate="print"/>
          <a:stretch>
            <a:fillRect/>
          </a:stretch>
        </p:blipFill>
        <p:spPr>
          <a:xfrm>
            <a:off x="0" y="1314450"/>
            <a:ext cx="12192000" cy="4229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2" y="385444"/>
            <a:ext cx="10681335" cy="3631763"/>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 Employee Performance Analysis project is a critical initiative that helps organizations optimize their human resources, ensuring that employees are not only meeting their objectives but also contributing to the company's overall success. By systematically evaluating and enhancing employee performance, organizations can drive continuous improvement and maintain a competitive edge.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094711"/>
          </a:xfrm>
          <a:prstGeom prst="rect">
            <a:avLst/>
          </a:prstGeom>
        </p:spPr>
        <p:txBody>
          <a:bodyPr vert="horz" wrap="square" lIns="0" tIns="16510" rIns="0" bIns="0" rtlCol="0">
            <a:spAutoFit/>
          </a:bodyPr>
          <a:lstStyle/>
          <a:p>
            <a:pPr marL="12700">
              <a:lnSpc>
                <a:spcPct val="100000"/>
              </a:lnSpc>
              <a:spcBef>
                <a:spcPts val="130"/>
              </a:spcBef>
              <a:buFont typeface="Wingdings" pitchFamily="2" charset="2"/>
              <a:buChar char="§"/>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t>
            </a:r>
            <a:r>
              <a:rPr lang="en-US" sz="2000" spc="10" dirty="0" smtClean="0"/>
              <a:t> employee performance is used for evaluating how well employees are meeting their job responsibilities and contributing to the </a:t>
            </a:r>
            <a:r>
              <a:rPr lang="en-US" sz="2000" spc="10" dirty="0" err="1" smtClean="0"/>
              <a:t>organisation</a:t>
            </a:r>
            <a:r>
              <a:rPr lang="en-US" sz="2000" spc="10" dirty="0" smtClean="0"/>
              <a:t/>
            </a:r>
            <a:br>
              <a:rPr lang="en-US" sz="2000" spc="10" dirty="0" smtClean="0"/>
            </a:br>
            <a:r>
              <a:rPr lang="en-US" sz="2000" spc="10" dirty="0" smtClean="0"/>
              <a:t> </a:t>
            </a:r>
            <a:br>
              <a:rPr lang="en-US" sz="2000" spc="10" dirty="0" smtClean="0"/>
            </a:br>
            <a:r>
              <a:rPr lang="en-US" sz="2000" spc="10" dirty="0" smtClean="0"/>
              <a:t>   This process helps identify strengths and areas of improvement informs decisions on promotions, rewards, and training needs, and aligns individual performance with the company</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34791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spc="-20" dirty="0" smtClean="0"/>
              <a:t> </a:t>
            </a:r>
            <a:r>
              <a:rPr lang="en-US" sz="2000" spc="-20" dirty="0" smtClean="0"/>
              <a:t> </a:t>
            </a:r>
            <a:r>
              <a:rPr lang="en-US" sz="2000" spc="-20" dirty="0" err="1" smtClean="0"/>
              <a:t>Analysing</a:t>
            </a:r>
            <a:r>
              <a:rPr lang="en-US" sz="2000" spc="-20" dirty="0" smtClean="0"/>
              <a:t> the performance of the employees by rating salary for </a:t>
            </a:r>
            <a:r>
              <a:rPr lang="en-US" sz="2000" spc="-20" dirty="0" err="1" smtClean="0"/>
              <a:t>analysing</a:t>
            </a:r>
            <a:r>
              <a:rPr lang="en-US" sz="2000" spc="-20" dirty="0" smtClean="0"/>
              <a:t> the employees strength and area of performance.</a:t>
            </a:r>
            <a:br>
              <a:rPr lang="en-US" sz="2000" spc="-20" dirty="0" smtClean="0"/>
            </a:br>
            <a:r>
              <a:rPr lang="en-US" sz="2000" spc="-20" dirty="0" smtClean="0"/>
              <a:t>    It focus on evaluating and understanding the effectiveness, efficiency and productivity of employees within an </a:t>
            </a:r>
            <a:r>
              <a:rPr lang="en-US" sz="2000" spc="-20" dirty="0" err="1" smtClean="0"/>
              <a:t>organisation</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72510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2800" spc="5" dirty="0" smtClean="0"/>
              <a:t>Employer</a:t>
            </a:r>
            <a:br>
              <a:rPr lang="en-US" sz="2800" spc="5" dirty="0" smtClean="0"/>
            </a:br>
            <a:r>
              <a:rPr lang="en-US" sz="2800" spc="5" dirty="0" smtClean="0"/>
              <a:t>employee</a:t>
            </a:r>
            <a:br>
              <a:rPr lang="en-US" sz="2800" spc="5" dirty="0" smtClean="0"/>
            </a:br>
            <a:r>
              <a:rPr lang="en-US" sz="2800" spc="5" dirty="0" err="1" smtClean="0"/>
              <a:t>organisation</a:t>
            </a:r>
            <a:r>
              <a:rPr lang="en-US" sz="2800" spc="5" dirty="0" smtClean="0"/>
              <a:t/>
            </a:r>
            <a:br>
              <a:rPr lang="en-US" sz="2800" spc="5" dirty="0" smtClean="0"/>
            </a:br>
            <a:r>
              <a:rPr lang="en-US" sz="2800" spc="5" dirty="0" smtClean="0"/>
              <a:t>HR</a:t>
            </a:r>
            <a:br>
              <a:rPr lang="en-US" sz="2800" spc="5" dirty="0" smtClean="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891450"/>
          </a:xfrm>
          <a:prstGeom prst="rect">
            <a:avLst/>
          </a:prstGeom>
        </p:spPr>
        <p:txBody>
          <a:bodyPr vert="horz" wrap="square" lIns="0" tIns="13335" rIns="0" bIns="0" rtlCol="0">
            <a:spAutoFit/>
          </a:bodyPr>
          <a:lstStyle/>
          <a:p>
            <a:pPr marL="12700" algn="l">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charts- visualization, reports</a:t>
            </a:r>
            <a:br>
              <a:rPr lang="en-US" sz="3600" dirty="0" smtClean="0"/>
            </a:br>
            <a:r>
              <a:rPr lang="en-US" sz="3600" dirty="0" smtClean="0"/>
              <a:t>                  pivot table- summary </a:t>
            </a:r>
            <a:br>
              <a:rPr lang="en-US" sz="3600" dirty="0" smtClean="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6155531"/>
          </a:xfrm>
        </p:spPr>
        <p:txBody>
          <a:bodyPr/>
          <a:lstStyle/>
          <a:p>
            <a:r>
              <a:rPr lang="en-IN" dirty="0"/>
              <a:t>Dataset </a:t>
            </a:r>
            <a:r>
              <a:rPr lang="en-IN" dirty="0" smtClean="0"/>
              <a:t>Description</a:t>
            </a:r>
            <a:br>
              <a:rPr lang="en-IN" dirty="0" smtClean="0"/>
            </a:br>
            <a:r>
              <a:rPr lang="en-IN" sz="3200" dirty="0" smtClean="0"/>
              <a:t>employee dataset- </a:t>
            </a:r>
            <a:r>
              <a:rPr lang="en-IN" sz="3200" dirty="0" err="1" smtClean="0"/>
              <a:t>kaggle</a:t>
            </a:r>
            <a:r>
              <a:rPr lang="en-IN" sz="3200" dirty="0" smtClean="0"/>
              <a:t/>
            </a:r>
            <a:br>
              <a:rPr lang="en-IN" sz="3200" dirty="0" smtClean="0"/>
            </a:br>
            <a:r>
              <a:rPr lang="en-IN" sz="3200" dirty="0" smtClean="0"/>
              <a:t>26 features</a:t>
            </a:r>
            <a:br>
              <a:rPr lang="en-IN" sz="3200" dirty="0" smtClean="0"/>
            </a:br>
            <a:r>
              <a:rPr lang="en-IN" sz="3200" dirty="0" smtClean="0"/>
              <a:t>I have used 9 features</a:t>
            </a:r>
            <a:br>
              <a:rPr lang="en-IN" sz="3200" dirty="0" smtClean="0"/>
            </a:br>
            <a:r>
              <a:rPr lang="en-IN" sz="3200" dirty="0" smtClean="0"/>
              <a:t>employee id- numerical</a:t>
            </a:r>
            <a:br>
              <a:rPr lang="en-IN" sz="3200" dirty="0" smtClean="0"/>
            </a:br>
            <a:r>
              <a:rPr lang="en-IN" sz="3200" dirty="0" smtClean="0"/>
              <a:t>name- text </a:t>
            </a:r>
            <a:br>
              <a:rPr lang="en-IN" sz="3200" dirty="0" smtClean="0"/>
            </a:br>
            <a:r>
              <a:rPr lang="en-IN" sz="3200" dirty="0" smtClean="0"/>
              <a:t>salary- numerical</a:t>
            </a:r>
            <a:br>
              <a:rPr lang="en-IN" sz="3200" dirty="0" smtClean="0"/>
            </a:br>
            <a:r>
              <a:rPr lang="en-IN" sz="3200" dirty="0" smtClean="0"/>
              <a:t>gender -text</a:t>
            </a:r>
            <a:br>
              <a:rPr lang="en-IN" sz="3200" dirty="0" smtClean="0"/>
            </a:br>
            <a:r>
              <a:rPr lang="en-IN" sz="3200" dirty="0" smtClean="0"/>
              <a:t>rating-numerical</a:t>
            </a:r>
            <a:br>
              <a:rPr lang="en-IN" sz="3200" dirty="0" smtClean="0"/>
            </a:br>
            <a:r>
              <a:rPr lang="en-IN" sz="3200" dirty="0" smtClean="0"/>
              <a:t>performance-text</a:t>
            </a:r>
            <a:br>
              <a:rPr lang="en-IN" sz="3200" dirty="0" smtClean="0"/>
            </a:br>
            <a:r>
              <a:rPr lang="en-IN" sz="3200" dirty="0" smtClean="0"/>
              <a:t>business unit-text</a:t>
            </a:r>
            <a:br>
              <a:rPr lang="en-IN" sz="3200" dirty="0" smtClean="0"/>
            </a:br>
            <a:r>
              <a:rPr lang="en-IN" sz="3200" dirty="0" smtClean="0"/>
              <a:t>business type-text</a:t>
            </a:r>
            <a:endParaRPr lang="en-IN"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44068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US" sz="4250" spc="20" dirty="0" smtClean="0"/>
              <a:t> </a:t>
            </a:r>
            <a:br>
              <a:rPr lang="en-US" sz="4250" spc="20" dirty="0" smtClean="0"/>
            </a:br>
            <a:r>
              <a:rPr lang="en-US" sz="3600" spc="20" dirty="0" smtClean="0"/>
              <a:t>The solutions are used for different things like improves performance</a:t>
            </a:r>
            <a:br>
              <a:rPr lang="en-US" sz="3600" spc="20" dirty="0" smtClean="0"/>
            </a:br>
            <a:r>
              <a:rPr lang="en-US" sz="3600" spc="20" dirty="0" smtClean="0"/>
              <a:t>This also increases employee satisfaction</a:t>
            </a:r>
            <a:br>
              <a:rPr lang="en-US" sz="3600" spc="20" dirty="0" smtClean="0"/>
            </a:br>
            <a:endParaRPr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