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1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23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F4B4-31CE-4736-9D39-027BBD6221E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C55357-49FA-48C4-A311-C6FE027D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Hotword</a:t>
            </a:r>
            <a:r>
              <a:rPr lang="en-US" dirty="0" smtClean="0">
                <a:latin typeface="Arial Black" panose="020B0A04020102020204" pitchFamily="34" charset="0"/>
              </a:rPr>
              <a:t> Detection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Using Python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09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Hotword</a:t>
            </a:r>
            <a:r>
              <a:rPr lang="en-US" dirty="0"/>
              <a:t> detection refers to the process of identifying a specific predefined word or phrase, known as a "</a:t>
            </a:r>
            <a:r>
              <a:rPr lang="en-US" dirty="0" err="1"/>
              <a:t>hotword</a:t>
            </a:r>
            <a:r>
              <a:rPr lang="en-US" dirty="0"/>
              <a:t>" or "wake word," within an audio input stream. The purpose of </a:t>
            </a:r>
            <a:r>
              <a:rPr lang="en-US" dirty="0" err="1"/>
              <a:t>hotword</a:t>
            </a:r>
            <a:r>
              <a:rPr lang="en-US" dirty="0"/>
              <a:t> detection is often to trigger a device or system to start listening and processing subsequent commands. When the </a:t>
            </a:r>
            <a:r>
              <a:rPr lang="en-US" dirty="0" err="1"/>
              <a:t>hotword</a:t>
            </a:r>
            <a:r>
              <a:rPr lang="en-US" dirty="0"/>
              <a:t> is detected, the system activates and begins to analyze the incoming audio for further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1313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Hotword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examples of </a:t>
            </a:r>
            <a:r>
              <a:rPr lang="en-US" dirty="0" err="1"/>
              <a:t>hotwords</a:t>
            </a:r>
            <a:r>
              <a:rPr lang="en-US" dirty="0"/>
              <a:t> include "Hey Siri," "Okay Google," and "Alexa" in voice-activated virtual assistants like Siri, Google Assistant, and Amazon's Alexa, respectively. These </a:t>
            </a:r>
            <a:r>
              <a:rPr lang="en-US" dirty="0" err="1"/>
              <a:t>hotwords</a:t>
            </a:r>
            <a:r>
              <a:rPr lang="en-US" dirty="0"/>
              <a:t> are designed to initiate the listening mode of the respective virtual assistant, allowing users to provide voice commands or queries.</a:t>
            </a:r>
          </a:p>
        </p:txBody>
      </p:sp>
    </p:spTree>
    <p:extLst>
      <p:ext uri="{BB962C8B-B14F-4D97-AF65-F5344CB8AC3E}">
        <p14:creationId xmlns:p14="http://schemas.microsoft.com/office/powerpoint/2010/main" val="264936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855" y="424873"/>
            <a:ext cx="8876145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 typically involves using signal processing and machine learning techniques to distinguish the specified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background noise and other irrelevant sounds. The system needs to be sensitive enough to recognize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accurately while avoiding false positives triggered by similar-sounding phrases or environmental noise.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855" y="2087418"/>
            <a:ext cx="8876145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Once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is detected, the system can then perform subsequent natural language processing to understand and act upon the user's spoken commands or requests.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detection is a critical component in the functionality of voice-activated systems, making them responsive and </a:t>
            </a:r>
            <a:r>
              <a:rPr lang="en-US" sz="1400" b="1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user friendly.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988265"/>
            <a:ext cx="885767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</a:t>
            </a:r>
            <a:r>
              <a:rPr lang="en-US" dirty="0" err="1" smtClean="0"/>
              <a:t>Hotword</a:t>
            </a:r>
            <a:r>
              <a:rPr lang="en-US" dirty="0" smtClean="0"/>
              <a:t>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2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836" y="221673"/>
            <a:ext cx="9033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speech_recognition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as </a:t>
            </a:r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hotword_detection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# Initialize the recognizer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recognizer = </a:t>
            </a:r>
            <a:r>
              <a:rPr lang="en-US" dirty="0" err="1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sr.Recognizer</a:t>
            </a:r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47273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# Set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to detect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your_hotword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  # Change this to your desired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with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sr.Microphone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 as source: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print("Say something...")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recognizer.adjust_for_ambient_noise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(source)  # Adjust for ambient noise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try: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audio_data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recognizer.listen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(source, timeout=5)  # Adjust the timeout as            needed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text =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recognizer.recognize_google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audio_data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print("You said:",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81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91" y="203200"/>
            <a:ext cx="8968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# Check if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is present in the recognized text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if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hotword.lower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 in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text.lower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    print("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detected!")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else: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    print("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not detected.")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except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sr.WaitTimeoutError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print("Speech recognition timed out.")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36" y="2604655"/>
            <a:ext cx="8728364" cy="2993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except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sr.UnknownValueError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print("Speech recognition could not understand audio.")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except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sr.RequestError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as 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        print(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f"Could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not request results from Google Speech Recognition service; {e}")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 __name__ == "__main__":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hotword_detection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2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4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91" y="360218"/>
            <a:ext cx="87653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Here's an example of what the output might look like: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Say something...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You said: This is a test for </a:t>
            </a:r>
            <a:r>
              <a:rPr lang="en-US" sz="1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 detection.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14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 not detected.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 this example, the recognized text is "This is a test for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detection," and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"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your_hotword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" is not present in the recognized text, so it prints "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not detected."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 you say something that includes the </a:t>
            </a:r>
            <a:r>
              <a:rPr lang="en-US" dirty="0" err="1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hotword</a:t>
            </a: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the output might look like: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</a:rPr>
              <a:t>Say something...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Calibri" panose="020F0502020204030204" pitchFamily="34" charset="0"/>
              </a:rPr>
              <a:t>You said: This is a test for </a:t>
            </a:r>
            <a:r>
              <a:rPr lang="en-US" sz="1400" dirty="0" err="1">
                <a:latin typeface="Segoe UI" panose="020B0502040204020203" pitchFamily="34" charset="0"/>
                <a:ea typeface="Calibri" panose="020F0502020204030204" pitchFamily="34" charset="0"/>
              </a:rPr>
              <a:t>your_hotword</a:t>
            </a:r>
            <a:r>
              <a:rPr lang="en-US" sz="1400" dirty="0">
                <a:latin typeface="Segoe UI" panose="020B0502040204020203" pitchFamily="34" charset="0"/>
                <a:ea typeface="Calibri" panose="020F0502020204030204" pitchFamily="34" charset="0"/>
              </a:rPr>
              <a:t> detection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054" y="4346667"/>
            <a:ext cx="117209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detected!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this case, since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present in the recognized text, it prints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detected!"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Remember to adjust the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variable to the actual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hotword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you want to detect in the code.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7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565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Trebuchet MS</vt:lpstr>
      <vt:lpstr>Wingdings 3</vt:lpstr>
      <vt:lpstr>Facet</vt:lpstr>
      <vt:lpstr>Hotword Detection</vt:lpstr>
      <vt:lpstr>Introduction</vt:lpstr>
      <vt:lpstr>Examples of Hotword Detection</vt:lpstr>
      <vt:lpstr>PowerPoint Presentation</vt:lpstr>
      <vt:lpstr>Code For Hotword Detection</vt:lpstr>
      <vt:lpstr>PowerPoint Presentation</vt:lpstr>
      <vt:lpstr>PowerPoint Presentation</vt:lpstr>
      <vt:lpstr>Output For the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Hotword Detection</dc:title>
  <dc:creator>Admin</dc:creator>
  <cp:lastModifiedBy>Admin</cp:lastModifiedBy>
  <cp:revision>3</cp:revision>
  <dcterms:created xsi:type="dcterms:W3CDTF">2023-12-30T05:20:32Z</dcterms:created>
  <dcterms:modified xsi:type="dcterms:W3CDTF">2023-12-30T05:42:34Z</dcterms:modified>
</cp:coreProperties>
</file>