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344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80008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197187"/>
            <a:ext cx="9258300" cy="2546773"/>
          </a:xfrm>
        </p:spPr>
        <p:txBody>
          <a:bodyPr anchor="b"/>
          <a:lstStyle>
            <a:lvl1pPr algn="ctr">
              <a:defRPr sz="6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42174"/>
            <a:ext cx="9258300" cy="1766146"/>
          </a:xfrm>
        </p:spPr>
        <p:txBody>
          <a:bodyPr/>
          <a:lstStyle>
            <a:lvl1pPr marL="0" indent="0" algn="ctr">
              <a:buNone/>
              <a:defRPr sz="2430"/>
            </a:lvl1pPr>
            <a:lvl2pPr marL="462915" indent="0" algn="ctr">
              <a:buNone/>
              <a:defRPr sz="2025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7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4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389467"/>
            <a:ext cx="2661761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389467"/>
            <a:ext cx="7830979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18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5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823721"/>
            <a:ext cx="10647045" cy="3042919"/>
          </a:xfrm>
        </p:spPr>
        <p:txBody>
          <a:bodyPr anchor="b"/>
          <a:lstStyle>
            <a:lvl1pPr>
              <a:defRPr sz="6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4895428"/>
            <a:ext cx="10647045" cy="1600199"/>
          </a:xfrm>
        </p:spPr>
        <p:txBody>
          <a:bodyPr/>
          <a:lstStyle>
            <a:lvl1pPr marL="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1pPr>
            <a:lvl2pPr marL="462915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8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1947333"/>
            <a:ext cx="52463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1947333"/>
            <a:ext cx="52463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8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389467"/>
            <a:ext cx="1064704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793241"/>
            <a:ext cx="5222259" cy="878839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2672080"/>
            <a:ext cx="522225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793241"/>
            <a:ext cx="5247978" cy="878839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2672080"/>
            <a:ext cx="524797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4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7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87680"/>
            <a:ext cx="3981390" cy="1706880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053254"/>
            <a:ext cx="6249353" cy="5198533"/>
          </a:xfrm>
        </p:spPr>
        <p:txBody>
          <a:bodyPr/>
          <a:lstStyle>
            <a:lvl1pPr>
              <a:defRPr sz="3240"/>
            </a:lvl1pPr>
            <a:lvl2pPr>
              <a:defRPr sz="2835"/>
            </a:lvl2pPr>
            <a:lvl3pPr>
              <a:defRPr sz="243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194560"/>
            <a:ext cx="3981390" cy="4065694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1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87680"/>
            <a:ext cx="3981390" cy="1706880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053254"/>
            <a:ext cx="6249353" cy="5198533"/>
          </a:xfrm>
        </p:spPr>
        <p:txBody>
          <a:bodyPr anchor="t"/>
          <a:lstStyle>
            <a:lvl1pPr marL="0" indent="0">
              <a:buNone/>
              <a:defRPr sz="3240"/>
            </a:lvl1pPr>
            <a:lvl2pPr marL="462915" indent="0">
              <a:buNone/>
              <a:defRPr sz="2835"/>
            </a:lvl2pPr>
            <a:lvl3pPr marL="925830" indent="0">
              <a:buNone/>
              <a:defRPr sz="2430"/>
            </a:lvl3pPr>
            <a:lvl4pPr marL="1388745" indent="0">
              <a:buNone/>
              <a:defRPr sz="2025"/>
            </a:lvl4pPr>
            <a:lvl5pPr marL="1851660" indent="0">
              <a:buNone/>
              <a:defRPr sz="2025"/>
            </a:lvl5pPr>
            <a:lvl6pPr marL="2314575" indent="0">
              <a:buNone/>
              <a:defRPr sz="2025"/>
            </a:lvl6pPr>
            <a:lvl7pPr marL="2777490" indent="0">
              <a:buNone/>
              <a:defRPr sz="2025"/>
            </a:lvl7pPr>
            <a:lvl8pPr marL="3240405" indent="0">
              <a:buNone/>
              <a:defRPr sz="2025"/>
            </a:lvl8pPr>
            <a:lvl9pPr marL="3703320" indent="0">
              <a:buNone/>
              <a:defRPr sz="20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194560"/>
            <a:ext cx="3981390" cy="4065694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1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389467"/>
            <a:ext cx="1064704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1947333"/>
            <a:ext cx="1064704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6780107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C9EB-0515-47D0-A77F-5DD4980B7BC3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6780107"/>
            <a:ext cx="416623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6780107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F542-5238-46B3-B2F8-FDBCDE36E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25830" rtl="0" eaLnBrk="1" latinLnBrk="0" hangingPunct="1">
        <a:lnSpc>
          <a:spcPct val="90000"/>
        </a:lnSpc>
        <a:spcBef>
          <a:spcPct val="0"/>
        </a:spcBef>
        <a:buNone/>
        <a:defRPr sz="4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10F3-76F2-414E-B65A-AE75F5E16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r>
              <a:rPr lang="en-IN" sz="5468" dirty="0"/>
              <a:t>Criminal Database Management System</a:t>
            </a:r>
            <a:br>
              <a:rPr lang="en-IN" dirty="0"/>
            </a:br>
            <a:r>
              <a:rPr lang="en-IN" sz="2430" dirty="0"/>
              <a:t>(ER-diagram)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9C615-11F6-451C-B4D0-1475D978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85000" lnSpcReduction="20000"/>
          </a:bodyPr>
          <a:lstStyle/>
          <a:p>
            <a:endParaRPr lang="en-IN" dirty="0"/>
          </a:p>
          <a:p>
            <a:pPr algn="r"/>
            <a:r>
              <a:rPr lang="en-IN" dirty="0">
                <a:solidFill>
                  <a:schemeClr val="tx1"/>
                </a:solidFill>
              </a:rPr>
              <a:t>1602-19-737-015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(Ishwarya Nakoti)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1602-19-737-045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Sree</a:t>
            </a:r>
            <a:r>
              <a:rPr lang="en-IN" dirty="0">
                <a:solidFill>
                  <a:schemeClr val="tx1"/>
                </a:solidFill>
              </a:rPr>
              <a:t> Mahalaxmi Gudipati)</a:t>
            </a:r>
          </a:p>
        </p:txBody>
      </p:sp>
    </p:spTree>
    <p:extLst>
      <p:ext uri="{BB962C8B-B14F-4D97-AF65-F5344CB8AC3E}">
        <p14:creationId xmlns:p14="http://schemas.microsoft.com/office/powerpoint/2010/main" val="23270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B9F738-6B97-458B-9104-80827CF12847}"/>
              </a:ext>
            </a:extLst>
          </p:cNvPr>
          <p:cNvSpPr/>
          <p:nvPr/>
        </p:nvSpPr>
        <p:spPr>
          <a:xfrm>
            <a:off x="667610" y="1048493"/>
            <a:ext cx="1760381" cy="5215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4ACBCF-24D6-4BDC-BA03-08D22CAAD3B7}"/>
              </a:ext>
            </a:extLst>
          </p:cNvPr>
          <p:cNvSpPr/>
          <p:nvPr/>
        </p:nvSpPr>
        <p:spPr>
          <a:xfrm>
            <a:off x="8792319" y="580215"/>
            <a:ext cx="1995100" cy="5215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Police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60214E-C894-438F-BF51-5465DE054F9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049623" y="1092129"/>
            <a:ext cx="2790320" cy="475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C495ECC9-9CF8-4FE6-991F-4D007BF07F9F}"/>
              </a:ext>
            </a:extLst>
          </p:cNvPr>
          <p:cNvSpPr/>
          <p:nvPr/>
        </p:nvSpPr>
        <p:spPr>
          <a:xfrm>
            <a:off x="4922947" y="1567899"/>
            <a:ext cx="2253352" cy="73381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18" dirty="0"/>
              <a:t>investigates</a:t>
            </a:r>
            <a:endParaRPr lang="en-IN" sz="188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FB7A61-EB4D-4B33-BDD1-1629F8261770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5227527" y="2301709"/>
            <a:ext cx="822096" cy="662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748FD7C-D8BA-48AA-9723-1F1CF6A56ABB}"/>
              </a:ext>
            </a:extLst>
          </p:cNvPr>
          <p:cNvSpPr/>
          <p:nvPr/>
        </p:nvSpPr>
        <p:spPr>
          <a:xfrm>
            <a:off x="4501389" y="2963914"/>
            <a:ext cx="1452276" cy="44335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Crime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C3DB09-B1E2-4E6C-BC1C-EFDB7D5B321B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 flipH="1">
            <a:off x="8552298" y="1101809"/>
            <a:ext cx="1237571" cy="48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9467FD19-0266-402B-8AFF-6C098714E300}"/>
              </a:ext>
            </a:extLst>
          </p:cNvPr>
          <p:cNvSpPr/>
          <p:nvPr/>
        </p:nvSpPr>
        <p:spPr>
          <a:xfrm>
            <a:off x="7854666" y="1584292"/>
            <a:ext cx="1395264" cy="521594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asks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51A0AD-692C-4AAA-8CB2-F367591BDF0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52298" y="2105886"/>
            <a:ext cx="0" cy="197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274A517-A7AE-4EAE-9F9C-DF1C69A94FBC}"/>
              </a:ext>
            </a:extLst>
          </p:cNvPr>
          <p:cNvSpPr/>
          <p:nvPr/>
        </p:nvSpPr>
        <p:spPr>
          <a:xfrm>
            <a:off x="8139991" y="2246646"/>
            <a:ext cx="905854" cy="416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18" dirty="0"/>
              <a:t>Suspects/Victim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EF68C6-BA31-4380-8D41-EFF87285770F}"/>
              </a:ext>
            </a:extLst>
          </p:cNvPr>
          <p:cNvCxnSpPr>
            <a:cxnSpLocks/>
            <a:stCxn id="22" idx="2"/>
            <a:endCxn id="47" idx="0"/>
          </p:cNvCxnSpPr>
          <p:nvPr/>
        </p:nvCxnSpPr>
        <p:spPr>
          <a:xfrm>
            <a:off x="9789869" y="1101809"/>
            <a:ext cx="1221903" cy="374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8F418F7C-FE80-4120-B30D-5CD488CF88F0}"/>
              </a:ext>
            </a:extLst>
          </p:cNvPr>
          <p:cNvSpPr/>
          <p:nvPr/>
        </p:nvSpPr>
        <p:spPr>
          <a:xfrm>
            <a:off x="9878014" y="1475896"/>
            <a:ext cx="2267516" cy="827911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18" dirty="0"/>
              <a:t>Investigates</a:t>
            </a:r>
            <a:endParaRPr lang="en-IN" sz="188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E221AE-2B3C-4BD3-8CE0-2ED641DBFCC9}"/>
              </a:ext>
            </a:extLst>
          </p:cNvPr>
          <p:cNvCxnSpPr>
            <a:stCxn id="47" idx="2"/>
          </p:cNvCxnSpPr>
          <p:nvPr/>
        </p:nvCxnSpPr>
        <p:spPr>
          <a:xfrm>
            <a:off x="11011772" y="2303808"/>
            <a:ext cx="698022" cy="72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928A3EC-E492-4154-8DE0-EA80EA43BF6C}"/>
              </a:ext>
            </a:extLst>
          </p:cNvPr>
          <p:cNvSpPr/>
          <p:nvPr/>
        </p:nvSpPr>
        <p:spPr>
          <a:xfrm>
            <a:off x="10862202" y="3026312"/>
            <a:ext cx="1283328" cy="443356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5000"/>
                </a:srgbClr>
              </a:gs>
              <a:gs pos="100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Criminal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3D8DC675-AACE-4564-B4A6-288B962C71B0}"/>
              </a:ext>
            </a:extLst>
          </p:cNvPr>
          <p:cNvSpPr/>
          <p:nvPr/>
        </p:nvSpPr>
        <p:spPr>
          <a:xfrm>
            <a:off x="7801873" y="3635955"/>
            <a:ext cx="2076141" cy="751844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commits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3559C8-DF71-47E2-8886-29B753614DEC}"/>
              </a:ext>
            </a:extLst>
          </p:cNvPr>
          <p:cNvCxnSpPr>
            <a:stCxn id="52" idx="2"/>
            <a:endCxn id="55" idx="3"/>
          </p:cNvCxnSpPr>
          <p:nvPr/>
        </p:nvCxnSpPr>
        <p:spPr>
          <a:xfrm flipH="1">
            <a:off x="9878014" y="3469668"/>
            <a:ext cx="1625852" cy="54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E5777A-55ED-447C-871D-7B2E0E5465C1}"/>
              </a:ext>
            </a:extLst>
          </p:cNvPr>
          <p:cNvCxnSpPr>
            <a:cxnSpLocks/>
            <a:stCxn id="33" idx="3"/>
            <a:endCxn id="70" idx="1"/>
          </p:cNvCxnSpPr>
          <p:nvPr/>
        </p:nvCxnSpPr>
        <p:spPr>
          <a:xfrm flipV="1">
            <a:off x="5953665" y="3015368"/>
            <a:ext cx="411336" cy="17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iamond 69">
            <a:extLst>
              <a:ext uri="{FF2B5EF4-FFF2-40B4-BE49-F238E27FC236}">
                <a16:creationId xmlns:a16="http://schemas.microsoft.com/office/drawing/2014/main" id="{CBF38181-1373-46A6-B45E-B988A94FD5BF}"/>
              </a:ext>
            </a:extLst>
          </p:cNvPr>
          <p:cNvSpPr/>
          <p:nvPr/>
        </p:nvSpPr>
        <p:spPr>
          <a:xfrm rot="20970494">
            <a:off x="6354436" y="2580343"/>
            <a:ext cx="1263819" cy="639916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15" dirty="0"/>
              <a:t>Affects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316500C-C02C-4F57-A5B8-A4FC899B2EBE}"/>
              </a:ext>
            </a:extLst>
          </p:cNvPr>
          <p:cNvCxnSpPr>
            <a:cxnSpLocks/>
            <a:stCxn id="70" idx="3"/>
            <a:endCxn id="44" idx="1"/>
          </p:cNvCxnSpPr>
          <p:nvPr/>
        </p:nvCxnSpPr>
        <p:spPr>
          <a:xfrm flipV="1">
            <a:off x="7607690" y="2454738"/>
            <a:ext cx="532301" cy="330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1795900-BF8D-4912-8F6C-597AD73B3DAA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9045919" y="2553751"/>
            <a:ext cx="466424" cy="135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EAA2A84-C73B-4C68-B1FA-4971DE130040}"/>
              </a:ext>
            </a:extLst>
          </p:cNvPr>
          <p:cNvCxnSpPr>
            <a:cxnSpLocks/>
            <a:stCxn id="89" idx="3"/>
            <a:endCxn id="52" idx="1"/>
          </p:cNvCxnSpPr>
          <p:nvPr/>
        </p:nvCxnSpPr>
        <p:spPr>
          <a:xfrm>
            <a:off x="10699056" y="2961272"/>
            <a:ext cx="163146" cy="286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18DB95E0-5712-401A-8559-08E56272A2AF}"/>
              </a:ext>
            </a:extLst>
          </p:cNvPr>
          <p:cNvSpPr/>
          <p:nvPr/>
        </p:nvSpPr>
        <p:spPr>
          <a:xfrm rot="775977">
            <a:off x="9496900" y="2430210"/>
            <a:ext cx="1217600" cy="789612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14" dirty="0"/>
              <a:t>Affects</a:t>
            </a:r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3D595D01-7C5A-4DC7-867D-D6AF797F33B9}"/>
              </a:ext>
            </a:extLst>
          </p:cNvPr>
          <p:cNvSpPr/>
          <p:nvPr/>
        </p:nvSpPr>
        <p:spPr>
          <a:xfrm>
            <a:off x="2630251" y="2897558"/>
            <a:ext cx="1120696" cy="569032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has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3C809B-A76C-4665-A6E8-2D7534A9F977}"/>
              </a:ext>
            </a:extLst>
          </p:cNvPr>
          <p:cNvSpPr/>
          <p:nvPr/>
        </p:nvSpPr>
        <p:spPr>
          <a:xfrm>
            <a:off x="850855" y="2971991"/>
            <a:ext cx="1251551" cy="454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FIR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00BA97-836C-4824-84BF-D3B271890E4E}"/>
              </a:ext>
            </a:extLst>
          </p:cNvPr>
          <p:cNvCxnSpPr>
            <a:cxnSpLocks/>
          </p:cNvCxnSpPr>
          <p:nvPr/>
        </p:nvCxnSpPr>
        <p:spPr>
          <a:xfrm flipH="1">
            <a:off x="4524539" y="3360550"/>
            <a:ext cx="22600" cy="361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Diamond 158">
            <a:extLst>
              <a:ext uri="{FF2B5EF4-FFF2-40B4-BE49-F238E27FC236}">
                <a16:creationId xmlns:a16="http://schemas.microsoft.com/office/drawing/2014/main" id="{FDFAC1A0-6B51-4AD9-97BD-68509CE07FB3}"/>
              </a:ext>
            </a:extLst>
          </p:cNvPr>
          <p:cNvSpPr/>
          <p:nvPr/>
        </p:nvSpPr>
        <p:spPr>
          <a:xfrm>
            <a:off x="3729085" y="3727838"/>
            <a:ext cx="1623491" cy="603605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judge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4C96FCF-466B-4161-9F65-E56E221C9358}"/>
              </a:ext>
            </a:extLst>
          </p:cNvPr>
          <p:cNvCxnSpPr>
            <a:stCxn id="159" idx="2"/>
          </p:cNvCxnSpPr>
          <p:nvPr/>
        </p:nvCxnSpPr>
        <p:spPr>
          <a:xfrm>
            <a:off x="4540831" y="4331443"/>
            <a:ext cx="0" cy="388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797A24C-8EF8-4C34-B0F9-434F150AEE20}"/>
              </a:ext>
            </a:extLst>
          </p:cNvPr>
          <p:cNvSpPr/>
          <p:nvPr/>
        </p:nvSpPr>
        <p:spPr>
          <a:xfrm>
            <a:off x="3477078" y="4690821"/>
            <a:ext cx="1737009" cy="5098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Judgement Place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2021BD4-EB69-4145-823A-1CE4A543B32C}"/>
              </a:ext>
            </a:extLst>
          </p:cNvPr>
          <p:cNvCxnSpPr>
            <a:cxnSpLocks/>
            <a:endCxn id="170" idx="0"/>
          </p:cNvCxnSpPr>
          <p:nvPr/>
        </p:nvCxnSpPr>
        <p:spPr>
          <a:xfrm flipH="1" flipV="1">
            <a:off x="2416981" y="4868504"/>
            <a:ext cx="1060098" cy="48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Diamond 169">
            <a:extLst>
              <a:ext uri="{FF2B5EF4-FFF2-40B4-BE49-F238E27FC236}">
                <a16:creationId xmlns:a16="http://schemas.microsoft.com/office/drawing/2014/main" id="{C098E6B1-743B-42A6-9DBB-8917C847DF72}"/>
              </a:ext>
            </a:extLst>
          </p:cNvPr>
          <p:cNvSpPr/>
          <p:nvPr/>
        </p:nvSpPr>
        <p:spPr>
          <a:xfrm>
            <a:off x="1853649" y="4868505"/>
            <a:ext cx="1126665" cy="88332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has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BB5032E-0151-43A0-B764-D0A750FA1C27}"/>
              </a:ext>
            </a:extLst>
          </p:cNvPr>
          <p:cNvSpPr/>
          <p:nvPr/>
        </p:nvSpPr>
        <p:spPr>
          <a:xfrm>
            <a:off x="818013" y="6031924"/>
            <a:ext cx="1519144" cy="469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decider</a:t>
            </a:r>
          </a:p>
        </p:txBody>
      </p:sp>
      <p:sp>
        <p:nvSpPr>
          <p:cNvPr id="184" name="Diamond 183">
            <a:extLst>
              <a:ext uri="{FF2B5EF4-FFF2-40B4-BE49-F238E27FC236}">
                <a16:creationId xmlns:a16="http://schemas.microsoft.com/office/drawing/2014/main" id="{ADDF05E5-A103-4A3D-9A64-6FFA8C52B408}"/>
              </a:ext>
            </a:extLst>
          </p:cNvPr>
          <p:cNvSpPr/>
          <p:nvPr/>
        </p:nvSpPr>
        <p:spPr>
          <a:xfrm>
            <a:off x="3011341" y="5595183"/>
            <a:ext cx="1024036" cy="906305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has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1A44BB8-6A55-4388-A4FC-521D6ECE129F}"/>
              </a:ext>
            </a:extLst>
          </p:cNvPr>
          <p:cNvSpPr/>
          <p:nvPr/>
        </p:nvSpPr>
        <p:spPr>
          <a:xfrm>
            <a:off x="4523827" y="5837815"/>
            <a:ext cx="1407401" cy="38822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Jail</a:t>
            </a: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1E08B306-BB61-4013-926A-F75A3FFF2B62}"/>
              </a:ext>
            </a:extLst>
          </p:cNvPr>
          <p:cNvCxnSpPr>
            <a:cxnSpLocks/>
          </p:cNvCxnSpPr>
          <p:nvPr/>
        </p:nvCxnSpPr>
        <p:spPr>
          <a:xfrm rot="5400000">
            <a:off x="9936939" y="4405002"/>
            <a:ext cx="2423168" cy="60276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Diamond 197">
            <a:extLst>
              <a:ext uri="{FF2B5EF4-FFF2-40B4-BE49-F238E27FC236}">
                <a16:creationId xmlns:a16="http://schemas.microsoft.com/office/drawing/2014/main" id="{75D7CF64-C0BE-48F9-8BB9-F56DF6B34991}"/>
              </a:ext>
            </a:extLst>
          </p:cNvPr>
          <p:cNvSpPr/>
          <p:nvPr/>
        </p:nvSpPr>
        <p:spPr>
          <a:xfrm>
            <a:off x="8963916" y="5429170"/>
            <a:ext cx="1937184" cy="927332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Occupy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E935127-B65F-4A22-AE53-21509EDA5803}"/>
              </a:ext>
            </a:extLst>
          </p:cNvPr>
          <p:cNvCxnSpPr>
            <a:cxnSpLocks/>
            <a:stCxn id="198" idx="1"/>
            <a:endCxn id="187" idx="3"/>
          </p:cNvCxnSpPr>
          <p:nvPr/>
        </p:nvCxnSpPr>
        <p:spPr>
          <a:xfrm flipH="1">
            <a:off x="5931228" y="5892836"/>
            <a:ext cx="3032688" cy="139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699C1DED-2D79-4698-A99B-888651A01561}"/>
              </a:ext>
            </a:extLst>
          </p:cNvPr>
          <p:cNvCxnSpPr>
            <a:cxnSpLocks/>
            <a:stCxn id="187" idx="2"/>
          </p:cNvCxnSpPr>
          <p:nvPr/>
        </p:nvCxnSpPr>
        <p:spPr>
          <a:xfrm rot="16200000" flipH="1">
            <a:off x="5429118" y="6024443"/>
            <a:ext cx="359379" cy="7625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Diamond 205">
            <a:extLst>
              <a:ext uri="{FF2B5EF4-FFF2-40B4-BE49-F238E27FC236}">
                <a16:creationId xmlns:a16="http://schemas.microsoft.com/office/drawing/2014/main" id="{A035560B-BC76-401C-A380-A418E9D0463D}"/>
              </a:ext>
            </a:extLst>
          </p:cNvPr>
          <p:cNvSpPr/>
          <p:nvPr/>
        </p:nvSpPr>
        <p:spPr>
          <a:xfrm>
            <a:off x="6172200" y="6207024"/>
            <a:ext cx="1257446" cy="793852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has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A6DB33-43C0-4B83-A8D9-38F20E2D5011}"/>
              </a:ext>
            </a:extLst>
          </p:cNvPr>
          <p:cNvCxnSpPr>
            <a:cxnSpLocks/>
          </p:cNvCxnSpPr>
          <p:nvPr/>
        </p:nvCxnSpPr>
        <p:spPr>
          <a:xfrm>
            <a:off x="7565254" y="6602257"/>
            <a:ext cx="3085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8818786-C8C3-43F2-9BE8-960CAF524EA5}"/>
              </a:ext>
            </a:extLst>
          </p:cNvPr>
          <p:cNvSpPr/>
          <p:nvPr/>
        </p:nvSpPr>
        <p:spPr>
          <a:xfrm>
            <a:off x="8028718" y="6384079"/>
            <a:ext cx="1395263" cy="45489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Cell</a:t>
            </a: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DF77F994-B588-4B02-9D32-4AC1CC224C01}"/>
              </a:ext>
            </a:extLst>
          </p:cNvPr>
          <p:cNvSpPr/>
          <p:nvPr/>
        </p:nvSpPr>
        <p:spPr>
          <a:xfrm rot="2036301">
            <a:off x="3127270" y="1868683"/>
            <a:ext cx="1706410" cy="718563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18" dirty="0"/>
              <a:t>encodes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2B5C8FF-1610-49B9-A96A-936578485F8C}"/>
              </a:ext>
            </a:extLst>
          </p:cNvPr>
          <p:cNvCxnSpPr>
            <a:cxnSpLocks/>
            <a:stCxn id="227" idx="6"/>
            <a:endCxn id="55" idx="0"/>
          </p:cNvCxnSpPr>
          <p:nvPr/>
        </p:nvCxnSpPr>
        <p:spPr>
          <a:xfrm>
            <a:off x="8348524" y="3458374"/>
            <a:ext cx="491420" cy="177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90DFA27E-8B74-4857-B929-6CE2422A5EBF}"/>
              </a:ext>
            </a:extLst>
          </p:cNvPr>
          <p:cNvSpPr/>
          <p:nvPr/>
        </p:nvSpPr>
        <p:spPr>
          <a:xfrm>
            <a:off x="7365683" y="3236786"/>
            <a:ext cx="982840" cy="44317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Date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DB434B8-A8D1-4895-BA31-769655062DB2}"/>
              </a:ext>
            </a:extLst>
          </p:cNvPr>
          <p:cNvCxnSpPr>
            <a:cxnSpLocks/>
            <a:stCxn id="55" idx="0"/>
            <a:endCxn id="233" idx="2"/>
          </p:cNvCxnSpPr>
          <p:nvPr/>
        </p:nvCxnSpPr>
        <p:spPr>
          <a:xfrm flipV="1">
            <a:off x="8839944" y="3446352"/>
            <a:ext cx="333166" cy="18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F17CFBA6-F295-4985-9111-FB1A71C5A1C7}"/>
              </a:ext>
            </a:extLst>
          </p:cNvPr>
          <p:cNvSpPr/>
          <p:nvPr/>
        </p:nvSpPr>
        <p:spPr>
          <a:xfrm>
            <a:off x="9173110" y="3247991"/>
            <a:ext cx="1154348" cy="39672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Time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4939C44-E75A-40BE-BCBB-748C2A54E68A}"/>
              </a:ext>
            </a:extLst>
          </p:cNvPr>
          <p:cNvCxnSpPr>
            <a:cxnSpLocks/>
          </p:cNvCxnSpPr>
          <p:nvPr/>
        </p:nvCxnSpPr>
        <p:spPr>
          <a:xfrm flipV="1">
            <a:off x="6002425" y="6095280"/>
            <a:ext cx="798498" cy="506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67F5C3A-572B-403B-B41A-6A2929362293}"/>
              </a:ext>
            </a:extLst>
          </p:cNvPr>
          <p:cNvCxnSpPr>
            <a:cxnSpLocks/>
          </p:cNvCxnSpPr>
          <p:nvPr/>
        </p:nvCxnSpPr>
        <p:spPr>
          <a:xfrm>
            <a:off x="6800922" y="6095280"/>
            <a:ext cx="806768" cy="506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C9139A9-C978-4838-9A9F-C1BC4432F9CE}"/>
              </a:ext>
            </a:extLst>
          </p:cNvPr>
          <p:cNvCxnSpPr/>
          <p:nvPr/>
        </p:nvCxnSpPr>
        <p:spPr>
          <a:xfrm flipV="1">
            <a:off x="6800923" y="6585413"/>
            <a:ext cx="798498" cy="527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940F8CF-8BA8-4867-805A-DE55C120DEE3}"/>
              </a:ext>
            </a:extLst>
          </p:cNvPr>
          <p:cNvCxnSpPr>
            <a:cxnSpLocks/>
          </p:cNvCxnSpPr>
          <p:nvPr/>
        </p:nvCxnSpPr>
        <p:spPr>
          <a:xfrm flipH="1" flipV="1">
            <a:off x="6002426" y="6585414"/>
            <a:ext cx="790228" cy="527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0CE3A7E-7BC7-44C1-84CF-335FD5B20451}"/>
              </a:ext>
            </a:extLst>
          </p:cNvPr>
          <p:cNvCxnSpPr>
            <a:cxnSpLocks/>
          </p:cNvCxnSpPr>
          <p:nvPr/>
        </p:nvCxnSpPr>
        <p:spPr>
          <a:xfrm>
            <a:off x="7912611" y="6257473"/>
            <a:ext cx="1622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61C92B9-2442-4FB2-AA28-74E6972A3772}"/>
              </a:ext>
            </a:extLst>
          </p:cNvPr>
          <p:cNvCxnSpPr>
            <a:cxnSpLocks/>
          </p:cNvCxnSpPr>
          <p:nvPr/>
        </p:nvCxnSpPr>
        <p:spPr>
          <a:xfrm>
            <a:off x="7893657" y="6257473"/>
            <a:ext cx="3692" cy="743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FD5719A-8B13-4D7E-87F6-53C5CA56F184}"/>
              </a:ext>
            </a:extLst>
          </p:cNvPr>
          <p:cNvCxnSpPr/>
          <p:nvPr/>
        </p:nvCxnSpPr>
        <p:spPr>
          <a:xfrm>
            <a:off x="7904342" y="7000875"/>
            <a:ext cx="1630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F8A4B43-2C31-42C8-9A54-0004C860E152}"/>
              </a:ext>
            </a:extLst>
          </p:cNvPr>
          <p:cNvCxnSpPr/>
          <p:nvPr/>
        </p:nvCxnSpPr>
        <p:spPr>
          <a:xfrm flipH="1" flipV="1">
            <a:off x="9512343" y="6257473"/>
            <a:ext cx="22376" cy="743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78A5FBE-A868-4CE1-B3A8-E14579E66271}"/>
              </a:ext>
            </a:extLst>
          </p:cNvPr>
          <p:cNvCxnSpPr>
            <a:cxnSpLocks/>
          </p:cNvCxnSpPr>
          <p:nvPr/>
        </p:nvCxnSpPr>
        <p:spPr>
          <a:xfrm flipV="1">
            <a:off x="9721917" y="3468323"/>
            <a:ext cx="1527334" cy="489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DF927F26-C7E4-4A4C-9FA9-CA0DB4132A4E}"/>
              </a:ext>
            </a:extLst>
          </p:cNvPr>
          <p:cNvCxnSpPr>
            <a:cxnSpLocks/>
          </p:cNvCxnSpPr>
          <p:nvPr/>
        </p:nvCxnSpPr>
        <p:spPr>
          <a:xfrm rot="5400000">
            <a:off x="9906214" y="4310332"/>
            <a:ext cx="2359037" cy="590957"/>
          </a:xfrm>
          <a:prstGeom prst="bentConnector3">
            <a:avLst>
              <a:gd name="adj1" fmla="val 1012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08FEEA0-26F8-4D86-9BEF-0359A75A3B47}"/>
              </a:ext>
            </a:extLst>
          </p:cNvPr>
          <p:cNvSpPr/>
          <p:nvPr/>
        </p:nvSpPr>
        <p:spPr>
          <a:xfrm>
            <a:off x="69382" y="4371331"/>
            <a:ext cx="1594668" cy="521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81" dirty="0"/>
          </a:p>
          <a:p>
            <a:pPr marL="289322" indent="-289322" algn="ctr">
              <a:buFont typeface="Arial" panose="020B0604020202020204" pitchFamily="34" charset="0"/>
              <a:buChar char="•"/>
            </a:pPr>
            <a:r>
              <a:rPr lang="en-IN" sz="1881" dirty="0"/>
              <a:t>ER diagram for Criminal database management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719B52-25F5-4842-923A-516C8648E845}"/>
              </a:ext>
            </a:extLst>
          </p:cNvPr>
          <p:cNvCxnSpPr>
            <a:cxnSpLocks/>
            <a:stCxn id="170" idx="1"/>
            <a:endCxn id="174" idx="0"/>
          </p:cNvCxnSpPr>
          <p:nvPr/>
        </p:nvCxnSpPr>
        <p:spPr>
          <a:xfrm flipH="1">
            <a:off x="1577586" y="5310165"/>
            <a:ext cx="276063" cy="72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BCE476-01CF-42EA-86B3-81D611FD1C06}"/>
              </a:ext>
            </a:extLst>
          </p:cNvPr>
          <p:cNvCxnSpPr>
            <a:cxnSpLocks/>
            <a:stCxn id="122" idx="3"/>
            <a:endCxn id="33" idx="1"/>
          </p:cNvCxnSpPr>
          <p:nvPr/>
        </p:nvCxnSpPr>
        <p:spPr>
          <a:xfrm>
            <a:off x="3750947" y="3182074"/>
            <a:ext cx="750442" cy="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938C13-16DC-4F29-8186-20A427A2D122}"/>
              </a:ext>
            </a:extLst>
          </p:cNvPr>
          <p:cNvCxnSpPr>
            <a:cxnSpLocks/>
            <a:stCxn id="122" idx="1"/>
            <a:endCxn id="128" idx="3"/>
          </p:cNvCxnSpPr>
          <p:nvPr/>
        </p:nvCxnSpPr>
        <p:spPr>
          <a:xfrm flipH="1">
            <a:off x="2102406" y="3182074"/>
            <a:ext cx="527845" cy="1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23BC67-6C55-44AD-848E-B848C34094E8}"/>
              </a:ext>
            </a:extLst>
          </p:cNvPr>
          <p:cNvCxnSpPr>
            <a:stCxn id="174" idx="3"/>
            <a:endCxn id="184" idx="1"/>
          </p:cNvCxnSpPr>
          <p:nvPr/>
        </p:nvCxnSpPr>
        <p:spPr>
          <a:xfrm flipV="1">
            <a:off x="2337157" y="6048336"/>
            <a:ext cx="674184" cy="218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AB034D-C4CE-4827-950A-EC2C75E39C4C}"/>
              </a:ext>
            </a:extLst>
          </p:cNvPr>
          <p:cNvCxnSpPr>
            <a:cxnSpLocks/>
            <a:stCxn id="184" idx="3"/>
            <a:endCxn id="187" idx="1"/>
          </p:cNvCxnSpPr>
          <p:nvPr/>
        </p:nvCxnSpPr>
        <p:spPr>
          <a:xfrm flipV="1">
            <a:off x="4035378" y="6031924"/>
            <a:ext cx="488449" cy="16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BB87C0A0-4A11-48EB-BA7F-DF12A0F0A480}"/>
              </a:ext>
            </a:extLst>
          </p:cNvPr>
          <p:cNvSpPr/>
          <p:nvPr/>
        </p:nvSpPr>
        <p:spPr>
          <a:xfrm>
            <a:off x="5725732" y="3978790"/>
            <a:ext cx="1148141" cy="695859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has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2D7AE8-CEEF-46D2-AAE5-2536E4D2D3DA}"/>
              </a:ext>
            </a:extLst>
          </p:cNvPr>
          <p:cNvCxnSpPr>
            <a:cxnSpLocks/>
            <a:stCxn id="72" idx="1"/>
            <a:endCxn id="33" idx="2"/>
          </p:cNvCxnSpPr>
          <p:nvPr/>
        </p:nvCxnSpPr>
        <p:spPr>
          <a:xfrm flipH="1" flipV="1">
            <a:off x="5227527" y="3407270"/>
            <a:ext cx="498205" cy="9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6308C9E-2833-4962-95A6-AD91BA9C1CE3}"/>
              </a:ext>
            </a:extLst>
          </p:cNvPr>
          <p:cNvSpPr/>
          <p:nvPr/>
        </p:nvSpPr>
        <p:spPr>
          <a:xfrm>
            <a:off x="7078175" y="4775763"/>
            <a:ext cx="1251551" cy="4543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Evidences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F2FEA6D-9C12-48F0-954F-B2D3256F2229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5931228" y="3361963"/>
            <a:ext cx="1870645" cy="64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D808B85-245E-45A8-8331-BF78CEF2C4AB}"/>
              </a:ext>
            </a:extLst>
          </p:cNvPr>
          <p:cNvCxnSpPr>
            <a:cxnSpLocks/>
            <a:stCxn id="72" idx="3"/>
            <a:endCxn id="90" idx="0"/>
          </p:cNvCxnSpPr>
          <p:nvPr/>
        </p:nvCxnSpPr>
        <p:spPr>
          <a:xfrm>
            <a:off x="6873873" y="4326720"/>
            <a:ext cx="830078" cy="44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E9FAA2-21EB-4E5F-B9D3-A58719623E7B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2416981" y="1582018"/>
            <a:ext cx="855642" cy="169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FB58FD-F90F-4A22-92F7-1C49CADBF7E8}"/>
              </a:ext>
            </a:extLst>
          </p:cNvPr>
          <p:cNvCxnSpPr>
            <a:stCxn id="212" idx="3"/>
          </p:cNvCxnSpPr>
          <p:nvPr/>
        </p:nvCxnSpPr>
        <p:spPr>
          <a:xfrm>
            <a:off x="4688326" y="2704310"/>
            <a:ext cx="450042" cy="248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114689-C1B8-450C-97B4-0207DB2A90BE}"/>
              </a:ext>
            </a:extLst>
          </p:cNvPr>
          <p:cNvSpPr/>
          <p:nvPr/>
        </p:nvSpPr>
        <p:spPr>
          <a:xfrm>
            <a:off x="5045660" y="553063"/>
            <a:ext cx="1336324" cy="454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Complaints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D5770642-0262-432E-934A-FFD0B156B952}"/>
              </a:ext>
            </a:extLst>
          </p:cNvPr>
          <p:cNvSpPr/>
          <p:nvPr/>
        </p:nvSpPr>
        <p:spPr>
          <a:xfrm>
            <a:off x="3090849" y="487829"/>
            <a:ext cx="1466238" cy="569032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gives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707C5510-0ECF-40A2-B29B-65FAADF75055}"/>
              </a:ext>
            </a:extLst>
          </p:cNvPr>
          <p:cNvSpPr/>
          <p:nvPr/>
        </p:nvSpPr>
        <p:spPr>
          <a:xfrm>
            <a:off x="7019295" y="520198"/>
            <a:ext cx="1120696" cy="569032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To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794BA7-0096-42AB-A279-13DC2F043F28}"/>
              </a:ext>
            </a:extLst>
          </p:cNvPr>
          <p:cNvCxnSpPr>
            <a:cxnSpLocks/>
            <a:stCxn id="117" idx="1"/>
            <a:endCxn id="3" idx="0"/>
          </p:cNvCxnSpPr>
          <p:nvPr/>
        </p:nvCxnSpPr>
        <p:spPr>
          <a:xfrm flipH="1">
            <a:off x="1547801" y="772345"/>
            <a:ext cx="1543048" cy="27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2CD608-A91F-4186-B1DC-231D091861FB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>
            <a:off x="4557087" y="772345"/>
            <a:ext cx="488573" cy="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0694185-989F-434E-A986-A6B4DB668787}"/>
              </a:ext>
            </a:extLst>
          </p:cNvPr>
          <p:cNvCxnSpPr>
            <a:stCxn id="118" idx="1"/>
            <a:endCxn id="116" idx="3"/>
          </p:cNvCxnSpPr>
          <p:nvPr/>
        </p:nvCxnSpPr>
        <p:spPr>
          <a:xfrm flipH="1" flipV="1">
            <a:off x="6381984" y="780214"/>
            <a:ext cx="637311" cy="2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607CABA-4E60-4A7A-82EA-7A7AF34973F7}"/>
              </a:ext>
            </a:extLst>
          </p:cNvPr>
          <p:cNvCxnSpPr>
            <a:stCxn id="118" idx="3"/>
            <a:endCxn id="22" idx="1"/>
          </p:cNvCxnSpPr>
          <p:nvPr/>
        </p:nvCxnSpPr>
        <p:spPr>
          <a:xfrm>
            <a:off x="8139991" y="804714"/>
            <a:ext cx="652328" cy="3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7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6EB8C5-A100-4B4C-9BBC-398EB9926043}"/>
              </a:ext>
            </a:extLst>
          </p:cNvPr>
          <p:cNvSpPr/>
          <p:nvPr/>
        </p:nvSpPr>
        <p:spPr>
          <a:xfrm>
            <a:off x="1401168" y="3262366"/>
            <a:ext cx="1620203" cy="5272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     User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7B9398-847A-4883-8573-1E6238C713EE}"/>
              </a:ext>
            </a:extLst>
          </p:cNvPr>
          <p:cNvCxnSpPr>
            <a:cxnSpLocks/>
          </p:cNvCxnSpPr>
          <p:nvPr/>
        </p:nvCxnSpPr>
        <p:spPr>
          <a:xfrm flipH="1" flipV="1">
            <a:off x="1774073" y="2883034"/>
            <a:ext cx="437197" cy="37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EF097F3-53FC-4A8D-A759-103BF1D917E8}"/>
              </a:ext>
            </a:extLst>
          </p:cNvPr>
          <p:cNvSpPr/>
          <p:nvPr/>
        </p:nvSpPr>
        <p:spPr>
          <a:xfrm>
            <a:off x="854672" y="2355825"/>
            <a:ext cx="1838801" cy="5272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User id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008456-2BC4-47F8-AD26-60EAD8064A27}"/>
              </a:ext>
            </a:extLst>
          </p:cNvPr>
          <p:cNvCxnSpPr>
            <a:cxnSpLocks/>
          </p:cNvCxnSpPr>
          <p:nvPr/>
        </p:nvCxnSpPr>
        <p:spPr>
          <a:xfrm flipV="1">
            <a:off x="3021371" y="2937683"/>
            <a:ext cx="180023" cy="28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3185263-5739-44E3-91F4-57992BED83B5}"/>
              </a:ext>
            </a:extLst>
          </p:cNvPr>
          <p:cNvSpPr/>
          <p:nvPr/>
        </p:nvSpPr>
        <p:spPr>
          <a:xfrm>
            <a:off x="2796343" y="2378328"/>
            <a:ext cx="1633061" cy="62686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User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5FDB40-6133-4D09-8707-F2C84C9B65A7}"/>
              </a:ext>
            </a:extLst>
          </p:cNvPr>
          <p:cNvCxnSpPr>
            <a:cxnSpLocks/>
          </p:cNvCxnSpPr>
          <p:nvPr/>
        </p:nvCxnSpPr>
        <p:spPr>
          <a:xfrm>
            <a:off x="3021371" y="3525971"/>
            <a:ext cx="668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5049EC9-DADE-4371-8BA7-14F73C40A2D2}"/>
              </a:ext>
            </a:extLst>
          </p:cNvPr>
          <p:cNvSpPr/>
          <p:nvPr/>
        </p:nvSpPr>
        <p:spPr>
          <a:xfrm>
            <a:off x="3632161" y="3223791"/>
            <a:ext cx="1620196" cy="720089"/>
          </a:xfrm>
          <a:prstGeom prst="ellipse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User mobile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C5B468-8840-4094-96B6-CCE436F56FB0}"/>
              </a:ext>
            </a:extLst>
          </p:cNvPr>
          <p:cNvCxnSpPr>
            <a:cxnSpLocks/>
          </p:cNvCxnSpPr>
          <p:nvPr/>
        </p:nvCxnSpPr>
        <p:spPr>
          <a:xfrm>
            <a:off x="2860605" y="3828152"/>
            <a:ext cx="144631" cy="330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0DF4A19-4DEA-43FF-BA50-AD6206E61DCE}"/>
              </a:ext>
            </a:extLst>
          </p:cNvPr>
          <p:cNvSpPr/>
          <p:nvPr/>
        </p:nvSpPr>
        <p:spPr>
          <a:xfrm>
            <a:off x="2764196" y="4053180"/>
            <a:ext cx="1645920" cy="72008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User email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6F3E2-1E7C-40D4-9D4A-F82E294E872E}"/>
              </a:ext>
            </a:extLst>
          </p:cNvPr>
          <p:cNvCxnSpPr>
            <a:cxnSpLocks/>
          </p:cNvCxnSpPr>
          <p:nvPr/>
        </p:nvCxnSpPr>
        <p:spPr>
          <a:xfrm flipH="1">
            <a:off x="1822293" y="3789575"/>
            <a:ext cx="388977" cy="475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C88DC7F-0820-4F46-AE81-242865E1C4D2}"/>
              </a:ext>
            </a:extLst>
          </p:cNvPr>
          <p:cNvSpPr/>
          <p:nvPr/>
        </p:nvSpPr>
        <p:spPr>
          <a:xfrm>
            <a:off x="963971" y="4081483"/>
            <a:ext cx="1620203" cy="72008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User address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90BB2-8005-41D8-A34A-CF00F41F7EA8}"/>
              </a:ext>
            </a:extLst>
          </p:cNvPr>
          <p:cNvSpPr/>
          <p:nvPr/>
        </p:nvSpPr>
        <p:spPr>
          <a:xfrm>
            <a:off x="1536185" y="994405"/>
            <a:ext cx="2314575" cy="424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of user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DF268B-A204-47BE-9EEA-732627193F35}"/>
              </a:ext>
            </a:extLst>
          </p:cNvPr>
          <p:cNvSpPr/>
          <p:nvPr/>
        </p:nvSpPr>
        <p:spPr>
          <a:xfrm>
            <a:off x="6918008" y="3091815"/>
            <a:ext cx="2147411" cy="5657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Police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D547EA-48A3-4620-A962-AF3DF81B0A9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9065419" y="3374708"/>
            <a:ext cx="6815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64AD464-87BA-4208-8E25-46F8844E5C1E}"/>
              </a:ext>
            </a:extLst>
          </p:cNvPr>
          <p:cNvSpPr/>
          <p:nvPr/>
        </p:nvSpPr>
        <p:spPr>
          <a:xfrm>
            <a:off x="9759791" y="3091815"/>
            <a:ext cx="1723073" cy="604361"/>
          </a:xfrm>
          <a:prstGeom prst="ellipse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Police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7E382B-25DD-4832-87D5-4CE0EA892808}"/>
              </a:ext>
            </a:extLst>
          </p:cNvPr>
          <p:cNvCxnSpPr>
            <a:cxnSpLocks/>
            <a:stCxn id="45" idx="0"/>
            <a:endCxn id="52" idx="4"/>
          </p:cNvCxnSpPr>
          <p:nvPr/>
        </p:nvCxnSpPr>
        <p:spPr>
          <a:xfrm flipV="1">
            <a:off x="7991713" y="2599969"/>
            <a:ext cx="0" cy="49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6A0278D-A550-4E4A-9B2B-9FB1754EA3F0}"/>
              </a:ext>
            </a:extLst>
          </p:cNvPr>
          <p:cNvSpPr/>
          <p:nvPr/>
        </p:nvSpPr>
        <p:spPr>
          <a:xfrm>
            <a:off x="7159109" y="1899166"/>
            <a:ext cx="1665208" cy="700803"/>
          </a:xfrm>
          <a:prstGeom prst="ellipse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Police_id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982F0F-7383-4EFF-8E87-A7F6B536FC44}"/>
              </a:ext>
            </a:extLst>
          </p:cNvPr>
          <p:cNvCxnSpPr>
            <a:cxnSpLocks/>
          </p:cNvCxnSpPr>
          <p:nvPr/>
        </p:nvCxnSpPr>
        <p:spPr>
          <a:xfrm flipV="1">
            <a:off x="8875753" y="2559785"/>
            <a:ext cx="530423" cy="50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BF2591E-6915-47D7-BBD9-9FB816D3D0A3}"/>
              </a:ext>
            </a:extLst>
          </p:cNvPr>
          <p:cNvSpPr/>
          <p:nvPr/>
        </p:nvSpPr>
        <p:spPr>
          <a:xfrm>
            <a:off x="9258300" y="2088833"/>
            <a:ext cx="1864519" cy="662226"/>
          </a:xfrm>
          <a:prstGeom prst="ellipse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Designation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13A9B3-0866-4121-BCCE-BED9F8B1718D}"/>
              </a:ext>
            </a:extLst>
          </p:cNvPr>
          <p:cNvCxnSpPr>
            <a:cxnSpLocks/>
          </p:cNvCxnSpPr>
          <p:nvPr/>
        </p:nvCxnSpPr>
        <p:spPr>
          <a:xfrm>
            <a:off x="8833961" y="3657601"/>
            <a:ext cx="424339" cy="369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75F910F-6CB4-40B0-928D-EF6B41A71035}"/>
              </a:ext>
            </a:extLst>
          </p:cNvPr>
          <p:cNvSpPr/>
          <p:nvPr/>
        </p:nvSpPr>
        <p:spPr>
          <a:xfrm>
            <a:off x="9115246" y="3905131"/>
            <a:ext cx="1549479" cy="66222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Police mobile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1FDE885-4A15-4064-AD64-3E717F8767C9}"/>
              </a:ext>
            </a:extLst>
          </p:cNvPr>
          <p:cNvCxnSpPr>
            <a:cxnSpLocks/>
            <a:stCxn id="45" idx="2"/>
            <a:endCxn id="71" idx="2"/>
          </p:cNvCxnSpPr>
          <p:nvPr/>
        </p:nvCxnSpPr>
        <p:spPr>
          <a:xfrm>
            <a:off x="7991713" y="3657600"/>
            <a:ext cx="9202" cy="65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1B32667-2FF9-4265-8BD1-23B6DE031552}"/>
              </a:ext>
            </a:extLst>
          </p:cNvPr>
          <p:cNvSpPr/>
          <p:nvPr/>
        </p:nvSpPr>
        <p:spPr>
          <a:xfrm>
            <a:off x="7178397" y="4429126"/>
            <a:ext cx="1697355" cy="7200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P_Address</a:t>
            </a: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215FDA48-455B-4575-AB53-7AABCB0B8B2C}"/>
              </a:ext>
            </a:extLst>
          </p:cNvPr>
          <p:cNvSpPr/>
          <p:nvPr/>
        </p:nvSpPr>
        <p:spPr>
          <a:xfrm>
            <a:off x="7011233" y="4309551"/>
            <a:ext cx="2034888" cy="955393"/>
          </a:xfrm>
          <a:prstGeom prst="arc">
            <a:avLst>
              <a:gd name="adj1" fmla="val 16075666"/>
              <a:gd name="adj2" fmla="val 1600035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81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C9F266-BC32-4594-A8A3-751A892E5E70}"/>
              </a:ext>
            </a:extLst>
          </p:cNvPr>
          <p:cNvCxnSpPr>
            <a:cxnSpLocks/>
          </p:cNvCxnSpPr>
          <p:nvPr/>
        </p:nvCxnSpPr>
        <p:spPr>
          <a:xfrm flipH="1">
            <a:off x="6916392" y="5072063"/>
            <a:ext cx="262005" cy="192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CD460F2-B109-4912-975A-3EEA05078411}"/>
              </a:ext>
            </a:extLst>
          </p:cNvPr>
          <p:cNvSpPr/>
          <p:nvPr/>
        </p:nvSpPr>
        <p:spPr>
          <a:xfrm>
            <a:off x="5911802" y="5222521"/>
            <a:ext cx="1504474" cy="69437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City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A68187-2844-4B7A-BB3D-3327B3D61E63}"/>
              </a:ext>
            </a:extLst>
          </p:cNvPr>
          <p:cNvCxnSpPr/>
          <p:nvPr/>
        </p:nvCxnSpPr>
        <p:spPr>
          <a:xfrm>
            <a:off x="8824318" y="5072063"/>
            <a:ext cx="316646" cy="192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E367ED-28F4-4217-85FB-C79D69378C40}"/>
              </a:ext>
            </a:extLst>
          </p:cNvPr>
          <p:cNvSpPr/>
          <p:nvPr/>
        </p:nvSpPr>
        <p:spPr>
          <a:xfrm>
            <a:off x="8631436" y="5214169"/>
            <a:ext cx="1549479" cy="69437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State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1D76F5-7D5B-4279-BFDE-6561CA0B113E}"/>
              </a:ext>
            </a:extLst>
          </p:cNvPr>
          <p:cNvSpPr/>
          <p:nvPr/>
        </p:nvSpPr>
        <p:spPr>
          <a:xfrm>
            <a:off x="7409837" y="806831"/>
            <a:ext cx="3050748" cy="4657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of Police</a:t>
            </a:r>
          </a:p>
        </p:txBody>
      </p:sp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7264B9D0-E817-4475-BBF8-DD4D7BBA0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8085" y="3038631"/>
            <a:ext cx="887254" cy="887254"/>
          </a:xfrm>
          <a:prstGeom prst="rect">
            <a:avLst/>
          </a:prstGeom>
        </p:spPr>
      </p:pic>
      <p:pic>
        <p:nvPicPr>
          <p:cNvPr id="92" name="Graphic 91" descr="Police">
            <a:extLst>
              <a:ext uri="{FF2B5EF4-FFF2-40B4-BE49-F238E27FC236}">
                <a16:creationId xmlns:a16="http://schemas.microsoft.com/office/drawing/2014/main" id="{E4430F56-E129-4B13-BF0E-2E5650114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6378" y="2873216"/>
            <a:ext cx="925830" cy="92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6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BC5252-E0AD-453B-8AD4-C62410A20C10}"/>
              </a:ext>
            </a:extLst>
          </p:cNvPr>
          <p:cNvSpPr/>
          <p:nvPr/>
        </p:nvSpPr>
        <p:spPr>
          <a:xfrm>
            <a:off x="1436992" y="3078956"/>
            <a:ext cx="2250281" cy="5786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Criminal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EA59B5-21FF-434D-B501-4FC03967C824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2542844" y="2346008"/>
            <a:ext cx="19288" cy="73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DE05C8-F713-4C51-BD34-69B56DC5E213}"/>
              </a:ext>
            </a:extLst>
          </p:cNvPr>
          <p:cNvSpPr/>
          <p:nvPr/>
        </p:nvSpPr>
        <p:spPr>
          <a:xfrm>
            <a:off x="1510929" y="1561624"/>
            <a:ext cx="2083118" cy="78438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Convict Id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AE5F4B-DB75-48D9-9F05-40742BD04AF7}"/>
              </a:ext>
            </a:extLst>
          </p:cNvPr>
          <p:cNvCxnSpPr>
            <a:cxnSpLocks/>
          </p:cNvCxnSpPr>
          <p:nvPr/>
        </p:nvCxnSpPr>
        <p:spPr>
          <a:xfrm flipV="1">
            <a:off x="3687273" y="2796064"/>
            <a:ext cx="308610" cy="282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42829CE-E5B9-4FB5-8055-8B9A0FD56731}"/>
              </a:ext>
            </a:extLst>
          </p:cNvPr>
          <p:cNvSpPr/>
          <p:nvPr/>
        </p:nvSpPr>
        <p:spPr>
          <a:xfrm>
            <a:off x="3687273" y="2167593"/>
            <a:ext cx="1967389" cy="73294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Convict name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DC744D-0371-4FE8-982E-C24E1EDEA89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52878" y="3657601"/>
            <a:ext cx="233966" cy="403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FDAD38E-1BF0-4051-B5AB-EB86F7BB74F2}"/>
              </a:ext>
            </a:extLst>
          </p:cNvPr>
          <p:cNvSpPr/>
          <p:nvPr/>
        </p:nvSpPr>
        <p:spPr>
          <a:xfrm>
            <a:off x="3586016" y="3958813"/>
            <a:ext cx="2054185" cy="70080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Criminal mobile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3D9C88-BD5F-46C6-A013-501D3D795107}"/>
              </a:ext>
            </a:extLst>
          </p:cNvPr>
          <p:cNvSpPr/>
          <p:nvPr/>
        </p:nvSpPr>
        <p:spPr>
          <a:xfrm>
            <a:off x="7486041" y="2828211"/>
            <a:ext cx="2443163" cy="6172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Crime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B6704-8BB3-4F4F-8CD1-97CB88A5E4E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562132" y="3657600"/>
            <a:ext cx="0" cy="462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AE005E6-C7F7-4E40-9D36-B839A4B86E17}"/>
              </a:ext>
            </a:extLst>
          </p:cNvPr>
          <p:cNvSpPr/>
          <p:nvPr/>
        </p:nvSpPr>
        <p:spPr>
          <a:xfrm>
            <a:off x="1721491" y="4197667"/>
            <a:ext cx="1681282" cy="70080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C_Address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DCFC25C-5D72-4DA0-9B56-9AAF827DB3B9}"/>
              </a:ext>
            </a:extLst>
          </p:cNvPr>
          <p:cNvSpPr/>
          <p:nvPr/>
        </p:nvSpPr>
        <p:spPr>
          <a:xfrm>
            <a:off x="1580049" y="4120515"/>
            <a:ext cx="1964165" cy="874395"/>
          </a:xfrm>
          <a:prstGeom prst="arc">
            <a:avLst>
              <a:gd name="adj1" fmla="val 16200000"/>
              <a:gd name="adj2" fmla="val 1606550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8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FFC989-98F3-47B9-92EC-E21ABA49D493}"/>
              </a:ext>
            </a:extLst>
          </p:cNvPr>
          <p:cNvCxnSpPr/>
          <p:nvPr/>
        </p:nvCxnSpPr>
        <p:spPr>
          <a:xfrm flipH="1">
            <a:off x="1508522" y="4859892"/>
            <a:ext cx="284499" cy="25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77451E3-C3EF-424D-BBCE-41B24A7A28BD}"/>
              </a:ext>
            </a:extLst>
          </p:cNvPr>
          <p:cNvSpPr/>
          <p:nvPr/>
        </p:nvSpPr>
        <p:spPr>
          <a:xfrm>
            <a:off x="878442" y="5110639"/>
            <a:ext cx="1260158" cy="7393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C_City</a:t>
            </a:r>
            <a:endParaRPr lang="en-IN" sz="188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905E5-F9EA-4E44-8DD6-3C5FC21463A0}"/>
              </a:ext>
            </a:extLst>
          </p:cNvPr>
          <p:cNvCxnSpPr>
            <a:cxnSpLocks/>
          </p:cNvCxnSpPr>
          <p:nvPr/>
        </p:nvCxnSpPr>
        <p:spPr>
          <a:xfrm>
            <a:off x="3260523" y="4843819"/>
            <a:ext cx="333525" cy="25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C457D72-D9CE-421D-B18A-F7DC17E241BF}"/>
              </a:ext>
            </a:extLst>
          </p:cNvPr>
          <p:cNvSpPr/>
          <p:nvPr/>
        </p:nvSpPr>
        <p:spPr>
          <a:xfrm>
            <a:off x="3111844" y="5094565"/>
            <a:ext cx="1440180" cy="66865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C_State</a:t>
            </a:r>
            <a:endParaRPr lang="en-IN" sz="188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923E26-8537-4BAD-B8DE-4B185F9560D3}"/>
              </a:ext>
            </a:extLst>
          </p:cNvPr>
          <p:cNvSpPr/>
          <p:nvPr/>
        </p:nvSpPr>
        <p:spPr>
          <a:xfrm>
            <a:off x="1436992" y="597218"/>
            <a:ext cx="3034665" cy="4468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of Criminal</a:t>
            </a:r>
          </a:p>
        </p:txBody>
      </p:sp>
      <p:pic>
        <p:nvPicPr>
          <p:cNvPr id="36" name="Graphic 35" descr="Robber">
            <a:extLst>
              <a:ext uri="{FF2B5EF4-FFF2-40B4-BE49-F238E27FC236}">
                <a16:creationId xmlns:a16="http://schemas.microsoft.com/office/drawing/2014/main" id="{8DDD1CC2-2A4B-4A7E-9AC7-2C4C2E9CA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332" y="2751058"/>
            <a:ext cx="925830" cy="925830"/>
          </a:xfrm>
          <a:prstGeom prst="rect">
            <a:avLst/>
          </a:prstGeom>
        </p:spPr>
      </p:pic>
      <p:pic>
        <p:nvPicPr>
          <p:cNvPr id="38" name="Graphic 37" descr="Handcuffs">
            <a:extLst>
              <a:ext uri="{FF2B5EF4-FFF2-40B4-BE49-F238E27FC236}">
                <a16:creationId xmlns:a16="http://schemas.microsoft.com/office/drawing/2014/main" id="{38339C61-D1DB-4C2F-8846-06AEA67DF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04269">
            <a:off x="7421907" y="2478293"/>
            <a:ext cx="925830" cy="92583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944428-6388-4FCF-BAED-E904E3494CDB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8694764" y="2198132"/>
            <a:ext cx="12859" cy="63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A686F9B-9ED9-4BF8-9D5D-F364BEEB511D}"/>
              </a:ext>
            </a:extLst>
          </p:cNvPr>
          <p:cNvSpPr/>
          <p:nvPr/>
        </p:nvSpPr>
        <p:spPr>
          <a:xfrm>
            <a:off x="7858945" y="1580912"/>
            <a:ext cx="1671638" cy="637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Crime 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61898E-E4C0-46D4-860B-6CC18BD14816}"/>
              </a:ext>
            </a:extLst>
          </p:cNvPr>
          <p:cNvCxnSpPr>
            <a:cxnSpLocks/>
          </p:cNvCxnSpPr>
          <p:nvPr/>
        </p:nvCxnSpPr>
        <p:spPr>
          <a:xfrm flipV="1">
            <a:off x="9916345" y="2513171"/>
            <a:ext cx="332079" cy="302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3CD3B6D-FF5A-46D8-9166-B784A881476C}"/>
              </a:ext>
            </a:extLst>
          </p:cNvPr>
          <p:cNvSpPr/>
          <p:nvPr/>
        </p:nvSpPr>
        <p:spPr>
          <a:xfrm>
            <a:off x="9943029" y="1924882"/>
            <a:ext cx="1385529" cy="71366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Crime type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162902-B5A2-4EF3-B9B8-A8F10F74B252}"/>
              </a:ext>
            </a:extLst>
          </p:cNvPr>
          <p:cNvCxnSpPr/>
          <p:nvPr/>
        </p:nvCxnSpPr>
        <p:spPr>
          <a:xfrm>
            <a:off x="9916345" y="3445431"/>
            <a:ext cx="332079" cy="270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E658E95-7409-4176-8909-5CBEB0994FB9}"/>
              </a:ext>
            </a:extLst>
          </p:cNvPr>
          <p:cNvSpPr/>
          <p:nvPr/>
        </p:nvSpPr>
        <p:spPr>
          <a:xfrm>
            <a:off x="9798368" y="3668852"/>
            <a:ext cx="1412852" cy="83099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Crime Place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D57B5F-2C06-4616-8CC9-CF71BF7B2117}"/>
              </a:ext>
            </a:extLst>
          </p:cNvPr>
          <p:cNvCxnSpPr>
            <a:stCxn id="17" idx="2"/>
          </p:cNvCxnSpPr>
          <p:nvPr/>
        </p:nvCxnSpPr>
        <p:spPr>
          <a:xfrm>
            <a:off x="8707623" y="3445431"/>
            <a:ext cx="0" cy="687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D18072F-9907-4A8E-A67C-42EA50566797}"/>
              </a:ext>
            </a:extLst>
          </p:cNvPr>
          <p:cNvSpPr/>
          <p:nvPr/>
        </p:nvSpPr>
        <p:spPr>
          <a:xfrm>
            <a:off x="7761222" y="4158124"/>
            <a:ext cx="1918203" cy="87439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Crime description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0F74A4-7D62-482A-AD35-D4279D520EDF}"/>
              </a:ext>
            </a:extLst>
          </p:cNvPr>
          <p:cNvSpPr/>
          <p:nvPr/>
        </p:nvSpPr>
        <p:spPr>
          <a:xfrm>
            <a:off x="7858945" y="532118"/>
            <a:ext cx="2607918" cy="4468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of Crime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7C5D2-3C88-43D9-AE60-47852B589800}"/>
              </a:ext>
            </a:extLst>
          </p:cNvPr>
          <p:cNvCxnSpPr>
            <a:stCxn id="2" idx="3"/>
          </p:cNvCxnSpPr>
          <p:nvPr/>
        </p:nvCxnSpPr>
        <p:spPr>
          <a:xfrm>
            <a:off x="3687274" y="3368278"/>
            <a:ext cx="374057" cy="11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447B6FA-40EE-4A60-93F2-373F928D6D95}"/>
              </a:ext>
            </a:extLst>
          </p:cNvPr>
          <p:cNvSpPr/>
          <p:nvPr/>
        </p:nvSpPr>
        <p:spPr>
          <a:xfrm>
            <a:off x="4027293" y="3151287"/>
            <a:ext cx="1705148" cy="52560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65755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B88CF8-24E3-4E68-929C-69F7F377D849}"/>
              </a:ext>
            </a:extLst>
          </p:cNvPr>
          <p:cNvSpPr/>
          <p:nvPr/>
        </p:nvSpPr>
        <p:spPr>
          <a:xfrm>
            <a:off x="1189434" y="2590330"/>
            <a:ext cx="1761649" cy="5143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FIR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B031-5544-42CC-B2D6-9F91A5D2F201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2063830" y="2165991"/>
            <a:ext cx="6429" cy="424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8B5BA14-83DD-4A91-8EE5-4BB7C19D2275}"/>
              </a:ext>
            </a:extLst>
          </p:cNvPr>
          <p:cNvSpPr/>
          <p:nvPr/>
        </p:nvSpPr>
        <p:spPr>
          <a:xfrm>
            <a:off x="999768" y="1574489"/>
            <a:ext cx="2173129" cy="6172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FIR ID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3974B2-8387-43F5-9A28-AB6D3DEB2F55}"/>
              </a:ext>
            </a:extLst>
          </p:cNvPr>
          <p:cNvCxnSpPr>
            <a:stCxn id="2" idx="3"/>
          </p:cNvCxnSpPr>
          <p:nvPr/>
        </p:nvCxnSpPr>
        <p:spPr>
          <a:xfrm>
            <a:off x="2951083" y="2847505"/>
            <a:ext cx="443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E3E44FA-C2BF-442B-B69F-928E102ADC91}"/>
              </a:ext>
            </a:extLst>
          </p:cNvPr>
          <p:cNvSpPr/>
          <p:nvPr/>
        </p:nvSpPr>
        <p:spPr>
          <a:xfrm>
            <a:off x="3410795" y="2500318"/>
            <a:ext cx="1755219" cy="69437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FIR Type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8610E-0D05-438E-9FE6-5453835B486A}"/>
              </a:ext>
            </a:extLst>
          </p:cNvPr>
          <p:cNvCxnSpPr>
            <a:stCxn id="2" idx="2"/>
          </p:cNvCxnSpPr>
          <p:nvPr/>
        </p:nvCxnSpPr>
        <p:spPr>
          <a:xfrm>
            <a:off x="2070259" y="3104680"/>
            <a:ext cx="0" cy="385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5DFE3BD-5EF5-4BC2-AE2F-74A440C6803D}"/>
              </a:ext>
            </a:extLst>
          </p:cNvPr>
          <p:cNvSpPr/>
          <p:nvPr/>
        </p:nvSpPr>
        <p:spPr>
          <a:xfrm>
            <a:off x="1102654" y="3440615"/>
            <a:ext cx="1967357" cy="6943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FIR 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BF665-04B8-47F1-9479-8D3346D5ADC2}"/>
              </a:ext>
            </a:extLst>
          </p:cNvPr>
          <p:cNvSpPr/>
          <p:nvPr/>
        </p:nvSpPr>
        <p:spPr>
          <a:xfrm>
            <a:off x="1189434" y="661517"/>
            <a:ext cx="3079671" cy="5272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of FIR</a:t>
            </a:r>
          </a:p>
        </p:txBody>
      </p:sp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2D4786F4-36F6-4793-BE06-899BA1E97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902" y="2313865"/>
            <a:ext cx="880819" cy="8808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69D983-B935-4016-AA7B-5D49FD7B6311}"/>
              </a:ext>
            </a:extLst>
          </p:cNvPr>
          <p:cNvSpPr/>
          <p:nvPr/>
        </p:nvSpPr>
        <p:spPr>
          <a:xfrm>
            <a:off x="7194473" y="3168967"/>
            <a:ext cx="1703784" cy="4886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   Suspect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48721F-F798-4AD9-860E-1FF6B687EC3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046365" y="2718911"/>
            <a:ext cx="0" cy="450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CC8AFA3-E0A9-4A55-B323-DF31A0217CAA}"/>
              </a:ext>
            </a:extLst>
          </p:cNvPr>
          <p:cNvSpPr/>
          <p:nvPr/>
        </p:nvSpPr>
        <p:spPr>
          <a:xfrm>
            <a:off x="7014452" y="2037397"/>
            <a:ext cx="2173128" cy="7458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S_Name</a:t>
            </a:r>
            <a:endParaRPr lang="en-IN" sz="188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59A30A-6976-4492-B62A-38517F6126E5}"/>
              </a:ext>
            </a:extLst>
          </p:cNvPr>
          <p:cNvCxnSpPr>
            <a:stCxn id="19" idx="3"/>
          </p:cNvCxnSpPr>
          <p:nvPr/>
        </p:nvCxnSpPr>
        <p:spPr>
          <a:xfrm flipV="1">
            <a:off x="8898257" y="3400425"/>
            <a:ext cx="495060" cy="12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ADD7053-8BF3-4628-8E4E-BBC9065221CD}"/>
              </a:ext>
            </a:extLst>
          </p:cNvPr>
          <p:cNvSpPr/>
          <p:nvPr/>
        </p:nvSpPr>
        <p:spPr>
          <a:xfrm>
            <a:off x="9409402" y="2988945"/>
            <a:ext cx="1867720" cy="78438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S_Id</a:t>
            </a:r>
            <a:endParaRPr lang="en-IN" sz="188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9A5A85-B626-4096-9C1C-385D7F71AF57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flipH="1">
            <a:off x="8027077" y="3657600"/>
            <a:ext cx="19288" cy="302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9F0F247-BEE3-4753-92D1-0892BEFBE0AC}"/>
              </a:ext>
            </a:extLst>
          </p:cNvPr>
          <p:cNvSpPr/>
          <p:nvPr/>
        </p:nvSpPr>
        <p:spPr>
          <a:xfrm>
            <a:off x="7117322" y="4056222"/>
            <a:ext cx="1858085" cy="69436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V_Address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ACA8957-FC3A-48D7-8D3F-0D804BB59E2B}"/>
              </a:ext>
            </a:extLst>
          </p:cNvPr>
          <p:cNvSpPr/>
          <p:nvPr/>
        </p:nvSpPr>
        <p:spPr>
          <a:xfrm>
            <a:off x="6988736" y="3959776"/>
            <a:ext cx="2076682" cy="912971"/>
          </a:xfrm>
          <a:prstGeom prst="arc">
            <a:avLst>
              <a:gd name="adj1" fmla="val 16200000"/>
              <a:gd name="adj2" fmla="val 1603781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81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178A6D-1AEE-408E-8801-FC3CC0D5AC7E}"/>
              </a:ext>
            </a:extLst>
          </p:cNvPr>
          <p:cNvCxnSpPr/>
          <p:nvPr/>
        </p:nvCxnSpPr>
        <p:spPr>
          <a:xfrm flipH="1">
            <a:off x="7014456" y="4808453"/>
            <a:ext cx="424334" cy="353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EA50C59-97E7-4A4C-841A-614BD3CEA191}"/>
              </a:ext>
            </a:extLst>
          </p:cNvPr>
          <p:cNvSpPr/>
          <p:nvPr/>
        </p:nvSpPr>
        <p:spPr>
          <a:xfrm>
            <a:off x="6172200" y="5129922"/>
            <a:ext cx="1478756" cy="74580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S_City</a:t>
            </a:r>
            <a:endParaRPr lang="en-IN" sz="188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D80BE9-9356-48B5-9A41-5BA2BCCC028D}"/>
              </a:ext>
            </a:extLst>
          </p:cNvPr>
          <p:cNvCxnSpPr>
            <a:cxnSpLocks/>
          </p:cNvCxnSpPr>
          <p:nvPr/>
        </p:nvCxnSpPr>
        <p:spPr>
          <a:xfrm>
            <a:off x="8702161" y="4789165"/>
            <a:ext cx="388976" cy="372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7D10C21-6281-433F-8A5F-0CF06D9C8D89}"/>
              </a:ext>
            </a:extLst>
          </p:cNvPr>
          <p:cNvSpPr/>
          <p:nvPr/>
        </p:nvSpPr>
        <p:spPr>
          <a:xfrm>
            <a:off x="8493212" y="5129922"/>
            <a:ext cx="1478756" cy="72009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S_State</a:t>
            </a:r>
            <a:endParaRPr lang="en-IN" sz="188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E6898C-8BD9-4B71-ABFF-369DA825910C}"/>
              </a:ext>
            </a:extLst>
          </p:cNvPr>
          <p:cNvSpPr/>
          <p:nvPr/>
        </p:nvSpPr>
        <p:spPr>
          <a:xfrm>
            <a:off x="7438789" y="764381"/>
            <a:ext cx="2533179" cy="5272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for Victim</a:t>
            </a:r>
          </a:p>
        </p:txBody>
      </p:sp>
      <p:pic>
        <p:nvPicPr>
          <p:cNvPr id="46" name="Graphic 45" descr="Surprised face with no fill">
            <a:extLst>
              <a:ext uri="{FF2B5EF4-FFF2-40B4-BE49-F238E27FC236}">
                <a16:creationId xmlns:a16="http://schemas.microsoft.com/office/drawing/2014/main" id="{E68B1FF7-2C90-4FB2-A782-D462EAE98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7322" y="3123957"/>
            <a:ext cx="578644" cy="57864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C8DF2FF-70C7-415E-8036-81E1A267980D}"/>
              </a:ext>
            </a:extLst>
          </p:cNvPr>
          <p:cNvSpPr/>
          <p:nvPr/>
        </p:nvSpPr>
        <p:spPr>
          <a:xfrm>
            <a:off x="1405609" y="5982032"/>
            <a:ext cx="1478756" cy="4950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Cell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C4D615-3AC3-4C4C-AC65-1346127E32E3}"/>
              </a:ext>
            </a:extLst>
          </p:cNvPr>
          <p:cNvCxnSpPr/>
          <p:nvPr/>
        </p:nvCxnSpPr>
        <p:spPr>
          <a:xfrm flipV="1">
            <a:off x="2884366" y="5744150"/>
            <a:ext cx="292503" cy="237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A1FC06-4463-4BCE-BCA8-159D9FA8FECE}"/>
              </a:ext>
            </a:extLst>
          </p:cNvPr>
          <p:cNvCxnSpPr>
            <a:cxnSpLocks/>
          </p:cNvCxnSpPr>
          <p:nvPr/>
        </p:nvCxnSpPr>
        <p:spPr>
          <a:xfrm>
            <a:off x="2884366" y="6477098"/>
            <a:ext cx="177284" cy="20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2F29B39-935A-4801-9645-C383138EF432}"/>
              </a:ext>
            </a:extLst>
          </p:cNvPr>
          <p:cNvSpPr/>
          <p:nvPr/>
        </p:nvSpPr>
        <p:spPr>
          <a:xfrm>
            <a:off x="2836145" y="5275353"/>
            <a:ext cx="1186253" cy="65257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Cell id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FCA371-1FE3-4FC4-83E5-79BFAC84B0DA}"/>
              </a:ext>
            </a:extLst>
          </p:cNvPr>
          <p:cNvSpPr/>
          <p:nvPr/>
        </p:nvSpPr>
        <p:spPr>
          <a:xfrm>
            <a:off x="2973008" y="6405772"/>
            <a:ext cx="1539835" cy="59954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Capacity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D85DA3-E2B0-483A-B8F4-68F1FBC68CE5}"/>
              </a:ext>
            </a:extLst>
          </p:cNvPr>
          <p:cNvSpPr/>
          <p:nvPr/>
        </p:nvSpPr>
        <p:spPr>
          <a:xfrm>
            <a:off x="941902" y="4636324"/>
            <a:ext cx="1967357" cy="4950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of Cell</a:t>
            </a:r>
          </a:p>
        </p:txBody>
      </p:sp>
      <p:pic>
        <p:nvPicPr>
          <p:cNvPr id="60" name="Graphic 59" descr="Jail">
            <a:extLst>
              <a:ext uri="{FF2B5EF4-FFF2-40B4-BE49-F238E27FC236}">
                <a16:creationId xmlns:a16="http://schemas.microsoft.com/office/drawing/2014/main" id="{08B035FA-F715-4795-9E01-3F9885481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751" y="5744148"/>
            <a:ext cx="925830" cy="9258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0053D3E-2DC9-4A98-9A7C-04FAA71BA050}"/>
              </a:ext>
            </a:extLst>
          </p:cNvPr>
          <p:cNvSpPr/>
          <p:nvPr/>
        </p:nvSpPr>
        <p:spPr>
          <a:xfrm>
            <a:off x="3843151" y="5878752"/>
            <a:ext cx="1539835" cy="527202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Cell Type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0C903D-5026-4497-AF2E-3D7ECAC60C2F}"/>
              </a:ext>
            </a:extLst>
          </p:cNvPr>
          <p:cNvCxnSpPr>
            <a:stCxn id="47" idx="3"/>
            <a:endCxn id="7" idx="2"/>
          </p:cNvCxnSpPr>
          <p:nvPr/>
        </p:nvCxnSpPr>
        <p:spPr>
          <a:xfrm flipV="1">
            <a:off x="2884366" y="6142354"/>
            <a:ext cx="958785" cy="87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1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E7CA5E-7423-4E7C-83DE-8C76D6D6F299}"/>
              </a:ext>
            </a:extLst>
          </p:cNvPr>
          <p:cNvSpPr/>
          <p:nvPr/>
        </p:nvSpPr>
        <p:spPr>
          <a:xfrm>
            <a:off x="938873" y="2889542"/>
            <a:ext cx="2169913" cy="56578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Judgement Place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F7CA90-BC6D-4B74-9629-D639ACACE0C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023830" y="2362333"/>
            <a:ext cx="294143" cy="527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B64504D-CC58-4069-AB8B-CB8D24FA0F74}"/>
              </a:ext>
            </a:extLst>
          </p:cNvPr>
          <p:cNvSpPr/>
          <p:nvPr/>
        </p:nvSpPr>
        <p:spPr>
          <a:xfrm>
            <a:off x="1438756" y="1931567"/>
            <a:ext cx="1758434" cy="585072"/>
          </a:xfrm>
          <a:prstGeom prst="ellipse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JP_ID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A4571D-C0D3-4667-A823-BB06796068F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108786" y="3108141"/>
            <a:ext cx="392192" cy="64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FA88A9-B1B7-4346-BB3C-412BAE1D84FB}"/>
              </a:ext>
            </a:extLst>
          </p:cNvPr>
          <p:cNvSpPr/>
          <p:nvPr/>
        </p:nvSpPr>
        <p:spPr>
          <a:xfrm>
            <a:off x="3488119" y="2852580"/>
            <a:ext cx="1915954" cy="565785"/>
          </a:xfrm>
          <a:prstGeom prst="ellipse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JP_Name</a:t>
            </a:r>
            <a:endParaRPr lang="en-IN" sz="188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09440A-7686-46DB-A552-365E09222CB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023830" y="3455327"/>
            <a:ext cx="294143" cy="308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5AB3C83-856E-4AB0-93E2-CB4EBB9B40D8}"/>
              </a:ext>
            </a:extLst>
          </p:cNvPr>
          <p:cNvSpPr/>
          <p:nvPr/>
        </p:nvSpPr>
        <p:spPr>
          <a:xfrm>
            <a:off x="2052151" y="3636964"/>
            <a:ext cx="1758434" cy="726512"/>
          </a:xfrm>
          <a:prstGeom prst="ellipse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JP_type</a:t>
            </a:r>
            <a:endParaRPr lang="en-IN" sz="188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FB4CB3-79AF-4E4B-A775-55B790B15619}"/>
              </a:ext>
            </a:extLst>
          </p:cNvPr>
          <p:cNvCxnSpPr/>
          <p:nvPr/>
        </p:nvCxnSpPr>
        <p:spPr>
          <a:xfrm flipV="1">
            <a:off x="3097535" y="2465204"/>
            <a:ext cx="379333" cy="41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16E051-6C2C-47C3-A084-7775E6D2D4C7}"/>
              </a:ext>
            </a:extLst>
          </p:cNvPr>
          <p:cNvSpPr/>
          <p:nvPr/>
        </p:nvSpPr>
        <p:spPr>
          <a:xfrm>
            <a:off x="3377217" y="2054530"/>
            <a:ext cx="1758422" cy="565785"/>
          </a:xfrm>
          <a:prstGeom prst="ellipse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JP_place</a:t>
            </a:r>
            <a:endParaRPr lang="en-IN" sz="188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C1BD8-AB6C-4272-9872-A7557FFA8CAC}"/>
              </a:ext>
            </a:extLst>
          </p:cNvPr>
          <p:cNvSpPr/>
          <p:nvPr/>
        </p:nvSpPr>
        <p:spPr>
          <a:xfrm>
            <a:off x="1633245" y="581392"/>
            <a:ext cx="2726055" cy="4886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of Court</a:t>
            </a:r>
          </a:p>
        </p:txBody>
      </p:sp>
      <p:pic>
        <p:nvPicPr>
          <p:cNvPr id="23" name="Graphic 22" descr="Scales of justice">
            <a:extLst>
              <a:ext uri="{FF2B5EF4-FFF2-40B4-BE49-F238E27FC236}">
                <a16:creationId xmlns:a16="http://schemas.microsoft.com/office/drawing/2014/main" id="{CC09A5AA-1840-4F1D-8870-E7AF6CB00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157" y="2516639"/>
            <a:ext cx="585072" cy="58507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B7BCED-B068-4B2B-886A-A4D0EEC6C54D}"/>
              </a:ext>
            </a:extLst>
          </p:cNvPr>
          <p:cNvSpPr/>
          <p:nvPr/>
        </p:nvSpPr>
        <p:spPr>
          <a:xfrm>
            <a:off x="4616291" y="6004322"/>
            <a:ext cx="1838801" cy="47577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Decider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74B436-F327-45A4-8861-731D2B68B4D7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6455093" y="5878122"/>
            <a:ext cx="440807" cy="144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C212C27-8685-41C5-B6DF-D421BF0A5B56}"/>
              </a:ext>
            </a:extLst>
          </p:cNvPr>
          <p:cNvSpPr/>
          <p:nvPr/>
        </p:nvSpPr>
        <p:spPr>
          <a:xfrm>
            <a:off x="6673691" y="5340316"/>
            <a:ext cx="1517333" cy="630079"/>
          </a:xfrm>
          <a:prstGeom prst="ellipse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D_Id</a:t>
            </a:r>
            <a:endParaRPr lang="en-IN" sz="188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A5B791-A8E3-4F37-B73A-7476C1DB4A04}"/>
              </a:ext>
            </a:extLst>
          </p:cNvPr>
          <p:cNvCxnSpPr/>
          <p:nvPr/>
        </p:nvCxnSpPr>
        <p:spPr>
          <a:xfrm>
            <a:off x="6455093" y="6480096"/>
            <a:ext cx="411480" cy="154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C928072-41D7-45E2-917D-731929D3AC8A}"/>
              </a:ext>
            </a:extLst>
          </p:cNvPr>
          <p:cNvSpPr/>
          <p:nvPr/>
        </p:nvSpPr>
        <p:spPr>
          <a:xfrm>
            <a:off x="6729998" y="6362436"/>
            <a:ext cx="1517333" cy="540068"/>
          </a:xfrm>
          <a:prstGeom prst="ellipse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D_Name</a:t>
            </a:r>
            <a:endParaRPr lang="en-IN" sz="188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DCFBB0-4C4C-4C1E-9099-650341DB60FF}"/>
              </a:ext>
            </a:extLst>
          </p:cNvPr>
          <p:cNvSpPr/>
          <p:nvPr/>
        </p:nvSpPr>
        <p:spPr>
          <a:xfrm>
            <a:off x="4338271" y="4953485"/>
            <a:ext cx="2391728" cy="4757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of Judge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07CD9A-692A-4C1D-B8AB-F0175781388C}"/>
              </a:ext>
            </a:extLst>
          </p:cNvPr>
          <p:cNvSpPr/>
          <p:nvPr/>
        </p:nvSpPr>
        <p:spPr>
          <a:xfrm>
            <a:off x="6908370" y="2500312"/>
            <a:ext cx="2083118" cy="475774"/>
          </a:xfrm>
          <a:prstGeom prst="rect">
            <a:avLst/>
          </a:prstGeom>
          <a:solidFill>
            <a:srgbClr val="CC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Jail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745BB6-9417-49B6-B50C-FF1E0FEDD24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49929" y="2124195"/>
            <a:ext cx="0" cy="376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445EF0E-FDF0-441E-A8A9-3BE4B58828E6}"/>
              </a:ext>
            </a:extLst>
          </p:cNvPr>
          <p:cNvSpPr/>
          <p:nvPr/>
        </p:nvSpPr>
        <p:spPr>
          <a:xfrm>
            <a:off x="7202512" y="1254622"/>
            <a:ext cx="1491615" cy="887254"/>
          </a:xfrm>
          <a:prstGeom prst="ellipse">
            <a:avLst/>
          </a:prstGeom>
          <a:solidFill>
            <a:srgbClr val="CC00CC"/>
          </a:solidFill>
          <a:ln>
            <a:noFill/>
          </a:ln>
          <a:effectLst>
            <a:glow rad="355600">
              <a:srgbClr val="FF99FF">
                <a:alpha val="60000"/>
              </a:srgbClr>
            </a:glo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Jail Id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E95220-6856-4C61-A455-F577AA4D1280}"/>
              </a:ext>
            </a:extLst>
          </p:cNvPr>
          <p:cNvCxnSpPr>
            <a:cxnSpLocks/>
            <a:stCxn id="32" idx="3"/>
            <a:endCxn id="42" idx="2"/>
          </p:cNvCxnSpPr>
          <p:nvPr/>
        </p:nvCxnSpPr>
        <p:spPr>
          <a:xfrm flipV="1">
            <a:off x="8991489" y="2264033"/>
            <a:ext cx="1094094" cy="474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AA8CC5F-E857-4734-BA0A-E923CAD87ADD}"/>
              </a:ext>
            </a:extLst>
          </p:cNvPr>
          <p:cNvSpPr/>
          <p:nvPr/>
        </p:nvSpPr>
        <p:spPr>
          <a:xfrm>
            <a:off x="10085582" y="1931312"/>
            <a:ext cx="1208723" cy="665440"/>
          </a:xfrm>
          <a:prstGeom prst="ellipse">
            <a:avLst/>
          </a:prstGeom>
          <a:solidFill>
            <a:srgbClr val="CC00CC"/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Jail Name</a:t>
            </a:r>
          </a:p>
        </p:txBody>
      </p:sp>
      <p:pic>
        <p:nvPicPr>
          <p:cNvPr id="44" name="Graphic 43" descr="Judge">
            <a:extLst>
              <a:ext uri="{FF2B5EF4-FFF2-40B4-BE49-F238E27FC236}">
                <a16:creationId xmlns:a16="http://schemas.microsoft.com/office/drawing/2014/main" id="{447BEFBF-EE78-47A2-BB97-94468EB13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1975" y="5708571"/>
            <a:ext cx="925830" cy="92583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76E94B-DBD4-4D29-A445-953DD5DDE6D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949929" y="2976086"/>
            <a:ext cx="0" cy="401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84876FE-69B9-4CC1-9C06-E5033FCF003C}"/>
              </a:ext>
            </a:extLst>
          </p:cNvPr>
          <p:cNvSpPr/>
          <p:nvPr/>
        </p:nvSpPr>
        <p:spPr>
          <a:xfrm>
            <a:off x="7249112" y="3385963"/>
            <a:ext cx="1517317" cy="665437"/>
          </a:xfrm>
          <a:prstGeom prst="ellipse">
            <a:avLst/>
          </a:prstGeom>
          <a:solidFill>
            <a:srgbClr val="CC00CC"/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Jail Address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C7CBDA8-3AB7-40F1-A4AD-93ED1397DB94}"/>
              </a:ext>
            </a:extLst>
          </p:cNvPr>
          <p:cNvCxnSpPr/>
          <p:nvPr/>
        </p:nvCxnSpPr>
        <p:spPr>
          <a:xfrm flipV="1">
            <a:off x="8973805" y="2027752"/>
            <a:ext cx="250746" cy="47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95F347C-7C5C-4ACB-AFF0-A66F24E42BD7}"/>
              </a:ext>
            </a:extLst>
          </p:cNvPr>
          <p:cNvSpPr/>
          <p:nvPr/>
        </p:nvSpPr>
        <p:spPr>
          <a:xfrm>
            <a:off x="8747172" y="1458746"/>
            <a:ext cx="1491615" cy="585074"/>
          </a:xfrm>
          <a:prstGeom prst="ellipse">
            <a:avLst/>
          </a:prstGeom>
          <a:solidFill>
            <a:srgbClr val="CC00CC"/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Name of Head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C341A4-722E-48BE-BAA7-F41C5E07460C}"/>
              </a:ext>
            </a:extLst>
          </p:cNvPr>
          <p:cNvCxnSpPr/>
          <p:nvPr/>
        </p:nvCxnSpPr>
        <p:spPr>
          <a:xfrm>
            <a:off x="8985026" y="2987338"/>
            <a:ext cx="604361" cy="414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017C8EE-8994-4DF3-A1AD-73C083FC3B10}"/>
              </a:ext>
            </a:extLst>
          </p:cNvPr>
          <p:cNvSpPr/>
          <p:nvPr/>
        </p:nvSpPr>
        <p:spPr>
          <a:xfrm>
            <a:off x="8838413" y="3413284"/>
            <a:ext cx="1517317" cy="665427"/>
          </a:xfrm>
          <a:prstGeom prst="ellipse">
            <a:avLst/>
          </a:prstGeom>
          <a:solidFill>
            <a:srgbClr val="CC00CC"/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Contact details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A35271-DD4E-4972-89CE-12207FE17B69}"/>
              </a:ext>
            </a:extLst>
          </p:cNvPr>
          <p:cNvSpPr/>
          <p:nvPr/>
        </p:nvSpPr>
        <p:spPr>
          <a:xfrm>
            <a:off x="7202512" y="558641"/>
            <a:ext cx="2726055" cy="4532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of Jail</a:t>
            </a:r>
          </a:p>
        </p:txBody>
      </p:sp>
      <p:pic>
        <p:nvPicPr>
          <p:cNvPr id="59" name="Graphic 58" descr="Jail">
            <a:extLst>
              <a:ext uri="{FF2B5EF4-FFF2-40B4-BE49-F238E27FC236}">
                <a16:creationId xmlns:a16="http://schemas.microsoft.com/office/drawing/2014/main" id="{D16EADC1-93B3-4631-8A6B-DD097D179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3723" y="2194910"/>
            <a:ext cx="925830" cy="9258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C0976C0-4121-4ADC-86DE-202C2E9D10E1}"/>
              </a:ext>
            </a:extLst>
          </p:cNvPr>
          <p:cNvSpPr/>
          <p:nvPr/>
        </p:nvSpPr>
        <p:spPr>
          <a:xfrm>
            <a:off x="10213809" y="2763917"/>
            <a:ext cx="1368708" cy="739378"/>
          </a:xfrm>
          <a:prstGeom prst="ellipse">
            <a:avLst/>
          </a:prstGeom>
          <a:solidFill>
            <a:srgbClr val="CC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Jail type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E91288-C056-4893-817C-3752618AB5F4}"/>
              </a:ext>
            </a:extLst>
          </p:cNvPr>
          <p:cNvCxnSpPr>
            <a:stCxn id="32" idx="3"/>
            <a:endCxn id="7" idx="2"/>
          </p:cNvCxnSpPr>
          <p:nvPr/>
        </p:nvCxnSpPr>
        <p:spPr>
          <a:xfrm>
            <a:off x="8991489" y="2738200"/>
            <a:ext cx="1222321" cy="395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5EC484F-638E-4C33-BD1E-62DC65C0596F}"/>
              </a:ext>
            </a:extLst>
          </p:cNvPr>
          <p:cNvSpPr/>
          <p:nvPr/>
        </p:nvSpPr>
        <p:spPr>
          <a:xfrm>
            <a:off x="8267703" y="5836827"/>
            <a:ext cx="2083118" cy="63007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D_Statement</a:t>
            </a:r>
            <a:endParaRPr lang="en-IN" sz="188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445D71-D916-4C66-B106-94CEC257547C}"/>
              </a:ext>
            </a:extLst>
          </p:cNvPr>
          <p:cNvCxnSpPr>
            <a:cxnSpLocks/>
            <a:stCxn id="24" idx="3"/>
            <a:endCxn id="15" idx="2"/>
          </p:cNvCxnSpPr>
          <p:nvPr/>
        </p:nvCxnSpPr>
        <p:spPr>
          <a:xfrm flipV="1">
            <a:off x="6455093" y="6151867"/>
            <a:ext cx="1812611" cy="90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87FA41C-B586-42BE-93C9-038DFF796C29}"/>
              </a:ext>
            </a:extLst>
          </p:cNvPr>
          <p:cNvSpPr/>
          <p:nvPr/>
        </p:nvSpPr>
        <p:spPr>
          <a:xfrm>
            <a:off x="1695183" y="5880930"/>
            <a:ext cx="2235986" cy="726512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D_Date</a:t>
            </a:r>
            <a:endParaRPr lang="en-IN" sz="188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BE4C53-9217-4062-A3DB-AE967FFB381A}"/>
              </a:ext>
            </a:extLst>
          </p:cNvPr>
          <p:cNvCxnSpPr>
            <a:cxnSpLocks/>
            <a:stCxn id="49" idx="6"/>
          </p:cNvCxnSpPr>
          <p:nvPr/>
        </p:nvCxnSpPr>
        <p:spPr>
          <a:xfrm flipV="1">
            <a:off x="3931169" y="6197038"/>
            <a:ext cx="726915" cy="47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7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5888-5800-47EA-A55A-2423C943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19" y="1585576"/>
            <a:ext cx="10647045" cy="134213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8775F-DF95-47FB-963E-DAA15B30536E}"/>
              </a:ext>
            </a:extLst>
          </p:cNvPr>
          <p:cNvSpPr/>
          <p:nvPr/>
        </p:nvSpPr>
        <p:spPr>
          <a:xfrm>
            <a:off x="1189434" y="2590330"/>
            <a:ext cx="1761649" cy="5143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Complaint</a:t>
            </a:r>
          </a:p>
          <a:p>
            <a:pPr algn="ctr"/>
            <a:r>
              <a:rPr lang="en-IN" sz="1881" dirty="0"/>
              <a:t>Register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953785-D478-415D-B0C0-F70DCFC709D9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2063830" y="2165991"/>
            <a:ext cx="6429" cy="424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CE4A0EF-4C51-4837-AFB7-9B625AB35099}"/>
              </a:ext>
            </a:extLst>
          </p:cNvPr>
          <p:cNvSpPr/>
          <p:nvPr/>
        </p:nvSpPr>
        <p:spPr>
          <a:xfrm>
            <a:off x="999768" y="1574489"/>
            <a:ext cx="2173129" cy="6172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 err="1"/>
              <a:t>Complaint_ID</a:t>
            </a:r>
            <a:endParaRPr lang="en-IN" sz="188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938D02-9B5A-427F-92D7-28C1262864D2}"/>
              </a:ext>
            </a:extLst>
          </p:cNvPr>
          <p:cNvSpPr/>
          <p:nvPr/>
        </p:nvSpPr>
        <p:spPr>
          <a:xfrm>
            <a:off x="3447821" y="3170252"/>
            <a:ext cx="1755219" cy="69437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Complaint Type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D86499-E1AA-4BF3-A536-6AE5CD1234D2}"/>
              </a:ext>
            </a:extLst>
          </p:cNvPr>
          <p:cNvCxnSpPr>
            <a:stCxn id="3" idx="2"/>
          </p:cNvCxnSpPr>
          <p:nvPr/>
        </p:nvCxnSpPr>
        <p:spPr>
          <a:xfrm>
            <a:off x="2070259" y="3104680"/>
            <a:ext cx="0" cy="385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799017A-D0D9-4F8C-93C9-F58B6E80168E}"/>
              </a:ext>
            </a:extLst>
          </p:cNvPr>
          <p:cNvSpPr/>
          <p:nvPr/>
        </p:nvSpPr>
        <p:spPr>
          <a:xfrm>
            <a:off x="1102654" y="3440615"/>
            <a:ext cx="1967357" cy="6943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Complaint 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ACE0BD-DF4D-4D87-8BDF-A36EF792C0CD}"/>
              </a:ext>
            </a:extLst>
          </p:cNvPr>
          <p:cNvSpPr/>
          <p:nvPr/>
        </p:nvSpPr>
        <p:spPr>
          <a:xfrm>
            <a:off x="7265756" y="801913"/>
            <a:ext cx="3079671" cy="5272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of Evidences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238118-E229-4232-86B8-4C38EFCCBFB8}"/>
              </a:ext>
            </a:extLst>
          </p:cNvPr>
          <p:cNvSpPr/>
          <p:nvPr/>
        </p:nvSpPr>
        <p:spPr>
          <a:xfrm>
            <a:off x="7679994" y="2586591"/>
            <a:ext cx="1761649" cy="5143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Evidences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E5FC56-2A1F-40B1-A8B1-D47C052EDC77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8554389" y="2162252"/>
            <a:ext cx="6429" cy="424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34064-AA17-4C3A-8974-06D02D779474}"/>
              </a:ext>
            </a:extLst>
          </p:cNvPr>
          <p:cNvCxnSpPr>
            <a:stCxn id="12" idx="3"/>
          </p:cNvCxnSpPr>
          <p:nvPr/>
        </p:nvCxnSpPr>
        <p:spPr>
          <a:xfrm>
            <a:off x="9441642" y="2843766"/>
            <a:ext cx="443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9A1865F-9A13-42A2-A41A-6129DAD9A83E}"/>
              </a:ext>
            </a:extLst>
          </p:cNvPr>
          <p:cNvSpPr/>
          <p:nvPr/>
        </p:nvSpPr>
        <p:spPr>
          <a:xfrm>
            <a:off x="9863351" y="2457647"/>
            <a:ext cx="1755219" cy="6943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Evidence Type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CF4AA6-EA90-4FA1-B188-60D6050FBA38}"/>
              </a:ext>
            </a:extLst>
          </p:cNvPr>
          <p:cNvCxnSpPr>
            <a:stCxn id="12" idx="2"/>
          </p:cNvCxnSpPr>
          <p:nvPr/>
        </p:nvCxnSpPr>
        <p:spPr>
          <a:xfrm>
            <a:off x="8560818" y="3100940"/>
            <a:ext cx="0" cy="385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16D81A2-8F0E-4780-828E-05AE549CFDB8}"/>
              </a:ext>
            </a:extLst>
          </p:cNvPr>
          <p:cNvSpPr/>
          <p:nvPr/>
        </p:nvSpPr>
        <p:spPr>
          <a:xfrm>
            <a:off x="7570710" y="3519896"/>
            <a:ext cx="1967357" cy="6943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Evidence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78BE94-DBD2-446E-86C3-A962494DCBA4}"/>
              </a:ext>
            </a:extLst>
          </p:cNvPr>
          <p:cNvSpPr/>
          <p:nvPr/>
        </p:nvSpPr>
        <p:spPr>
          <a:xfrm>
            <a:off x="1343739" y="815822"/>
            <a:ext cx="3079671" cy="5272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81" dirty="0"/>
              <a:t>Attributes of Complaints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67A11-8E99-448B-B55B-A7B9503A4110}"/>
              </a:ext>
            </a:extLst>
          </p:cNvPr>
          <p:cNvSpPr/>
          <p:nvPr/>
        </p:nvSpPr>
        <p:spPr>
          <a:xfrm>
            <a:off x="3467970" y="1972765"/>
            <a:ext cx="1755219" cy="69437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Complaint</a:t>
            </a:r>
          </a:p>
          <a:p>
            <a:pPr algn="ctr"/>
            <a:r>
              <a:rPr lang="en-IN" sz="1881" dirty="0"/>
              <a:t>name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374F17-73FA-41F1-A49B-2F6E89106FF3}"/>
              </a:ext>
            </a:extLst>
          </p:cNvPr>
          <p:cNvCxnSpPr>
            <a:cxnSpLocks/>
            <a:stCxn id="3" idx="3"/>
            <a:endCxn id="21" idx="2"/>
          </p:cNvCxnSpPr>
          <p:nvPr/>
        </p:nvCxnSpPr>
        <p:spPr>
          <a:xfrm flipV="1">
            <a:off x="2951084" y="2319952"/>
            <a:ext cx="516886" cy="52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8E56D7-DBE3-4CE8-8A14-472E2F147BF4}"/>
              </a:ext>
            </a:extLst>
          </p:cNvPr>
          <p:cNvCxnSpPr>
            <a:stCxn id="3" idx="3"/>
            <a:endCxn id="7" idx="2"/>
          </p:cNvCxnSpPr>
          <p:nvPr/>
        </p:nvCxnSpPr>
        <p:spPr>
          <a:xfrm>
            <a:off x="2951083" y="2847505"/>
            <a:ext cx="496738" cy="6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38D1C34-EBB5-4805-BA8D-C5196413273F}"/>
              </a:ext>
            </a:extLst>
          </p:cNvPr>
          <p:cNvSpPr/>
          <p:nvPr/>
        </p:nvSpPr>
        <p:spPr>
          <a:xfrm>
            <a:off x="7570710" y="1528011"/>
            <a:ext cx="2071390" cy="6943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4">
                <a:lumMod val="75000"/>
                <a:alpha val="40000"/>
              </a:schemeClr>
            </a:glo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81" dirty="0"/>
              <a:t>Evidence ID</a:t>
            </a:r>
          </a:p>
        </p:txBody>
      </p:sp>
      <p:pic>
        <p:nvPicPr>
          <p:cNvPr id="30" name="Graphic 29" descr="Clipboard">
            <a:extLst>
              <a:ext uri="{FF2B5EF4-FFF2-40B4-BE49-F238E27FC236}">
                <a16:creationId xmlns:a16="http://schemas.microsoft.com/office/drawing/2014/main" id="{7F23700B-6A14-4722-B670-B41EF5A8C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96" y="2296743"/>
            <a:ext cx="925830" cy="925830"/>
          </a:xfrm>
          <a:prstGeom prst="rect">
            <a:avLst/>
          </a:prstGeom>
        </p:spPr>
      </p:pic>
      <p:pic>
        <p:nvPicPr>
          <p:cNvPr id="34" name="Graphic 33" descr="Magnifying glass">
            <a:extLst>
              <a:ext uri="{FF2B5EF4-FFF2-40B4-BE49-F238E27FC236}">
                <a16:creationId xmlns:a16="http://schemas.microsoft.com/office/drawing/2014/main" id="{66E43992-1CC8-4E13-B8DF-5FF912C51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5303" y="1436449"/>
            <a:ext cx="925830" cy="925830"/>
          </a:xfrm>
          <a:prstGeom prst="rect">
            <a:avLst/>
          </a:prstGeom>
        </p:spPr>
      </p:pic>
      <p:pic>
        <p:nvPicPr>
          <p:cNvPr id="36" name="Graphic 35" descr="Fingerprint">
            <a:extLst>
              <a:ext uri="{FF2B5EF4-FFF2-40B4-BE49-F238E27FC236}">
                <a16:creationId xmlns:a16="http://schemas.microsoft.com/office/drawing/2014/main" id="{784DBF8A-E24B-4004-A41D-1F079E016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6740" y="1436449"/>
            <a:ext cx="779411" cy="5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3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238</Words>
  <Application>Microsoft Office PowerPoint</Application>
  <PresentationFormat>Custom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Criminal Database Management System (ER-diagram)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19-737-015_NAKOTI ISHWARYA</dc:creator>
  <cp:lastModifiedBy>Gudipati Mahalaxmi</cp:lastModifiedBy>
  <cp:revision>163</cp:revision>
  <dcterms:created xsi:type="dcterms:W3CDTF">2021-03-30T13:58:35Z</dcterms:created>
  <dcterms:modified xsi:type="dcterms:W3CDTF">2021-04-10T14:28:03Z</dcterms:modified>
</cp:coreProperties>
</file>