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hwaryanakoti2541@outlook.com" initials="i" lastIdx="2" clrIdx="0">
    <p:extLst>
      <p:ext uri="{19B8F6BF-5375-455C-9EA6-DF929625EA0E}">
        <p15:presenceInfo xmlns:p15="http://schemas.microsoft.com/office/powerpoint/2012/main" userId="b7ff47b096825e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5C7ABF-F272-49B0-BB14-BA313882DE3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26EEC00-E924-4CEE-8C3F-6548A44376C8}">
      <dgm:prSet phldrT="[Text]"/>
      <dgm:spPr/>
      <dgm:t>
        <a:bodyPr/>
        <a:lstStyle/>
        <a:p>
          <a:r>
            <a:rPr lang="en-IN" dirty="0"/>
            <a:t>STUDENT</a:t>
          </a:r>
        </a:p>
      </dgm:t>
    </dgm:pt>
    <dgm:pt modelId="{7E66BD16-4081-4CA3-AD9E-7EED3A113001}" type="parTrans" cxnId="{B0F73C44-A0A3-4F90-9F52-FCED863CC3C1}">
      <dgm:prSet/>
      <dgm:spPr/>
      <dgm:t>
        <a:bodyPr/>
        <a:lstStyle/>
        <a:p>
          <a:endParaRPr lang="en-IN"/>
        </a:p>
      </dgm:t>
    </dgm:pt>
    <dgm:pt modelId="{DAD80D4C-6103-480B-8C1E-91500C922E8F}" type="sibTrans" cxnId="{B0F73C44-A0A3-4F90-9F52-FCED863CC3C1}">
      <dgm:prSet/>
      <dgm:spPr/>
      <dgm:t>
        <a:bodyPr/>
        <a:lstStyle/>
        <a:p>
          <a:endParaRPr lang="en-IN"/>
        </a:p>
      </dgm:t>
    </dgm:pt>
    <dgm:pt modelId="{845DFBEB-E483-42F0-A033-7600C4F2EA6B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Register</a:t>
          </a:r>
        </a:p>
      </dgm:t>
    </dgm:pt>
    <dgm:pt modelId="{DF357C8E-09D9-4AD7-B400-90BC1722A5A1}" type="parTrans" cxnId="{62E46CE1-7963-4DC6-A673-E318340CF097}">
      <dgm:prSet/>
      <dgm:spPr/>
      <dgm:t>
        <a:bodyPr/>
        <a:lstStyle/>
        <a:p>
          <a:endParaRPr lang="en-IN"/>
        </a:p>
      </dgm:t>
    </dgm:pt>
    <dgm:pt modelId="{329CA928-2345-4687-8F50-730AE1AD936E}" type="sibTrans" cxnId="{62E46CE1-7963-4DC6-A673-E318340CF097}">
      <dgm:prSet/>
      <dgm:spPr/>
      <dgm:t>
        <a:bodyPr/>
        <a:lstStyle/>
        <a:p>
          <a:endParaRPr lang="en-IN"/>
        </a:p>
      </dgm:t>
    </dgm:pt>
    <dgm:pt modelId="{97F76ABD-CDB7-48F6-9900-C9566A28CC22}">
      <dgm:prSet phldrT="[Text]" custT="1"/>
      <dgm:spPr/>
      <dgm:t>
        <a:bodyPr/>
        <a:lstStyle/>
        <a:p>
          <a:r>
            <a:rPr lang="en-US" sz="1600" dirty="0"/>
            <a:t> Register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938CBD-F0AC-43BA-BC88-333EE9BFC7D8}" type="parTrans" cxnId="{DC4257D1-5853-4308-9247-9FB3B65F64F4}">
      <dgm:prSet/>
      <dgm:spPr/>
      <dgm:t>
        <a:bodyPr/>
        <a:lstStyle/>
        <a:p>
          <a:endParaRPr lang="en-IN"/>
        </a:p>
      </dgm:t>
    </dgm:pt>
    <dgm:pt modelId="{DAB2586C-6E0C-4ABF-A3A1-B3F5C87BC306}" type="sibTrans" cxnId="{DC4257D1-5853-4308-9247-9FB3B65F64F4}">
      <dgm:prSet/>
      <dgm:spPr/>
      <dgm:t>
        <a:bodyPr/>
        <a:lstStyle/>
        <a:p>
          <a:endParaRPr lang="en-IN"/>
        </a:p>
      </dgm:t>
    </dgm:pt>
    <dgm:pt modelId="{3CC21CBC-AF7C-429B-8CD8-89EEFC0A7171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</a:p>
      </dgm:t>
    </dgm:pt>
    <dgm:pt modelId="{60D3EB62-5A64-4E19-B2BA-13BC561B4188}" type="parTrans" cxnId="{2A7CDA20-0CD2-450A-BAD6-221430421FF5}">
      <dgm:prSet/>
      <dgm:spPr/>
      <dgm:t>
        <a:bodyPr/>
        <a:lstStyle/>
        <a:p>
          <a:endParaRPr lang="en-IN"/>
        </a:p>
      </dgm:t>
    </dgm:pt>
    <dgm:pt modelId="{29F4C3C0-9CA8-4D6F-A13F-42B565BB6254}" type="sibTrans" cxnId="{2A7CDA20-0CD2-450A-BAD6-221430421FF5}">
      <dgm:prSet/>
      <dgm:spPr/>
      <dgm:t>
        <a:bodyPr/>
        <a:lstStyle/>
        <a:p>
          <a:endParaRPr lang="en-IN"/>
        </a:p>
      </dgm:t>
    </dgm:pt>
    <dgm:pt modelId="{C9B14DF8-4BA0-4B8D-8D44-358CD7019F4E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marks</a:t>
          </a:r>
        </a:p>
      </dgm:t>
    </dgm:pt>
    <dgm:pt modelId="{C8A4FA08-AD8D-4D30-9427-7EA49223D088}" type="parTrans" cxnId="{36F7821C-0BBD-4E8D-8333-96596CCEDCA7}">
      <dgm:prSet/>
      <dgm:spPr/>
      <dgm:t>
        <a:bodyPr/>
        <a:lstStyle/>
        <a:p>
          <a:endParaRPr lang="en-IN"/>
        </a:p>
      </dgm:t>
    </dgm:pt>
    <dgm:pt modelId="{5BEC9502-DA5C-4CB5-B3C2-FA82DAC68E49}" type="sibTrans" cxnId="{36F7821C-0BBD-4E8D-8333-96596CCEDCA7}">
      <dgm:prSet/>
      <dgm:spPr/>
      <dgm:t>
        <a:bodyPr/>
        <a:lstStyle/>
        <a:p>
          <a:endParaRPr lang="en-IN"/>
        </a:p>
      </dgm:t>
    </dgm:pt>
    <dgm:pt modelId="{A7D6BEA2-B536-4EFC-B4BF-FEB9C85A6224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attendance</a:t>
          </a:r>
        </a:p>
      </dgm:t>
    </dgm:pt>
    <dgm:pt modelId="{56333133-1908-44F5-8965-7B950A4B935D}" type="parTrans" cxnId="{3EF80B28-35C5-41B1-8249-962182EB48E6}">
      <dgm:prSet/>
      <dgm:spPr/>
      <dgm:t>
        <a:bodyPr/>
        <a:lstStyle/>
        <a:p>
          <a:endParaRPr lang="en-IN"/>
        </a:p>
      </dgm:t>
    </dgm:pt>
    <dgm:pt modelId="{CBEF90F2-400D-4D1E-8E83-80D8FA9B7C6C}" type="sibTrans" cxnId="{3EF80B28-35C5-41B1-8249-962182EB48E6}">
      <dgm:prSet/>
      <dgm:spPr/>
      <dgm:t>
        <a:bodyPr/>
        <a:lstStyle/>
        <a:p>
          <a:endParaRPr lang="en-IN"/>
        </a:p>
      </dgm:t>
    </dgm:pt>
    <dgm:pt modelId="{097F1D32-DBCC-46C9-8FD9-E71ED21B101B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library details</a:t>
          </a:r>
        </a:p>
      </dgm:t>
    </dgm:pt>
    <dgm:pt modelId="{2B351BAF-7E26-46ED-98C8-7B531F953765}" type="parTrans" cxnId="{FC25799A-4D54-4FA5-8C32-E285F1430392}">
      <dgm:prSet/>
      <dgm:spPr/>
      <dgm:t>
        <a:bodyPr/>
        <a:lstStyle/>
        <a:p>
          <a:endParaRPr lang="en-IN"/>
        </a:p>
      </dgm:t>
    </dgm:pt>
    <dgm:pt modelId="{9C083902-2889-4CB2-AE9B-9D645152EF4F}" type="sibTrans" cxnId="{FC25799A-4D54-4FA5-8C32-E285F1430392}">
      <dgm:prSet/>
      <dgm:spPr/>
      <dgm:t>
        <a:bodyPr/>
        <a:lstStyle/>
        <a:p>
          <a:endParaRPr lang="en-IN"/>
        </a:p>
      </dgm:t>
    </dgm:pt>
    <dgm:pt modelId="{441B49D9-C010-4391-8C89-1CD84D8DA7FB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Key notes. [for uploading files]</a:t>
          </a:r>
        </a:p>
      </dgm:t>
    </dgm:pt>
    <dgm:pt modelId="{47B63D66-A332-408B-B23E-8F9F6F5F362E}" type="parTrans" cxnId="{1DED7E2A-38AE-4BD4-B106-4E348EF7B9B2}">
      <dgm:prSet/>
      <dgm:spPr/>
      <dgm:t>
        <a:bodyPr/>
        <a:lstStyle/>
        <a:p>
          <a:endParaRPr lang="en-IN"/>
        </a:p>
      </dgm:t>
    </dgm:pt>
    <dgm:pt modelId="{975FCC82-B710-47B5-87F5-47C3347BE886}" type="sibTrans" cxnId="{1DED7E2A-38AE-4BD4-B106-4E348EF7B9B2}">
      <dgm:prSet/>
      <dgm:spPr/>
      <dgm:t>
        <a:bodyPr/>
        <a:lstStyle/>
        <a:p>
          <a:endParaRPr lang="en-IN"/>
        </a:p>
      </dgm:t>
    </dgm:pt>
    <dgm:pt modelId="{BF02A552-3ACA-4F51-AB00-F5E4621F126A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Unregister</a:t>
          </a:r>
        </a:p>
      </dgm:t>
    </dgm:pt>
    <dgm:pt modelId="{FA25D9C0-8595-4655-A39C-71EEA9D9D065}" type="parTrans" cxnId="{7DA5F62F-9A52-4191-B4C6-F5B49E76887F}">
      <dgm:prSet/>
      <dgm:spPr/>
      <dgm:t>
        <a:bodyPr/>
        <a:lstStyle/>
        <a:p>
          <a:endParaRPr lang="en-IN"/>
        </a:p>
      </dgm:t>
    </dgm:pt>
    <dgm:pt modelId="{E37644E9-EDC7-4D60-B7BC-9727DEC17B28}" type="sibTrans" cxnId="{7DA5F62F-9A52-4191-B4C6-F5B49E76887F}">
      <dgm:prSet/>
      <dgm:spPr/>
      <dgm:t>
        <a:bodyPr/>
        <a:lstStyle/>
        <a:p>
          <a:endParaRPr lang="en-IN"/>
        </a:p>
      </dgm:t>
    </dgm:pt>
    <dgm:pt modelId="{D581A807-B86B-4854-8419-E68FEE9DCE77}">
      <dgm:prSet phldrT="[Text]"/>
      <dgm:spPr/>
      <dgm:t>
        <a:bodyPr/>
        <a:lstStyle/>
        <a:p>
          <a:r>
            <a:rPr lang="en-IN" dirty="0"/>
            <a:t>FACULTY</a:t>
          </a:r>
        </a:p>
      </dgm:t>
    </dgm:pt>
    <dgm:pt modelId="{DFAA97B5-9322-4FAB-8FEC-3D54599A4A40}" type="sibTrans" cxnId="{21E69397-2E09-4F64-A844-A48246CC17E2}">
      <dgm:prSet/>
      <dgm:spPr/>
      <dgm:t>
        <a:bodyPr/>
        <a:lstStyle/>
        <a:p>
          <a:endParaRPr lang="en-IN"/>
        </a:p>
      </dgm:t>
    </dgm:pt>
    <dgm:pt modelId="{75C5F9BF-E4C8-4214-BF65-99175364389E}" type="parTrans" cxnId="{21E69397-2E09-4F64-A844-A48246CC17E2}">
      <dgm:prSet/>
      <dgm:spPr/>
      <dgm:t>
        <a:bodyPr/>
        <a:lstStyle/>
        <a:p>
          <a:endParaRPr lang="en-IN"/>
        </a:p>
      </dgm:t>
    </dgm:pt>
    <dgm:pt modelId="{F4DA18C4-7629-4A0B-9FC9-770C96C2F569}">
      <dgm:prSet phldrT="[Text]"/>
      <dgm:spPr/>
      <dgm:t>
        <a:bodyPr/>
        <a:lstStyle/>
        <a:p>
          <a:endParaRPr lang="en-IN" sz="1300" dirty="0"/>
        </a:p>
      </dgm:t>
    </dgm:pt>
    <dgm:pt modelId="{7840F546-F05B-4790-969F-3AC9D0961185}" type="parTrans" cxnId="{E8FD7CB5-8F1E-4B23-AD6B-6983C47EC353}">
      <dgm:prSet/>
      <dgm:spPr/>
      <dgm:t>
        <a:bodyPr/>
        <a:lstStyle/>
        <a:p>
          <a:endParaRPr lang="en-IN"/>
        </a:p>
      </dgm:t>
    </dgm:pt>
    <dgm:pt modelId="{C88E8139-F8FE-4E97-B8B1-89855D2573E2}" type="sibTrans" cxnId="{E8FD7CB5-8F1E-4B23-AD6B-6983C47EC353}">
      <dgm:prSet/>
      <dgm:spPr/>
      <dgm:t>
        <a:bodyPr/>
        <a:lstStyle/>
        <a:p>
          <a:endParaRPr lang="en-IN"/>
        </a:p>
      </dgm:t>
    </dgm:pt>
    <dgm:pt modelId="{0D7363FF-F61F-4350-9EA7-D9597639AAE6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details of faculty</a:t>
          </a:r>
        </a:p>
      </dgm:t>
    </dgm:pt>
    <dgm:pt modelId="{860EF3E3-C746-402F-810A-C7CCF9B283D5}" type="parTrans" cxnId="{EF7F063C-320F-4297-B727-0D93669FE62A}">
      <dgm:prSet/>
      <dgm:spPr/>
      <dgm:t>
        <a:bodyPr/>
        <a:lstStyle/>
        <a:p>
          <a:endParaRPr lang="en-IN"/>
        </a:p>
      </dgm:t>
    </dgm:pt>
    <dgm:pt modelId="{BBBD9150-BCC0-494F-94D0-119483A2927B}" type="sibTrans" cxnId="{EF7F063C-320F-4297-B727-0D93669FE62A}">
      <dgm:prSet/>
      <dgm:spPr/>
      <dgm:t>
        <a:bodyPr/>
        <a:lstStyle/>
        <a:p>
          <a:endParaRPr lang="en-IN"/>
        </a:p>
      </dgm:t>
    </dgm:pt>
    <dgm:pt modelId="{B9EB89DC-BF7E-4C4C-BF2B-26834E313B17}">
      <dgm:prSet phldrT="[Text]"/>
      <dgm:spPr/>
      <dgm:t>
        <a:bodyPr/>
        <a:lstStyle/>
        <a:p>
          <a:r>
            <a:rPr lang="en-IN" dirty="0"/>
            <a:t>USER:</a:t>
          </a:r>
        </a:p>
      </dgm:t>
    </dgm:pt>
    <dgm:pt modelId="{BE354075-61F5-4CA3-A771-55A613D3A8BB}" type="parTrans" cxnId="{BC2A96D1-C4C0-4E1D-92D1-F1039B5C28AD}">
      <dgm:prSet/>
      <dgm:spPr/>
      <dgm:t>
        <a:bodyPr/>
        <a:lstStyle/>
        <a:p>
          <a:endParaRPr lang="en-IN"/>
        </a:p>
      </dgm:t>
    </dgm:pt>
    <dgm:pt modelId="{48E61850-3F85-4637-964B-3EED1AA26523}" type="sibTrans" cxnId="{BC2A96D1-C4C0-4E1D-92D1-F1039B5C28AD}">
      <dgm:prSet/>
      <dgm:spPr/>
      <dgm:t>
        <a:bodyPr/>
        <a:lstStyle/>
        <a:p>
          <a:endParaRPr lang="en-IN"/>
        </a:p>
      </dgm:t>
    </dgm:pt>
    <dgm:pt modelId="{097ECE13-CEE8-40F4-A629-6CE227115D4F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Time table</a:t>
          </a:r>
        </a:p>
      </dgm:t>
    </dgm:pt>
    <dgm:pt modelId="{B34AAD81-3AE3-46FB-8CE8-B8AA87D01110}" type="parTrans" cxnId="{9460D251-F4D0-458D-984D-D284DA2C20F0}">
      <dgm:prSet/>
      <dgm:spPr/>
      <dgm:t>
        <a:bodyPr/>
        <a:lstStyle/>
        <a:p>
          <a:endParaRPr lang="en-IN"/>
        </a:p>
      </dgm:t>
    </dgm:pt>
    <dgm:pt modelId="{1BA31308-C776-45AD-817F-FECDF510A070}" type="sibTrans" cxnId="{9460D251-F4D0-458D-984D-D284DA2C20F0}">
      <dgm:prSet/>
      <dgm:spPr/>
      <dgm:t>
        <a:bodyPr/>
        <a:lstStyle/>
        <a:p>
          <a:endParaRPr lang="en-IN"/>
        </a:p>
      </dgm:t>
    </dgm:pt>
    <dgm:pt modelId="{14DEB858-F728-4287-BCB8-A1A395E8AA35}">
      <dgm:prSet custT="1"/>
      <dgm:spPr/>
      <dgm:t>
        <a:bodyPr/>
        <a:lstStyle/>
        <a:p>
          <a:r>
            <a:rPr lang="en-US" sz="1600" dirty="0"/>
            <a:t> Access to student details</a:t>
          </a:r>
        </a:p>
      </dgm:t>
    </dgm:pt>
    <dgm:pt modelId="{B157D629-7C57-4057-8902-50095CE1BECB}" type="parTrans" cxnId="{97E6538B-99E8-4C32-BD58-791055F30D2C}">
      <dgm:prSet/>
      <dgm:spPr/>
      <dgm:t>
        <a:bodyPr/>
        <a:lstStyle/>
        <a:p>
          <a:endParaRPr lang="en-US"/>
        </a:p>
      </dgm:t>
    </dgm:pt>
    <dgm:pt modelId="{3A896934-D095-4063-B422-DDD096ACDC7B}" type="sibTrans" cxnId="{97E6538B-99E8-4C32-BD58-791055F30D2C}">
      <dgm:prSet/>
      <dgm:spPr/>
      <dgm:t>
        <a:bodyPr/>
        <a:lstStyle/>
        <a:p>
          <a:endParaRPr lang="en-US"/>
        </a:p>
      </dgm:t>
    </dgm:pt>
    <dgm:pt modelId="{62190FC0-7ABC-4AF3-BF8D-FBBFA6248747}">
      <dgm:prSet phldrT="[Text]" custT="1"/>
      <dgm:spPr/>
      <dgm:t>
        <a:bodyPr/>
        <a:lstStyle/>
        <a:p>
          <a:r>
            <a:rPr lang="en-US" sz="1600" dirty="0"/>
            <a:t> Login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BD1B96-7C63-451D-B7F9-37114A83E8D2}" type="parTrans" cxnId="{EA93F87D-8873-4D7D-B0B5-2C116C7A6A23}">
      <dgm:prSet/>
      <dgm:spPr/>
      <dgm:t>
        <a:bodyPr/>
        <a:lstStyle/>
        <a:p>
          <a:endParaRPr lang="en-US"/>
        </a:p>
      </dgm:t>
    </dgm:pt>
    <dgm:pt modelId="{021EEA6C-B83D-48EB-83A3-7A31D578EB74}" type="sibTrans" cxnId="{EA93F87D-8873-4D7D-B0B5-2C116C7A6A23}">
      <dgm:prSet/>
      <dgm:spPr/>
      <dgm:t>
        <a:bodyPr/>
        <a:lstStyle/>
        <a:p>
          <a:endParaRPr lang="en-US"/>
        </a:p>
      </dgm:t>
    </dgm:pt>
    <dgm:pt modelId="{2B5D11DB-897B-4DBB-B1A7-B7BEACBFEF52}">
      <dgm:prSet custT="1"/>
      <dgm:spPr/>
      <dgm:t>
        <a:bodyPr/>
        <a:lstStyle/>
        <a:p>
          <a:r>
            <a:rPr lang="en-US" sz="1600" dirty="0"/>
            <a:t>Uploading student details</a:t>
          </a:r>
        </a:p>
      </dgm:t>
    </dgm:pt>
    <dgm:pt modelId="{7D0CF884-3C28-4A53-9007-50625126CC88}" type="parTrans" cxnId="{324215A5-22BE-484F-871F-D9054133C828}">
      <dgm:prSet/>
      <dgm:spPr/>
      <dgm:t>
        <a:bodyPr/>
        <a:lstStyle/>
        <a:p>
          <a:endParaRPr lang="en-US"/>
        </a:p>
      </dgm:t>
    </dgm:pt>
    <dgm:pt modelId="{A3A0C410-CF6C-4947-ADF2-B0CB13358816}" type="sibTrans" cxnId="{324215A5-22BE-484F-871F-D9054133C828}">
      <dgm:prSet/>
      <dgm:spPr/>
      <dgm:t>
        <a:bodyPr/>
        <a:lstStyle/>
        <a:p>
          <a:endParaRPr lang="en-US"/>
        </a:p>
      </dgm:t>
    </dgm:pt>
    <dgm:pt modelId="{FADDB879-5FF8-4EFF-A683-5667904A16DD}" type="pres">
      <dgm:prSet presAssocID="{B25C7ABF-F272-49B0-BB14-BA313882DE3F}" presName="linear" presStyleCnt="0">
        <dgm:presLayoutVars>
          <dgm:animLvl val="lvl"/>
          <dgm:resizeHandles val="exact"/>
        </dgm:presLayoutVars>
      </dgm:prSet>
      <dgm:spPr/>
    </dgm:pt>
    <dgm:pt modelId="{EDA4CC81-8FA2-40A6-AD7F-B020525AAD96}" type="pres">
      <dgm:prSet presAssocID="{B9EB89DC-BF7E-4C4C-BF2B-26834E313B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A1AE6A-A640-40F4-B1FE-321E5BF218CD}" type="pres">
      <dgm:prSet presAssocID="{48E61850-3F85-4637-964B-3EED1AA26523}" presName="spacer" presStyleCnt="0"/>
      <dgm:spPr/>
    </dgm:pt>
    <dgm:pt modelId="{5F836DFF-6507-4160-BA1B-F3B3A42243F0}" type="pres">
      <dgm:prSet presAssocID="{326EEC00-E924-4CEE-8C3F-6548A44376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321699F-A7D8-47A9-BD7F-185FC417CD46}" type="pres">
      <dgm:prSet presAssocID="{326EEC00-E924-4CEE-8C3F-6548A44376C8}" presName="childText" presStyleLbl="revTx" presStyleIdx="0" presStyleCnt="2">
        <dgm:presLayoutVars>
          <dgm:bulletEnabled val="1"/>
        </dgm:presLayoutVars>
      </dgm:prSet>
      <dgm:spPr/>
    </dgm:pt>
    <dgm:pt modelId="{22987E55-705B-461E-92CB-79ABD38B8062}" type="pres">
      <dgm:prSet presAssocID="{D581A807-B86B-4854-8419-E68FEE9DCE77}" presName="parentText" presStyleLbl="node1" presStyleIdx="2" presStyleCnt="3" custLinFactNeighborY="-1157">
        <dgm:presLayoutVars>
          <dgm:chMax val="0"/>
          <dgm:bulletEnabled val="1"/>
        </dgm:presLayoutVars>
      </dgm:prSet>
      <dgm:spPr/>
    </dgm:pt>
    <dgm:pt modelId="{D3EEFE95-7833-4157-9BEC-D819BD754F77}" type="pres">
      <dgm:prSet presAssocID="{D581A807-B86B-4854-8419-E68FEE9DCE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2784D08-A595-4A42-B8DA-559FC54BFBDD}" type="presOf" srcId="{F4DA18C4-7629-4A0B-9FC9-770C96C2F569}" destId="{D3EEFE95-7833-4157-9BEC-D819BD754F77}" srcOrd="0" destOrd="4" presId="urn:microsoft.com/office/officeart/2005/8/layout/vList2"/>
    <dgm:cxn modelId="{49293712-A6A9-4B57-B9DC-FD053957BEAA}" type="presOf" srcId="{B9EB89DC-BF7E-4C4C-BF2B-26834E313B17}" destId="{EDA4CC81-8FA2-40A6-AD7F-B020525AAD96}" srcOrd="0" destOrd="0" presId="urn:microsoft.com/office/officeart/2005/8/layout/vList2"/>
    <dgm:cxn modelId="{36F7821C-0BBD-4E8D-8333-96596CCEDCA7}" srcId="{326EEC00-E924-4CEE-8C3F-6548A44376C8}" destId="{C9B14DF8-4BA0-4B8D-8D44-358CD7019F4E}" srcOrd="2" destOrd="0" parTransId="{C8A4FA08-AD8D-4D30-9427-7EA49223D088}" sibTransId="{5BEC9502-DA5C-4CB5-B3C2-FA82DAC68E49}"/>
    <dgm:cxn modelId="{C4B7411D-DA0E-4A58-8A1C-AA70DCF3922C}" type="presOf" srcId="{14DEB858-F728-4287-BCB8-A1A395E8AA35}" destId="{D3EEFE95-7833-4157-9BEC-D819BD754F77}" srcOrd="0" destOrd="2" presId="urn:microsoft.com/office/officeart/2005/8/layout/vList2"/>
    <dgm:cxn modelId="{2A7CDA20-0CD2-450A-BAD6-221430421FF5}" srcId="{326EEC00-E924-4CEE-8C3F-6548A44376C8}" destId="{3CC21CBC-AF7C-429B-8CD8-89EEFC0A7171}" srcOrd="1" destOrd="0" parTransId="{60D3EB62-5A64-4E19-B2BA-13BC561B4188}" sibTransId="{29F4C3C0-9CA8-4D6F-A13F-42B565BB6254}"/>
    <dgm:cxn modelId="{3EF80B28-35C5-41B1-8249-962182EB48E6}" srcId="{326EEC00-E924-4CEE-8C3F-6548A44376C8}" destId="{A7D6BEA2-B536-4EFC-B4BF-FEB9C85A6224}" srcOrd="3" destOrd="0" parTransId="{56333133-1908-44F5-8965-7B950A4B935D}" sibTransId="{CBEF90F2-400D-4D1E-8E83-80D8FA9B7C6C}"/>
    <dgm:cxn modelId="{1DED7E2A-38AE-4BD4-B106-4E348EF7B9B2}" srcId="{326EEC00-E924-4CEE-8C3F-6548A44376C8}" destId="{441B49D9-C010-4391-8C89-1CD84D8DA7FB}" srcOrd="6" destOrd="0" parTransId="{47B63D66-A332-408B-B23E-8F9F6F5F362E}" sibTransId="{975FCC82-B710-47B5-87F5-47C3347BE886}"/>
    <dgm:cxn modelId="{7DA5F62F-9A52-4191-B4C6-F5B49E76887F}" srcId="{326EEC00-E924-4CEE-8C3F-6548A44376C8}" destId="{BF02A552-3ACA-4F51-AB00-F5E4621F126A}" srcOrd="8" destOrd="0" parTransId="{FA25D9C0-8595-4655-A39C-71EEA9D9D065}" sibTransId="{E37644E9-EDC7-4D60-B7BC-9727DEC17B28}"/>
    <dgm:cxn modelId="{EF7F063C-320F-4297-B727-0D93669FE62A}" srcId="{326EEC00-E924-4CEE-8C3F-6548A44376C8}" destId="{0D7363FF-F61F-4350-9EA7-D9597639AAE6}" srcOrd="7" destOrd="0" parTransId="{860EF3E3-C746-402F-810A-C7CCF9B283D5}" sibTransId="{BBBD9150-BCC0-494F-94D0-119483A2927B}"/>
    <dgm:cxn modelId="{4901CB3F-844A-4C10-BB1C-8FDDF7B78BAB}" type="presOf" srcId="{0D7363FF-F61F-4350-9EA7-D9597639AAE6}" destId="{5321699F-A7D8-47A9-BD7F-185FC417CD46}" srcOrd="0" destOrd="7" presId="urn:microsoft.com/office/officeart/2005/8/layout/vList2"/>
    <dgm:cxn modelId="{AE9ACD40-FF6A-47FC-B38C-93FFEE76703A}" type="presOf" srcId="{B25C7ABF-F272-49B0-BB14-BA313882DE3F}" destId="{FADDB879-5FF8-4EFF-A683-5667904A16DD}" srcOrd="0" destOrd="0" presId="urn:microsoft.com/office/officeart/2005/8/layout/vList2"/>
    <dgm:cxn modelId="{9CB3805E-2BF5-43F5-915A-5A1544F08873}" type="presOf" srcId="{097ECE13-CEE8-40F4-A629-6CE227115D4F}" destId="{5321699F-A7D8-47A9-BD7F-185FC417CD46}" srcOrd="0" destOrd="4" presId="urn:microsoft.com/office/officeart/2005/8/layout/vList2"/>
    <dgm:cxn modelId="{B0F73C44-A0A3-4F90-9F52-FCED863CC3C1}" srcId="{B25C7ABF-F272-49B0-BB14-BA313882DE3F}" destId="{326EEC00-E924-4CEE-8C3F-6548A44376C8}" srcOrd="1" destOrd="0" parTransId="{7E66BD16-4081-4CA3-AD9E-7EED3A113001}" sibTransId="{DAD80D4C-6103-480B-8C1E-91500C922E8F}"/>
    <dgm:cxn modelId="{D1AC824F-747D-46D5-8319-7BCE39A792EB}" type="presOf" srcId="{097F1D32-DBCC-46C9-8FD9-E71ED21B101B}" destId="{5321699F-A7D8-47A9-BD7F-185FC417CD46}" srcOrd="0" destOrd="5" presId="urn:microsoft.com/office/officeart/2005/8/layout/vList2"/>
    <dgm:cxn modelId="{9460D251-F4D0-458D-984D-D284DA2C20F0}" srcId="{326EEC00-E924-4CEE-8C3F-6548A44376C8}" destId="{097ECE13-CEE8-40F4-A629-6CE227115D4F}" srcOrd="4" destOrd="0" parTransId="{B34AAD81-3AE3-46FB-8CE8-B8AA87D01110}" sibTransId="{1BA31308-C776-45AD-817F-FECDF510A070}"/>
    <dgm:cxn modelId="{C516BD55-BFE3-4777-A5D6-572BF99972A9}" type="presOf" srcId="{3CC21CBC-AF7C-429B-8CD8-89EEFC0A7171}" destId="{5321699F-A7D8-47A9-BD7F-185FC417CD46}" srcOrd="0" destOrd="1" presId="urn:microsoft.com/office/officeart/2005/8/layout/vList2"/>
    <dgm:cxn modelId="{9FB60957-C255-48F0-B037-DA6FF5166E8D}" type="presOf" srcId="{62190FC0-7ABC-4AF3-BF8D-FBBFA6248747}" destId="{D3EEFE95-7833-4157-9BEC-D819BD754F77}" srcOrd="0" destOrd="1" presId="urn:microsoft.com/office/officeart/2005/8/layout/vList2"/>
    <dgm:cxn modelId="{EA93F87D-8873-4D7D-B0B5-2C116C7A6A23}" srcId="{D581A807-B86B-4854-8419-E68FEE9DCE77}" destId="{62190FC0-7ABC-4AF3-BF8D-FBBFA6248747}" srcOrd="1" destOrd="0" parTransId="{70BD1B96-7C63-451D-B7F9-37114A83E8D2}" sibTransId="{021EEA6C-B83D-48EB-83A3-7A31D578EB74}"/>
    <dgm:cxn modelId="{19447F80-50B0-49F4-940F-E0E0AA72F100}" type="presOf" srcId="{C9B14DF8-4BA0-4B8D-8D44-358CD7019F4E}" destId="{5321699F-A7D8-47A9-BD7F-185FC417CD46}" srcOrd="0" destOrd="2" presId="urn:microsoft.com/office/officeart/2005/8/layout/vList2"/>
    <dgm:cxn modelId="{B517F383-17F3-47F4-8163-D3EFF6C40412}" type="presOf" srcId="{2B5D11DB-897B-4DBB-B1A7-B7BEACBFEF52}" destId="{D3EEFE95-7833-4157-9BEC-D819BD754F77}" srcOrd="0" destOrd="3" presId="urn:microsoft.com/office/officeart/2005/8/layout/vList2"/>
    <dgm:cxn modelId="{97E6538B-99E8-4C32-BD58-791055F30D2C}" srcId="{D581A807-B86B-4854-8419-E68FEE9DCE77}" destId="{14DEB858-F728-4287-BCB8-A1A395E8AA35}" srcOrd="2" destOrd="0" parTransId="{B157D629-7C57-4057-8902-50095CE1BECB}" sibTransId="{3A896934-D095-4063-B422-DDD096ACDC7B}"/>
    <dgm:cxn modelId="{78B92F8C-8B16-4ECC-8D82-CA21A38ACEDC}" type="presOf" srcId="{441B49D9-C010-4391-8C89-1CD84D8DA7FB}" destId="{5321699F-A7D8-47A9-BD7F-185FC417CD46}" srcOrd="0" destOrd="6" presId="urn:microsoft.com/office/officeart/2005/8/layout/vList2"/>
    <dgm:cxn modelId="{21E69397-2E09-4F64-A844-A48246CC17E2}" srcId="{B25C7ABF-F272-49B0-BB14-BA313882DE3F}" destId="{D581A807-B86B-4854-8419-E68FEE9DCE77}" srcOrd="2" destOrd="0" parTransId="{75C5F9BF-E4C8-4214-BF65-99175364389E}" sibTransId="{DFAA97B5-9322-4FAB-8FEC-3D54599A4A40}"/>
    <dgm:cxn modelId="{FC25799A-4D54-4FA5-8C32-E285F1430392}" srcId="{326EEC00-E924-4CEE-8C3F-6548A44376C8}" destId="{097F1D32-DBCC-46C9-8FD9-E71ED21B101B}" srcOrd="5" destOrd="0" parTransId="{2B351BAF-7E26-46ED-98C8-7B531F953765}" sibTransId="{9C083902-2889-4CB2-AE9B-9D645152EF4F}"/>
    <dgm:cxn modelId="{324215A5-22BE-484F-871F-D9054133C828}" srcId="{D581A807-B86B-4854-8419-E68FEE9DCE77}" destId="{2B5D11DB-897B-4DBB-B1A7-B7BEACBFEF52}" srcOrd="3" destOrd="0" parTransId="{7D0CF884-3C28-4A53-9007-50625126CC88}" sibTransId="{A3A0C410-CF6C-4947-ADF2-B0CB13358816}"/>
    <dgm:cxn modelId="{E8FD7CB5-8F1E-4B23-AD6B-6983C47EC353}" srcId="{D581A807-B86B-4854-8419-E68FEE9DCE77}" destId="{F4DA18C4-7629-4A0B-9FC9-770C96C2F569}" srcOrd="4" destOrd="0" parTransId="{7840F546-F05B-4790-969F-3AC9D0961185}" sibTransId="{C88E8139-F8FE-4E97-B8B1-89855D2573E2}"/>
    <dgm:cxn modelId="{E293F4B7-9F2F-42C0-B5CE-ACB41E4DBC2F}" type="presOf" srcId="{326EEC00-E924-4CEE-8C3F-6548A44376C8}" destId="{5F836DFF-6507-4160-BA1B-F3B3A42243F0}" srcOrd="0" destOrd="0" presId="urn:microsoft.com/office/officeart/2005/8/layout/vList2"/>
    <dgm:cxn modelId="{34AC93C7-A893-4E80-99B4-0852DB66DCAC}" type="presOf" srcId="{BF02A552-3ACA-4F51-AB00-F5E4621F126A}" destId="{5321699F-A7D8-47A9-BD7F-185FC417CD46}" srcOrd="0" destOrd="8" presId="urn:microsoft.com/office/officeart/2005/8/layout/vList2"/>
    <dgm:cxn modelId="{DC4257D1-5853-4308-9247-9FB3B65F64F4}" srcId="{D581A807-B86B-4854-8419-E68FEE9DCE77}" destId="{97F76ABD-CDB7-48F6-9900-C9566A28CC22}" srcOrd="0" destOrd="0" parTransId="{5A938CBD-F0AC-43BA-BC88-333EE9BFC7D8}" sibTransId="{DAB2586C-6E0C-4ABF-A3A1-B3F5C87BC306}"/>
    <dgm:cxn modelId="{BC2A96D1-C4C0-4E1D-92D1-F1039B5C28AD}" srcId="{B25C7ABF-F272-49B0-BB14-BA313882DE3F}" destId="{B9EB89DC-BF7E-4C4C-BF2B-26834E313B17}" srcOrd="0" destOrd="0" parTransId="{BE354075-61F5-4CA3-A771-55A613D3A8BB}" sibTransId="{48E61850-3F85-4637-964B-3EED1AA26523}"/>
    <dgm:cxn modelId="{62E46CE1-7963-4DC6-A673-E318340CF097}" srcId="{326EEC00-E924-4CEE-8C3F-6548A44376C8}" destId="{845DFBEB-E483-42F0-A033-7600C4F2EA6B}" srcOrd="0" destOrd="0" parTransId="{DF357C8E-09D9-4AD7-B400-90BC1722A5A1}" sibTransId="{329CA928-2345-4687-8F50-730AE1AD936E}"/>
    <dgm:cxn modelId="{EE16FAE8-995A-45D5-94D4-A221AFAEF149}" type="presOf" srcId="{97F76ABD-CDB7-48F6-9900-C9566A28CC22}" destId="{D3EEFE95-7833-4157-9BEC-D819BD754F77}" srcOrd="0" destOrd="0" presId="urn:microsoft.com/office/officeart/2005/8/layout/vList2"/>
    <dgm:cxn modelId="{07E54FE9-FE4B-4B46-A854-12BC0E080FAE}" type="presOf" srcId="{845DFBEB-E483-42F0-A033-7600C4F2EA6B}" destId="{5321699F-A7D8-47A9-BD7F-185FC417CD46}" srcOrd="0" destOrd="0" presId="urn:microsoft.com/office/officeart/2005/8/layout/vList2"/>
    <dgm:cxn modelId="{52A1A5F8-AACD-4342-AD01-110E7C496314}" type="presOf" srcId="{D581A807-B86B-4854-8419-E68FEE9DCE77}" destId="{22987E55-705B-461E-92CB-79ABD38B8062}" srcOrd="0" destOrd="0" presId="urn:microsoft.com/office/officeart/2005/8/layout/vList2"/>
    <dgm:cxn modelId="{290AC6FB-225A-4034-8ED9-74F126B3C208}" type="presOf" srcId="{A7D6BEA2-B536-4EFC-B4BF-FEB9C85A6224}" destId="{5321699F-A7D8-47A9-BD7F-185FC417CD46}" srcOrd="0" destOrd="3" presId="urn:microsoft.com/office/officeart/2005/8/layout/vList2"/>
    <dgm:cxn modelId="{BEF3AEDB-8027-4A25-AADB-5B40319B67E0}" type="presParOf" srcId="{FADDB879-5FF8-4EFF-A683-5667904A16DD}" destId="{EDA4CC81-8FA2-40A6-AD7F-B020525AAD96}" srcOrd="0" destOrd="0" presId="urn:microsoft.com/office/officeart/2005/8/layout/vList2"/>
    <dgm:cxn modelId="{5ADA5165-AA49-43D5-975F-62826F537C74}" type="presParOf" srcId="{FADDB879-5FF8-4EFF-A683-5667904A16DD}" destId="{05A1AE6A-A640-40F4-B1FE-321E5BF218CD}" srcOrd="1" destOrd="0" presId="urn:microsoft.com/office/officeart/2005/8/layout/vList2"/>
    <dgm:cxn modelId="{BBD2D19F-DBB4-4F8A-97B3-F86CF56E2F30}" type="presParOf" srcId="{FADDB879-5FF8-4EFF-A683-5667904A16DD}" destId="{5F836DFF-6507-4160-BA1B-F3B3A42243F0}" srcOrd="2" destOrd="0" presId="urn:microsoft.com/office/officeart/2005/8/layout/vList2"/>
    <dgm:cxn modelId="{B31ACFD9-3DE1-4A08-936F-BF7AF94FB540}" type="presParOf" srcId="{FADDB879-5FF8-4EFF-A683-5667904A16DD}" destId="{5321699F-A7D8-47A9-BD7F-185FC417CD46}" srcOrd="3" destOrd="0" presId="urn:microsoft.com/office/officeart/2005/8/layout/vList2"/>
    <dgm:cxn modelId="{FFBA386B-93A5-4C97-8483-E2F5349F8774}" type="presParOf" srcId="{FADDB879-5FF8-4EFF-A683-5667904A16DD}" destId="{22987E55-705B-461E-92CB-79ABD38B8062}" srcOrd="4" destOrd="0" presId="urn:microsoft.com/office/officeart/2005/8/layout/vList2"/>
    <dgm:cxn modelId="{9E56258C-2E76-43FE-98ED-E67C867C96EF}" type="presParOf" srcId="{FADDB879-5FF8-4EFF-A683-5667904A16DD}" destId="{D3EEFE95-7833-4157-9BEC-D819BD754F7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4F84BF-3922-4A9A-A0B6-A8608B5C638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B5FD557-8876-42E4-BAB7-55C3FA51A9C7}">
      <dgm:prSet phldrT="[Text]"/>
      <dgm:spPr/>
      <dgm:t>
        <a:bodyPr/>
        <a:lstStyle/>
        <a:p>
          <a:r>
            <a:rPr lang="en-IN" dirty="0"/>
            <a:t>STUDENT</a:t>
          </a:r>
        </a:p>
      </dgm:t>
    </dgm:pt>
    <dgm:pt modelId="{3B314B5C-3600-4959-B356-04816E4B7496}" type="parTrans" cxnId="{470003CA-8B91-4B12-B93F-0C4343537CB4}">
      <dgm:prSet/>
      <dgm:spPr/>
      <dgm:t>
        <a:bodyPr/>
        <a:lstStyle/>
        <a:p>
          <a:endParaRPr lang="en-IN"/>
        </a:p>
      </dgm:t>
    </dgm:pt>
    <dgm:pt modelId="{377EF5C6-CBF5-4A4B-BEAA-1BDB8BCAC922}" type="sibTrans" cxnId="{470003CA-8B91-4B12-B93F-0C4343537CB4}">
      <dgm:prSet/>
      <dgm:spPr/>
      <dgm:t>
        <a:bodyPr/>
        <a:lstStyle/>
        <a:p>
          <a:endParaRPr lang="en-IN"/>
        </a:p>
      </dgm:t>
    </dgm:pt>
    <dgm:pt modelId="{12881743-6218-4BFF-9A1E-BD110C9247F2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Upload a file (Hall-ticket, Id card photo, memo’s, fee receipts, quiz details  etc,.)</a:t>
          </a:r>
        </a:p>
      </dgm:t>
    </dgm:pt>
    <dgm:pt modelId="{6F636A61-A792-4BA0-9139-3C1143F07232}" type="parTrans" cxnId="{411D60E8-3594-4061-8702-4E6CAD07281D}">
      <dgm:prSet/>
      <dgm:spPr/>
      <dgm:t>
        <a:bodyPr/>
        <a:lstStyle/>
        <a:p>
          <a:endParaRPr lang="en-IN"/>
        </a:p>
      </dgm:t>
    </dgm:pt>
    <dgm:pt modelId="{DA558B46-0B17-45D7-834A-5DBA7C85F38F}" type="sibTrans" cxnId="{411D60E8-3594-4061-8702-4E6CAD07281D}">
      <dgm:prSet/>
      <dgm:spPr/>
      <dgm:t>
        <a:bodyPr/>
        <a:lstStyle/>
        <a:p>
          <a:endParaRPr lang="en-IN"/>
        </a:p>
      </dgm:t>
    </dgm:pt>
    <dgm:pt modelId="{5E8A5B77-BE66-4486-8439-FBC8EBFCD6A1}">
      <dgm:prSet phldrT="[Text]"/>
      <dgm:spPr/>
      <dgm:t>
        <a:bodyPr/>
        <a:lstStyle/>
        <a:p>
          <a:r>
            <a:rPr lang="en-IN" dirty="0"/>
            <a:t>FACULTY</a:t>
          </a:r>
        </a:p>
      </dgm:t>
    </dgm:pt>
    <dgm:pt modelId="{C2F7B8BB-4079-4CD8-BE6F-9B2B8865A778}" type="parTrans" cxnId="{448DC059-4B33-4B81-B400-36B6FEE05BED}">
      <dgm:prSet/>
      <dgm:spPr/>
      <dgm:t>
        <a:bodyPr/>
        <a:lstStyle/>
        <a:p>
          <a:endParaRPr lang="en-IN"/>
        </a:p>
      </dgm:t>
    </dgm:pt>
    <dgm:pt modelId="{B2EAFB26-AF1C-4661-9255-8D8F043ACE61}" type="sibTrans" cxnId="{448DC059-4B33-4B81-B400-36B6FEE05BED}">
      <dgm:prSet/>
      <dgm:spPr/>
      <dgm:t>
        <a:bodyPr/>
        <a:lstStyle/>
        <a:p>
          <a:endParaRPr lang="en-IN"/>
        </a:p>
      </dgm:t>
    </dgm:pt>
    <dgm:pt modelId="{C5875778-D2E2-4FA5-AC01-D15CFC131098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Check student details.</a:t>
          </a:r>
        </a:p>
      </dgm:t>
    </dgm:pt>
    <dgm:pt modelId="{09F451EE-0467-4516-BE4A-EC874F7892AA}" type="parTrans" cxnId="{7B0F5E57-87C6-4FD2-9E3F-7377BB5E3419}">
      <dgm:prSet/>
      <dgm:spPr/>
      <dgm:t>
        <a:bodyPr/>
        <a:lstStyle/>
        <a:p>
          <a:endParaRPr lang="en-IN"/>
        </a:p>
      </dgm:t>
    </dgm:pt>
    <dgm:pt modelId="{183A409E-52AB-4358-9D2E-0E1B8E80EBB2}" type="sibTrans" cxnId="{7B0F5E57-87C6-4FD2-9E3F-7377BB5E3419}">
      <dgm:prSet/>
      <dgm:spPr/>
      <dgm:t>
        <a:bodyPr/>
        <a:lstStyle/>
        <a:p>
          <a:endParaRPr lang="en-IN"/>
        </a:p>
      </dgm:t>
    </dgm:pt>
    <dgm:pt modelId="{430DA4BA-BFAF-4DEC-A758-FA59FCFAECA7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Check marks and attendance of the current semester.</a:t>
          </a:r>
        </a:p>
      </dgm:t>
    </dgm:pt>
    <dgm:pt modelId="{79A000C0-32F9-4D29-A39E-7D7ED13721EB}" type="parTrans" cxnId="{22AA3F9F-921F-4B76-857A-3D1DE8318D4D}">
      <dgm:prSet/>
      <dgm:spPr/>
      <dgm:t>
        <a:bodyPr/>
        <a:lstStyle/>
        <a:p>
          <a:endParaRPr lang="en-IN"/>
        </a:p>
      </dgm:t>
    </dgm:pt>
    <dgm:pt modelId="{ABE3C91C-D727-4450-84EC-39FEE1216A36}" type="sibTrans" cxnId="{22AA3F9F-921F-4B76-857A-3D1DE8318D4D}">
      <dgm:prSet/>
      <dgm:spPr/>
      <dgm:t>
        <a:bodyPr/>
        <a:lstStyle/>
        <a:p>
          <a:endParaRPr lang="en-IN"/>
        </a:p>
      </dgm:t>
    </dgm:pt>
    <dgm:pt modelId="{D900A40E-6283-47A3-AC0A-80039F63E09E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Check the details of book lending scheme.</a:t>
          </a:r>
        </a:p>
      </dgm:t>
    </dgm:pt>
    <dgm:pt modelId="{AAACBA77-F9DD-4F11-9649-3A5CE9D216A8}" type="parTrans" cxnId="{F64C7E43-A92B-4AFE-8C9D-2076B974BA0E}">
      <dgm:prSet/>
      <dgm:spPr/>
      <dgm:t>
        <a:bodyPr/>
        <a:lstStyle/>
        <a:p>
          <a:endParaRPr lang="en-IN"/>
        </a:p>
      </dgm:t>
    </dgm:pt>
    <dgm:pt modelId="{5D2B470F-D643-4643-98DF-E791007C4FAE}" type="sibTrans" cxnId="{F64C7E43-A92B-4AFE-8C9D-2076B974BA0E}">
      <dgm:prSet/>
      <dgm:spPr/>
      <dgm:t>
        <a:bodyPr/>
        <a:lstStyle/>
        <a:p>
          <a:endParaRPr lang="en-IN"/>
        </a:p>
      </dgm:t>
    </dgm:pt>
    <dgm:pt modelId="{74ECDCD2-F0A3-4C55-A76F-1F93354F1631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Have a count on the number of library cards and it’d deadline.</a:t>
          </a:r>
        </a:p>
      </dgm:t>
    </dgm:pt>
    <dgm:pt modelId="{8DCDB5B7-6803-47D9-B543-BBD7E7D332B3}" type="parTrans" cxnId="{D5C7230A-D716-4483-98BE-6901BB5ADC00}">
      <dgm:prSet/>
      <dgm:spPr/>
      <dgm:t>
        <a:bodyPr/>
        <a:lstStyle/>
        <a:p>
          <a:endParaRPr lang="en-IN"/>
        </a:p>
      </dgm:t>
    </dgm:pt>
    <dgm:pt modelId="{E94A630B-0320-4660-91B6-03662A25F1B7}" type="sibTrans" cxnId="{D5C7230A-D716-4483-98BE-6901BB5ADC00}">
      <dgm:prSet/>
      <dgm:spPr/>
      <dgm:t>
        <a:bodyPr/>
        <a:lstStyle/>
        <a:p>
          <a:endParaRPr lang="en-IN"/>
        </a:p>
      </dgm:t>
    </dgm:pt>
    <dgm:pt modelId="{1B0C5C89-3B33-46DF-BBBB-0BECDC4EA587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Check the timetable.</a:t>
          </a:r>
        </a:p>
      </dgm:t>
    </dgm:pt>
    <dgm:pt modelId="{CCEFE4A0-02A3-4999-B02D-778D2C9C1B09}" type="parTrans" cxnId="{C771D06C-19AD-4CD0-A57F-7A2B5F11018E}">
      <dgm:prSet/>
      <dgm:spPr/>
      <dgm:t>
        <a:bodyPr/>
        <a:lstStyle/>
        <a:p>
          <a:endParaRPr lang="en-IN"/>
        </a:p>
      </dgm:t>
    </dgm:pt>
    <dgm:pt modelId="{128DC8A7-2665-43E9-8A4F-AAB48C07C57B}" type="sibTrans" cxnId="{C771D06C-19AD-4CD0-A57F-7A2B5F11018E}">
      <dgm:prSet/>
      <dgm:spPr/>
      <dgm:t>
        <a:bodyPr/>
        <a:lstStyle/>
        <a:p>
          <a:endParaRPr lang="en-IN"/>
        </a:p>
      </dgm:t>
    </dgm:pt>
    <dgm:pt modelId="{377190A7-2991-448A-A8AE-9DFA6BDE2BF7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Check the details of the mentor whose teaching.</a:t>
          </a:r>
        </a:p>
      </dgm:t>
    </dgm:pt>
    <dgm:pt modelId="{4CF6013E-3A48-4B49-85BE-7219CB8C3BF7}" type="parTrans" cxnId="{7A93CD26-D6CB-481B-A9D0-168A60DDA242}">
      <dgm:prSet/>
      <dgm:spPr/>
      <dgm:t>
        <a:bodyPr/>
        <a:lstStyle/>
        <a:p>
          <a:endParaRPr lang="en-IN"/>
        </a:p>
      </dgm:t>
    </dgm:pt>
    <dgm:pt modelId="{9D8F6BF7-40E9-4447-B790-1749EC587768}" type="sibTrans" cxnId="{7A93CD26-D6CB-481B-A9D0-168A60DDA242}">
      <dgm:prSet/>
      <dgm:spPr/>
      <dgm:t>
        <a:bodyPr/>
        <a:lstStyle/>
        <a:p>
          <a:endParaRPr lang="en-IN"/>
        </a:p>
      </dgm:t>
    </dgm:pt>
    <dgm:pt modelId="{3564ADDB-2AA2-4A2B-8C81-FCCD3BFDDD56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Upload student marks.</a:t>
          </a:r>
        </a:p>
      </dgm:t>
    </dgm:pt>
    <dgm:pt modelId="{EB945C0F-DA91-41F1-B28C-FC81FBE78BDB}" type="parTrans" cxnId="{0DB8851D-1A72-482A-BF21-69EDBD75B11C}">
      <dgm:prSet/>
      <dgm:spPr/>
      <dgm:t>
        <a:bodyPr/>
        <a:lstStyle/>
        <a:p>
          <a:endParaRPr lang="en-IN"/>
        </a:p>
      </dgm:t>
    </dgm:pt>
    <dgm:pt modelId="{AD96153F-5351-458D-B3A7-87E1418DA03A}" type="sibTrans" cxnId="{0DB8851D-1A72-482A-BF21-69EDBD75B11C}">
      <dgm:prSet/>
      <dgm:spPr/>
      <dgm:t>
        <a:bodyPr/>
        <a:lstStyle/>
        <a:p>
          <a:endParaRPr lang="en-IN"/>
        </a:p>
      </dgm:t>
    </dgm:pt>
    <dgm:pt modelId="{0361E6BF-FD3D-4FD8-8065-351D05B35C09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Update student’s attendance.</a:t>
          </a:r>
        </a:p>
      </dgm:t>
    </dgm:pt>
    <dgm:pt modelId="{EBE8CB59-FE35-42C9-9342-FD99B32619E2}" type="parTrans" cxnId="{BFF1C113-11C2-47BC-BF09-2952291F2EB8}">
      <dgm:prSet/>
      <dgm:spPr/>
      <dgm:t>
        <a:bodyPr/>
        <a:lstStyle/>
        <a:p>
          <a:endParaRPr lang="en-IN"/>
        </a:p>
      </dgm:t>
    </dgm:pt>
    <dgm:pt modelId="{C8768BA4-A090-4EDA-BCBB-63EF35051280}" type="sibTrans" cxnId="{BFF1C113-11C2-47BC-BF09-2952291F2EB8}">
      <dgm:prSet/>
      <dgm:spPr/>
      <dgm:t>
        <a:bodyPr/>
        <a:lstStyle/>
        <a:p>
          <a:endParaRPr lang="en-IN"/>
        </a:p>
      </dgm:t>
    </dgm:pt>
    <dgm:pt modelId="{A3140D69-17AB-4DE7-85C5-697B7910BDC3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Update student’s performance based on various activities.</a:t>
          </a:r>
        </a:p>
      </dgm:t>
    </dgm:pt>
    <dgm:pt modelId="{985BDCFE-4FA0-4366-9AE8-9473E3F9C6D6}" type="parTrans" cxnId="{EF0522D7-0FB9-4130-BFDE-74B31E03FAA0}">
      <dgm:prSet/>
      <dgm:spPr/>
      <dgm:t>
        <a:bodyPr/>
        <a:lstStyle/>
        <a:p>
          <a:endParaRPr lang="en-IN"/>
        </a:p>
      </dgm:t>
    </dgm:pt>
    <dgm:pt modelId="{9D2D78BB-72A2-4524-B5C5-C6C5AB6B5897}" type="sibTrans" cxnId="{EF0522D7-0FB9-4130-BFDE-74B31E03FAA0}">
      <dgm:prSet/>
      <dgm:spPr/>
      <dgm:t>
        <a:bodyPr/>
        <a:lstStyle/>
        <a:p>
          <a:endParaRPr lang="en-IN"/>
        </a:p>
      </dgm:t>
    </dgm:pt>
    <dgm:pt modelId="{4C691B48-28FE-46E5-9EF5-CB5536AC201E}">
      <dgm:prSet phldrT="[Text]"/>
      <dgm:spPr/>
      <dgm:t>
        <a:bodyPr/>
        <a:lstStyle/>
        <a:p>
          <a:r>
            <a:rPr lang="en-IN" dirty="0"/>
            <a:t>STUDENT DATABASE:</a:t>
          </a:r>
        </a:p>
      </dgm:t>
    </dgm:pt>
    <dgm:pt modelId="{2D698FA4-1B9C-4B42-B22A-D0DD9B7AE76D}" type="parTrans" cxnId="{339FF976-74F6-4434-9D2B-424888C7E106}">
      <dgm:prSet/>
      <dgm:spPr/>
      <dgm:t>
        <a:bodyPr/>
        <a:lstStyle/>
        <a:p>
          <a:endParaRPr lang="en-IN"/>
        </a:p>
      </dgm:t>
    </dgm:pt>
    <dgm:pt modelId="{94B6AD81-C55A-4AD9-A55F-A54A2E1CACCE}" type="sibTrans" cxnId="{339FF976-74F6-4434-9D2B-424888C7E106}">
      <dgm:prSet/>
      <dgm:spPr/>
      <dgm:t>
        <a:bodyPr/>
        <a:lstStyle/>
        <a:p>
          <a:endParaRPr lang="en-IN"/>
        </a:p>
      </dgm:t>
    </dgm:pt>
    <dgm:pt modelId="{A91F48D9-876B-46DB-9BBE-90A81C0BC999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Update attendance on weekly bases.</a:t>
          </a:r>
        </a:p>
      </dgm:t>
    </dgm:pt>
    <dgm:pt modelId="{55C6F3FA-BEF6-4518-A9FB-6618CF27C7F7}" type="parTrans" cxnId="{7D295F40-5947-45E0-9317-3EBCC4FB2FBB}">
      <dgm:prSet/>
      <dgm:spPr/>
      <dgm:t>
        <a:bodyPr/>
        <a:lstStyle/>
        <a:p>
          <a:endParaRPr lang="en-IN"/>
        </a:p>
      </dgm:t>
    </dgm:pt>
    <dgm:pt modelId="{80D33416-D0D7-4F14-9D36-21D0D764E21D}" type="sibTrans" cxnId="{7D295F40-5947-45E0-9317-3EBCC4FB2FBB}">
      <dgm:prSet/>
      <dgm:spPr/>
      <dgm:t>
        <a:bodyPr/>
        <a:lstStyle/>
        <a:p>
          <a:endParaRPr lang="en-IN"/>
        </a:p>
      </dgm:t>
    </dgm:pt>
    <dgm:pt modelId="{1853E89D-8E4C-45FC-A26B-74D6DA43BB49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Show the status/performance of the student .</a:t>
          </a:r>
        </a:p>
      </dgm:t>
    </dgm:pt>
    <dgm:pt modelId="{9BE7DF9A-5DC6-42EE-8680-2B2ACFBA1643}" type="parTrans" cxnId="{97E189A4-217A-43B0-A0FA-77513B37190C}">
      <dgm:prSet/>
      <dgm:spPr/>
      <dgm:t>
        <a:bodyPr/>
        <a:lstStyle/>
        <a:p>
          <a:endParaRPr lang="en-IN"/>
        </a:p>
      </dgm:t>
    </dgm:pt>
    <dgm:pt modelId="{C252AA0F-2B7A-4ADE-9FC2-0BB3482C746E}" type="sibTrans" cxnId="{97E189A4-217A-43B0-A0FA-77513B37190C}">
      <dgm:prSet/>
      <dgm:spPr/>
      <dgm:t>
        <a:bodyPr/>
        <a:lstStyle/>
        <a:p>
          <a:endParaRPr lang="en-IN"/>
        </a:p>
      </dgm:t>
    </dgm:pt>
    <dgm:pt modelId="{DB5697E4-B710-44DE-92FF-A594AD5B20A7}" type="pres">
      <dgm:prSet presAssocID="{034F84BF-3922-4A9A-A0B6-A8608B5C638B}" presName="linear" presStyleCnt="0">
        <dgm:presLayoutVars>
          <dgm:animLvl val="lvl"/>
          <dgm:resizeHandles val="exact"/>
        </dgm:presLayoutVars>
      </dgm:prSet>
      <dgm:spPr/>
    </dgm:pt>
    <dgm:pt modelId="{6DCFBC03-6900-4552-839A-D7B2E317FDD8}" type="pres">
      <dgm:prSet presAssocID="{3B5FD557-8876-42E4-BAB7-55C3FA51A9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EA9F87-E633-4A0B-A744-08A0D36893B3}" type="pres">
      <dgm:prSet presAssocID="{3B5FD557-8876-42E4-BAB7-55C3FA51A9C7}" presName="childText" presStyleLbl="revTx" presStyleIdx="0" presStyleCnt="3">
        <dgm:presLayoutVars>
          <dgm:bulletEnabled val="1"/>
        </dgm:presLayoutVars>
      </dgm:prSet>
      <dgm:spPr/>
    </dgm:pt>
    <dgm:pt modelId="{4D58F690-AC38-49AC-BB76-F98F0C82B054}" type="pres">
      <dgm:prSet presAssocID="{5E8A5B77-BE66-4486-8439-FBC8EBFCD6A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7E0674-3708-4F35-8449-AC72B4E72E9F}" type="pres">
      <dgm:prSet presAssocID="{5E8A5B77-BE66-4486-8439-FBC8EBFCD6A1}" presName="childText" presStyleLbl="revTx" presStyleIdx="1" presStyleCnt="3">
        <dgm:presLayoutVars>
          <dgm:bulletEnabled val="1"/>
        </dgm:presLayoutVars>
      </dgm:prSet>
      <dgm:spPr/>
    </dgm:pt>
    <dgm:pt modelId="{6C42414D-3D6C-4D1D-88D9-943FE7644562}" type="pres">
      <dgm:prSet presAssocID="{4C691B48-28FE-46E5-9EF5-CB5536AC201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C8C7889-7269-4FA7-8A1C-133AF709E68B}" type="pres">
      <dgm:prSet presAssocID="{4C691B48-28FE-46E5-9EF5-CB5536AC201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1946902-6F13-4014-B70E-F1F40CE036B0}" type="presOf" srcId="{12881743-6218-4BFF-9A1E-BD110C9247F2}" destId="{1AEA9F87-E633-4A0B-A744-08A0D36893B3}" srcOrd="0" destOrd="0" presId="urn:microsoft.com/office/officeart/2005/8/layout/vList2"/>
    <dgm:cxn modelId="{D5C7230A-D716-4483-98BE-6901BB5ADC00}" srcId="{3B5FD557-8876-42E4-BAB7-55C3FA51A9C7}" destId="{74ECDCD2-F0A3-4C55-A76F-1F93354F1631}" srcOrd="3" destOrd="0" parTransId="{8DCDB5B7-6803-47D9-B543-BBD7E7D332B3}" sibTransId="{E94A630B-0320-4660-91B6-03662A25F1B7}"/>
    <dgm:cxn modelId="{23317A0B-1CD5-4C7E-BFC4-BD71CF6F702F}" type="presOf" srcId="{A3140D69-17AB-4DE7-85C5-697B7910BDC3}" destId="{297E0674-3708-4F35-8449-AC72B4E72E9F}" srcOrd="0" destOrd="3" presId="urn:microsoft.com/office/officeart/2005/8/layout/vList2"/>
    <dgm:cxn modelId="{C3033C11-D5C4-440C-8A71-363E5E78DD3F}" type="presOf" srcId="{5E8A5B77-BE66-4486-8439-FBC8EBFCD6A1}" destId="{4D58F690-AC38-49AC-BB76-F98F0C82B054}" srcOrd="0" destOrd="0" presId="urn:microsoft.com/office/officeart/2005/8/layout/vList2"/>
    <dgm:cxn modelId="{BFF1C113-11C2-47BC-BF09-2952291F2EB8}" srcId="{5E8A5B77-BE66-4486-8439-FBC8EBFCD6A1}" destId="{0361E6BF-FD3D-4FD8-8065-351D05B35C09}" srcOrd="2" destOrd="0" parTransId="{EBE8CB59-FE35-42C9-9342-FD99B32619E2}" sibTransId="{C8768BA4-A090-4EDA-BCBB-63EF35051280}"/>
    <dgm:cxn modelId="{0DB8851D-1A72-482A-BF21-69EDBD75B11C}" srcId="{5E8A5B77-BE66-4486-8439-FBC8EBFCD6A1}" destId="{3564ADDB-2AA2-4A2B-8C81-FCCD3BFDDD56}" srcOrd="1" destOrd="0" parTransId="{EB945C0F-DA91-41F1-B28C-FC81FBE78BDB}" sibTransId="{AD96153F-5351-458D-B3A7-87E1418DA03A}"/>
    <dgm:cxn modelId="{7A93CD26-D6CB-481B-A9D0-168A60DDA242}" srcId="{3B5FD557-8876-42E4-BAB7-55C3FA51A9C7}" destId="{377190A7-2991-448A-A8AE-9DFA6BDE2BF7}" srcOrd="5" destOrd="0" parTransId="{4CF6013E-3A48-4B49-85BE-7219CB8C3BF7}" sibTransId="{9D8F6BF7-40E9-4447-B790-1749EC587768}"/>
    <dgm:cxn modelId="{18D9472D-BBC5-422B-9FB5-354A91E776D3}" type="presOf" srcId="{1B0C5C89-3B33-46DF-BBBB-0BECDC4EA587}" destId="{1AEA9F87-E633-4A0B-A744-08A0D36893B3}" srcOrd="0" destOrd="4" presId="urn:microsoft.com/office/officeart/2005/8/layout/vList2"/>
    <dgm:cxn modelId="{D14B8832-07DF-41D1-931A-105A7A6A0DAA}" type="presOf" srcId="{D900A40E-6283-47A3-AC0A-80039F63E09E}" destId="{1AEA9F87-E633-4A0B-A744-08A0D36893B3}" srcOrd="0" destOrd="2" presId="urn:microsoft.com/office/officeart/2005/8/layout/vList2"/>
    <dgm:cxn modelId="{24E22539-0B00-48FF-8116-D754E04201D0}" type="presOf" srcId="{74ECDCD2-F0A3-4C55-A76F-1F93354F1631}" destId="{1AEA9F87-E633-4A0B-A744-08A0D36893B3}" srcOrd="0" destOrd="3" presId="urn:microsoft.com/office/officeart/2005/8/layout/vList2"/>
    <dgm:cxn modelId="{7D295F40-5947-45E0-9317-3EBCC4FB2FBB}" srcId="{4C691B48-28FE-46E5-9EF5-CB5536AC201E}" destId="{A91F48D9-876B-46DB-9BBE-90A81C0BC999}" srcOrd="0" destOrd="0" parTransId="{55C6F3FA-BEF6-4518-A9FB-6618CF27C7F7}" sibTransId="{80D33416-D0D7-4F14-9D36-21D0D764E21D}"/>
    <dgm:cxn modelId="{F64C7E43-A92B-4AFE-8C9D-2076B974BA0E}" srcId="{3B5FD557-8876-42E4-BAB7-55C3FA51A9C7}" destId="{D900A40E-6283-47A3-AC0A-80039F63E09E}" srcOrd="2" destOrd="0" parTransId="{AAACBA77-F9DD-4F11-9649-3A5CE9D216A8}" sibTransId="{5D2B470F-D643-4643-98DF-E791007C4FAE}"/>
    <dgm:cxn modelId="{C771D06C-19AD-4CD0-A57F-7A2B5F11018E}" srcId="{3B5FD557-8876-42E4-BAB7-55C3FA51A9C7}" destId="{1B0C5C89-3B33-46DF-BBBB-0BECDC4EA587}" srcOrd="4" destOrd="0" parTransId="{CCEFE4A0-02A3-4999-B02D-778D2C9C1B09}" sibTransId="{128DC8A7-2665-43E9-8A4F-AAB48C07C57B}"/>
    <dgm:cxn modelId="{339FF976-74F6-4434-9D2B-424888C7E106}" srcId="{034F84BF-3922-4A9A-A0B6-A8608B5C638B}" destId="{4C691B48-28FE-46E5-9EF5-CB5536AC201E}" srcOrd="2" destOrd="0" parTransId="{2D698FA4-1B9C-4B42-B22A-D0DD9B7AE76D}" sibTransId="{94B6AD81-C55A-4AD9-A55F-A54A2E1CACCE}"/>
    <dgm:cxn modelId="{7B0F5E57-87C6-4FD2-9E3F-7377BB5E3419}" srcId="{5E8A5B77-BE66-4486-8439-FBC8EBFCD6A1}" destId="{C5875778-D2E2-4FA5-AC01-D15CFC131098}" srcOrd="0" destOrd="0" parTransId="{09F451EE-0467-4516-BE4A-EC874F7892AA}" sibTransId="{183A409E-52AB-4358-9D2E-0E1B8E80EBB2}"/>
    <dgm:cxn modelId="{284A7E79-E175-4C7E-9974-088238C44FEE}" type="presOf" srcId="{C5875778-D2E2-4FA5-AC01-D15CFC131098}" destId="{297E0674-3708-4F35-8449-AC72B4E72E9F}" srcOrd="0" destOrd="0" presId="urn:microsoft.com/office/officeart/2005/8/layout/vList2"/>
    <dgm:cxn modelId="{448DC059-4B33-4B81-B400-36B6FEE05BED}" srcId="{034F84BF-3922-4A9A-A0B6-A8608B5C638B}" destId="{5E8A5B77-BE66-4486-8439-FBC8EBFCD6A1}" srcOrd="1" destOrd="0" parTransId="{C2F7B8BB-4079-4CD8-BE6F-9B2B8865A778}" sibTransId="{B2EAFB26-AF1C-4661-9255-8D8F043ACE61}"/>
    <dgm:cxn modelId="{1345DF7D-32BF-40E2-A7BE-852590C7E5A6}" type="presOf" srcId="{377190A7-2991-448A-A8AE-9DFA6BDE2BF7}" destId="{1AEA9F87-E633-4A0B-A744-08A0D36893B3}" srcOrd="0" destOrd="5" presId="urn:microsoft.com/office/officeart/2005/8/layout/vList2"/>
    <dgm:cxn modelId="{A7BA1D8A-8EA4-4A14-A53B-68AA25872528}" type="presOf" srcId="{4C691B48-28FE-46E5-9EF5-CB5536AC201E}" destId="{6C42414D-3D6C-4D1D-88D9-943FE7644562}" srcOrd="0" destOrd="0" presId="urn:microsoft.com/office/officeart/2005/8/layout/vList2"/>
    <dgm:cxn modelId="{C55FAF8C-FA8B-4216-B7DA-4B5EA1A71C92}" type="presOf" srcId="{A91F48D9-876B-46DB-9BBE-90A81C0BC999}" destId="{2C8C7889-7269-4FA7-8A1C-133AF709E68B}" srcOrd="0" destOrd="0" presId="urn:microsoft.com/office/officeart/2005/8/layout/vList2"/>
    <dgm:cxn modelId="{59635D91-57A3-428B-88AB-3CDAFBB7A735}" type="presOf" srcId="{1853E89D-8E4C-45FC-A26B-74D6DA43BB49}" destId="{2C8C7889-7269-4FA7-8A1C-133AF709E68B}" srcOrd="0" destOrd="1" presId="urn:microsoft.com/office/officeart/2005/8/layout/vList2"/>
    <dgm:cxn modelId="{22AA3F9F-921F-4B76-857A-3D1DE8318D4D}" srcId="{3B5FD557-8876-42E4-BAB7-55C3FA51A9C7}" destId="{430DA4BA-BFAF-4DEC-A758-FA59FCFAECA7}" srcOrd="1" destOrd="0" parTransId="{79A000C0-32F9-4D29-A39E-7D7ED13721EB}" sibTransId="{ABE3C91C-D727-4450-84EC-39FEE1216A36}"/>
    <dgm:cxn modelId="{97E189A4-217A-43B0-A0FA-77513B37190C}" srcId="{4C691B48-28FE-46E5-9EF5-CB5536AC201E}" destId="{1853E89D-8E4C-45FC-A26B-74D6DA43BB49}" srcOrd="1" destOrd="0" parTransId="{9BE7DF9A-5DC6-42EE-8680-2B2ACFBA1643}" sibTransId="{C252AA0F-2B7A-4ADE-9FC2-0BB3482C746E}"/>
    <dgm:cxn modelId="{7D1ECBC7-93E3-42C4-89D2-3024BCE2F796}" type="presOf" srcId="{0361E6BF-FD3D-4FD8-8065-351D05B35C09}" destId="{297E0674-3708-4F35-8449-AC72B4E72E9F}" srcOrd="0" destOrd="2" presId="urn:microsoft.com/office/officeart/2005/8/layout/vList2"/>
    <dgm:cxn modelId="{470003CA-8B91-4B12-B93F-0C4343537CB4}" srcId="{034F84BF-3922-4A9A-A0B6-A8608B5C638B}" destId="{3B5FD557-8876-42E4-BAB7-55C3FA51A9C7}" srcOrd="0" destOrd="0" parTransId="{3B314B5C-3600-4959-B356-04816E4B7496}" sibTransId="{377EF5C6-CBF5-4A4B-BEAA-1BDB8BCAC922}"/>
    <dgm:cxn modelId="{EF0522D7-0FB9-4130-BFDE-74B31E03FAA0}" srcId="{5E8A5B77-BE66-4486-8439-FBC8EBFCD6A1}" destId="{A3140D69-17AB-4DE7-85C5-697B7910BDC3}" srcOrd="3" destOrd="0" parTransId="{985BDCFE-4FA0-4366-9AE8-9473E3F9C6D6}" sibTransId="{9D2D78BB-72A2-4524-B5C5-C6C5AB6B5897}"/>
    <dgm:cxn modelId="{90AD64E5-2F27-4112-961C-7EAC01695AD8}" type="presOf" srcId="{430DA4BA-BFAF-4DEC-A758-FA59FCFAECA7}" destId="{1AEA9F87-E633-4A0B-A744-08A0D36893B3}" srcOrd="0" destOrd="1" presId="urn:microsoft.com/office/officeart/2005/8/layout/vList2"/>
    <dgm:cxn modelId="{3FD4D0E5-5D20-42CA-8104-45D09DEEE1FC}" type="presOf" srcId="{3B5FD557-8876-42E4-BAB7-55C3FA51A9C7}" destId="{6DCFBC03-6900-4552-839A-D7B2E317FDD8}" srcOrd="0" destOrd="0" presId="urn:microsoft.com/office/officeart/2005/8/layout/vList2"/>
    <dgm:cxn modelId="{411D60E8-3594-4061-8702-4E6CAD07281D}" srcId="{3B5FD557-8876-42E4-BAB7-55C3FA51A9C7}" destId="{12881743-6218-4BFF-9A1E-BD110C9247F2}" srcOrd="0" destOrd="0" parTransId="{6F636A61-A792-4BA0-9139-3C1143F07232}" sibTransId="{DA558B46-0B17-45D7-834A-5DBA7C85F38F}"/>
    <dgm:cxn modelId="{27CDE8E9-61C5-4B47-A677-40D55EE78E7B}" type="presOf" srcId="{034F84BF-3922-4A9A-A0B6-A8608B5C638B}" destId="{DB5697E4-B710-44DE-92FF-A594AD5B20A7}" srcOrd="0" destOrd="0" presId="urn:microsoft.com/office/officeart/2005/8/layout/vList2"/>
    <dgm:cxn modelId="{E3C053F7-FC9D-4758-8426-CDBAC7C42666}" type="presOf" srcId="{3564ADDB-2AA2-4A2B-8C81-FCCD3BFDDD56}" destId="{297E0674-3708-4F35-8449-AC72B4E72E9F}" srcOrd="0" destOrd="1" presId="urn:microsoft.com/office/officeart/2005/8/layout/vList2"/>
    <dgm:cxn modelId="{D6BF4FBC-79E1-4638-AF47-37201C3630FC}" type="presParOf" srcId="{DB5697E4-B710-44DE-92FF-A594AD5B20A7}" destId="{6DCFBC03-6900-4552-839A-D7B2E317FDD8}" srcOrd="0" destOrd="0" presId="urn:microsoft.com/office/officeart/2005/8/layout/vList2"/>
    <dgm:cxn modelId="{690B766A-8FB8-4A12-B3AD-76412E9E310E}" type="presParOf" srcId="{DB5697E4-B710-44DE-92FF-A594AD5B20A7}" destId="{1AEA9F87-E633-4A0B-A744-08A0D36893B3}" srcOrd="1" destOrd="0" presId="urn:microsoft.com/office/officeart/2005/8/layout/vList2"/>
    <dgm:cxn modelId="{635626A0-506D-47DE-9635-3A729A7E06A9}" type="presParOf" srcId="{DB5697E4-B710-44DE-92FF-A594AD5B20A7}" destId="{4D58F690-AC38-49AC-BB76-F98F0C82B054}" srcOrd="2" destOrd="0" presId="urn:microsoft.com/office/officeart/2005/8/layout/vList2"/>
    <dgm:cxn modelId="{FECAF0DF-3269-42C3-862C-5E11B70264F1}" type="presParOf" srcId="{DB5697E4-B710-44DE-92FF-A594AD5B20A7}" destId="{297E0674-3708-4F35-8449-AC72B4E72E9F}" srcOrd="3" destOrd="0" presId="urn:microsoft.com/office/officeart/2005/8/layout/vList2"/>
    <dgm:cxn modelId="{0121AB70-6235-49C0-A4BF-273B7D468E0D}" type="presParOf" srcId="{DB5697E4-B710-44DE-92FF-A594AD5B20A7}" destId="{6C42414D-3D6C-4D1D-88D9-943FE7644562}" srcOrd="4" destOrd="0" presId="urn:microsoft.com/office/officeart/2005/8/layout/vList2"/>
    <dgm:cxn modelId="{AC1F63BB-2566-45A0-B4A5-294640DEFA52}" type="presParOf" srcId="{DB5697E4-B710-44DE-92FF-A594AD5B20A7}" destId="{2C8C7889-7269-4FA7-8A1C-133AF709E68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BB30CE-4634-4F23-AEAB-55583EE7A683}" type="doc">
      <dgm:prSet loTypeId="urn:microsoft.com/office/officeart/2009/layout/CirclePictureHierarchy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F0E2901-AE17-47D4-9F8A-FEACADB3D155}">
      <dgm:prSet phldrT="[Text]"/>
      <dgm:spPr/>
      <dgm:t>
        <a:bodyPr/>
        <a:lstStyle/>
        <a:p>
          <a:r>
            <a:rPr lang="en-IN" dirty="0"/>
            <a:t>USER</a:t>
          </a:r>
        </a:p>
      </dgm:t>
    </dgm:pt>
    <dgm:pt modelId="{FE0AC729-86B6-4289-86A8-7564DA485D00}" type="parTrans" cxnId="{D1982A31-D7E3-4D9E-A0D9-619D12EDE3AB}">
      <dgm:prSet/>
      <dgm:spPr/>
      <dgm:t>
        <a:bodyPr/>
        <a:lstStyle/>
        <a:p>
          <a:endParaRPr lang="en-IN"/>
        </a:p>
      </dgm:t>
    </dgm:pt>
    <dgm:pt modelId="{B2F775EF-A55E-43D2-AFDD-F633BA406B76}" type="sibTrans" cxnId="{D1982A31-D7E3-4D9E-A0D9-619D12EDE3AB}">
      <dgm:prSet/>
      <dgm:spPr/>
      <dgm:t>
        <a:bodyPr/>
        <a:lstStyle/>
        <a:p>
          <a:endParaRPr lang="en-IN"/>
        </a:p>
      </dgm:t>
    </dgm:pt>
    <dgm:pt modelId="{6D682B0F-CFFE-42BB-A8C7-7A15AE7DEC67}">
      <dgm:prSet phldrT="[Text]"/>
      <dgm:spPr/>
      <dgm:t>
        <a:bodyPr/>
        <a:lstStyle/>
        <a:p>
          <a:r>
            <a:rPr lang="en-IN" dirty="0"/>
            <a:t>STUDENT</a:t>
          </a:r>
        </a:p>
      </dgm:t>
    </dgm:pt>
    <dgm:pt modelId="{CE67A786-9EFA-4C81-A2B6-C1CAD6378BD0}" type="parTrans" cxnId="{5B6E8D3A-3193-47A1-8D17-FAF99B27E6FB}">
      <dgm:prSet/>
      <dgm:spPr/>
      <dgm:t>
        <a:bodyPr/>
        <a:lstStyle/>
        <a:p>
          <a:endParaRPr lang="en-IN"/>
        </a:p>
      </dgm:t>
    </dgm:pt>
    <dgm:pt modelId="{0B93980C-5A88-4C22-A256-1DA2F1B42263}" type="sibTrans" cxnId="{5B6E8D3A-3193-47A1-8D17-FAF99B27E6FB}">
      <dgm:prSet/>
      <dgm:spPr/>
      <dgm:t>
        <a:bodyPr/>
        <a:lstStyle/>
        <a:p>
          <a:endParaRPr lang="en-IN"/>
        </a:p>
      </dgm:t>
    </dgm:pt>
    <dgm:pt modelId="{2485788D-2577-4F3B-9426-10FBEEF3F5C5}">
      <dgm:prSet phldrT="[Text]"/>
      <dgm:spPr/>
      <dgm:t>
        <a:bodyPr/>
        <a:lstStyle/>
        <a:p>
          <a:r>
            <a:rPr lang="en-IN" dirty="0"/>
            <a:t>REGISTER</a:t>
          </a:r>
        </a:p>
      </dgm:t>
    </dgm:pt>
    <dgm:pt modelId="{7523E854-F35C-44CA-81E5-48955B3DA3E7}" type="parTrans" cxnId="{5C633485-1F27-477A-9B81-C119EBEA7B72}">
      <dgm:prSet/>
      <dgm:spPr/>
      <dgm:t>
        <a:bodyPr/>
        <a:lstStyle/>
        <a:p>
          <a:endParaRPr lang="en-IN"/>
        </a:p>
      </dgm:t>
    </dgm:pt>
    <dgm:pt modelId="{B98783A1-7C48-41AE-9910-00C7C992D94A}" type="sibTrans" cxnId="{5C633485-1F27-477A-9B81-C119EBEA7B72}">
      <dgm:prSet/>
      <dgm:spPr/>
      <dgm:t>
        <a:bodyPr/>
        <a:lstStyle/>
        <a:p>
          <a:endParaRPr lang="en-IN"/>
        </a:p>
      </dgm:t>
    </dgm:pt>
    <dgm:pt modelId="{D4EEBD4C-B857-45E0-9CF8-161591049E7D}">
      <dgm:prSet phldrT="[Text]"/>
      <dgm:spPr/>
      <dgm:t>
        <a:bodyPr/>
        <a:lstStyle/>
        <a:p>
          <a:r>
            <a:rPr lang="en-IN" dirty="0"/>
            <a:t>LOGIN</a:t>
          </a:r>
        </a:p>
      </dgm:t>
    </dgm:pt>
    <dgm:pt modelId="{ED1729D7-C79F-437F-B2DA-6F7428613BD6}" type="parTrans" cxnId="{473E0014-76E6-4469-B39D-70E2E889AB53}">
      <dgm:prSet/>
      <dgm:spPr/>
      <dgm:t>
        <a:bodyPr/>
        <a:lstStyle/>
        <a:p>
          <a:endParaRPr lang="en-IN"/>
        </a:p>
      </dgm:t>
    </dgm:pt>
    <dgm:pt modelId="{70B5F7B8-A0B1-4888-94EB-19E791BD7258}" type="sibTrans" cxnId="{473E0014-76E6-4469-B39D-70E2E889AB53}">
      <dgm:prSet/>
      <dgm:spPr/>
      <dgm:t>
        <a:bodyPr/>
        <a:lstStyle/>
        <a:p>
          <a:endParaRPr lang="en-IN"/>
        </a:p>
      </dgm:t>
    </dgm:pt>
    <dgm:pt modelId="{F45B8887-A547-49A1-A940-C4C934973C0F}">
      <dgm:prSet phldrT="[Text]"/>
      <dgm:spPr/>
      <dgm:t>
        <a:bodyPr/>
        <a:lstStyle/>
        <a:p>
          <a:r>
            <a:rPr lang="en-IN" dirty="0"/>
            <a:t>FACULTY</a:t>
          </a:r>
        </a:p>
      </dgm:t>
    </dgm:pt>
    <dgm:pt modelId="{A10DF2E0-10F0-484D-9AC5-F3D4F7BFAE31}" type="parTrans" cxnId="{7CFA4D31-2A64-402A-8B67-702A653B764B}">
      <dgm:prSet/>
      <dgm:spPr/>
      <dgm:t>
        <a:bodyPr/>
        <a:lstStyle/>
        <a:p>
          <a:endParaRPr lang="en-IN"/>
        </a:p>
      </dgm:t>
    </dgm:pt>
    <dgm:pt modelId="{46C5DB5F-F887-4E6A-A5C5-43DFA17FE1C3}" type="sibTrans" cxnId="{7CFA4D31-2A64-402A-8B67-702A653B764B}">
      <dgm:prSet/>
      <dgm:spPr/>
      <dgm:t>
        <a:bodyPr/>
        <a:lstStyle/>
        <a:p>
          <a:endParaRPr lang="en-IN"/>
        </a:p>
      </dgm:t>
    </dgm:pt>
    <dgm:pt modelId="{E31429AD-6DD7-4C57-9A73-B96B4A326E53}">
      <dgm:prSet phldrT="[Text]"/>
      <dgm:spPr/>
      <dgm:t>
        <a:bodyPr/>
        <a:lstStyle/>
        <a:p>
          <a:r>
            <a:rPr lang="en-IN" dirty="0"/>
            <a:t>REGISTER</a:t>
          </a:r>
        </a:p>
      </dgm:t>
    </dgm:pt>
    <dgm:pt modelId="{77217D55-43E1-45FA-BFA6-A444C10A7CF1}" type="parTrans" cxnId="{9C6A4F3E-4A10-4A0E-B77B-071555923EC6}">
      <dgm:prSet/>
      <dgm:spPr/>
      <dgm:t>
        <a:bodyPr/>
        <a:lstStyle/>
        <a:p>
          <a:endParaRPr lang="en-IN"/>
        </a:p>
      </dgm:t>
    </dgm:pt>
    <dgm:pt modelId="{8A69488A-B022-430E-B7E5-8E061031F1F3}" type="sibTrans" cxnId="{9C6A4F3E-4A10-4A0E-B77B-071555923EC6}">
      <dgm:prSet/>
      <dgm:spPr/>
      <dgm:t>
        <a:bodyPr/>
        <a:lstStyle/>
        <a:p>
          <a:endParaRPr lang="en-IN"/>
        </a:p>
      </dgm:t>
    </dgm:pt>
    <dgm:pt modelId="{6E2837AA-4A59-4A4E-86EF-44062CF24DC9}">
      <dgm:prSet/>
      <dgm:spPr/>
      <dgm:t>
        <a:bodyPr/>
        <a:lstStyle/>
        <a:p>
          <a:r>
            <a:rPr lang="en-IN" dirty="0"/>
            <a:t>LOGIN</a:t>
          </a:r>
        </a:p>
      </dgm:t>
    </dgm:pt>
    <dgm:pt modelId="{EFC58F76-5A53-4ABD-A8B3-98BE571640F8}" type="parTrans" cxnId="{3CC5EFB6-16D5-4F54-8242-2AB2ED2B75F6}">
      <dgm:prSet/>
      <dgm:spPr/>
      <dgm:t>
        <a:bodyPr/>
        <a:lstStyle/>
        <a:p>
          <a:endParaRPr lang="en-IN"/>
        </a:p>
      </dgm:t>
    </dgm:pt>
    <dgm:pt modelId="{A83D3C28-EF2D-4571-8E1C-E4BB2781BEF7}" type="sibTrans" cxnId="{3CC5EFB6-16D5-4F54-8242-2AB2ED2B75F6}">
      <dgm:prSet/>
      <dgm:spPr/>
      <dgm:t>
        <a:bodyPr/>
        <a:lstStyle/>
        <a:p>
          <a:endParaRPr lang="en-IN"/>
        </a:p>
      </dgm:t>
    </dgm:pt>
    <dgm:pt modelId="{C31EC28E-5757-40BA-A3CB-35ED3632E064}">
      <dgm:prSet/>
      <dgm:spPr/>
      <dgm:t>
        <a:bodyPr/>
        <a:lstStyle/>
        <a:p>
          <a:r>
            <a:rPr lang="en-IN" dirty="0"/>
            <a:t>ATTENDANCE </a:t>
          </a:r>
        </a:p>
      </dgm:t>
    </dgm:pt>
    <dgm:pt modelId="{7BC9FEBB-F0F2-4E62-86C8-196FE5CC97A2}" type="parTrans" cxnId="{69537B15-846F-45ED-9345-260A9BE3CF50}">
      <dgm:prSet/>
      <dgm:spPr/>
      <dgm:t>
        <a:bodyPr/>
        <a:lstStyle/>
        <a:p>
          <a:endParaRPr lang="en-IN"/>
        </a:p>
      </dgm:t>
    </dgm:pt>
    <dgm:pt modelId="{9F6FD998-B99F-4007-B791-50E49492C89A}" type="sibTrans" cxnId="{69537B15-846F-45ED-9345-260A9BE3CF50}">
      <dgm:prSet/>
      <dgm:spPr/>
      <dgm:t>
        <a:bodyPr/>
        <a:lstStyle/>
        <a:p>
          <a:endParaRPr lang="en-IN"/>
        </a:p>
      </dgm:t>
    </dgm:pt>
    <dgm:pt modelId="{31187CC1-F0D6-42E4-93D3-0804D323CCA0}">
      <dgm:prSet/>
      <dgm:spPr/>
      <dgm:t>
        <a:bodyPr/>
        <a:lstStyle/>
        <a:p>
          <a:r>
            <a:rPr lang="en-IN" dirty="0"/>
            <a:t>LIBRARY DETAILS</a:t>
          </a:r>
        </a:p>
      </dgm:t>
    </dgm:pt>
    <dgm:pt modelId="{9EE79752-95C1-4729-B48D-191565E51F37}" type="parTrans" cxnId="{AC393A17-DA01-4BB4-952D-D8C06807D974}">
      <dgm:prSet/>
      <dgm:spPr/>
      <dgm:t>
        <a:bodyPr/>
        <a:lstStyle/>
        <a:p>
          <a:endParaRPr lang="en-IN"/>
        </a:p>
      </dgm:t>
    </dgm:pt>
    <dgm:pt modelId="{690333F2-FB0C-4DFE-8AF6-5739364A0EEC}" type="sibTrans" cxnId="{AC393A17-DA01-4BB4-952D-D8C06807D974}">
      <dgm:prSet/>
      <dgm:spPr/>
      <dgm:t>
        <a:bodyPr/>
        <a:lstStyle/>
        <a:p>
          <a:endParaRPr lang="en-IN"/>
        </a:p>
      </dgm:t>
    </dgm:pt>
    <dgm:pt modelId="{BF6A6A26-231C-4A9A-86E7-CB5D95236E11}">
      <dgm:prSet/>
      <dgm:spPr/>
      <dgm:t>
        <a:bodyPr/>
        <a:lstStyle/>
        <a:p>
          <a:r>
            <a:rPr lang="en-IN" dirty="0"/>
            <a:t>TIME-TABLE</a:t>
          </a:r>
        </a:p>
      </dgm:t>
    </dgm:pt>
    <dgm:pt modelId="{4C01EF85-F7A7-4FC9-B1E9-D08D6B090D51}" type="parTrans" cxnId="{29227CE7-2E81-433D-BA3E-01694AF7ECBF}">
      <dgm:prSet/>
      <dgm:spPr/>
      <dgm:t>
        <a:bodyPr/>
        <a:lstStyle/>
        <a:p>
          <a:endParaRPr lang="en-IN"/>
        </a:p>
      </dgm:t>
    </dgm:pt>
    <dgm:pt modelId="{EDA3F718-09DB-4574-8A35-D18EB643E2C2}" type="sibTrans" cxnId="{29227CE7-2E81-433D-BA3E-01694AF7ECBF}">
      <dgm:prSet/>
      <dgm:spPr/>
      <dgm:t>
        <a:bodyPr/>
        <a:lstStyle/>
        <a:p>
          <a:endParaRPr lang="en-IN"/>
        </a:p>
      </dgm:t>
    </dgm:pt>
    <dgm:pt modelId="{4036A37E-18F6-4A02-8B3F-7ADBC9932756}">
      <dgm:prSet/>
      <dgm:spPr/>
      <dgm:t>
        <a:bodyPr/>
        <a:lstStyle/>
        <a:p>
          <a:r>
            <a:rPr lang="en-IN" dirty="0"/>
            <a:t>KEY-NOTES</a:t>
          </a:r>
        </a:p>
      </dgm:t>
    </dgm:pt>
    <dgm:pt modelId="{92AFE802-8B42-41DA-A0B6-81A64FE8E86C}" type="parTrans" cxnId="{823A3A80-1A5F-42EC-97E9-90A0CC66A5DE}">
      <dgm:prSet/>
      <dgm:spPr/>
      <dgm:t>
        <a:bodyPr/>
        <a:lstStyle/>
        <a:p>
          <a:endParaRPr lang="en-IN"/>
        </a:p>
      </dgm:t>
    </dgm:pt>
    <dgm:pt modelId="{1005111C-6D43-4BCF-8712-EC67D9D6E6FF}" type="sibTrans" cxnId="{823A3A80-1A5F-42EC-97E9-90A0CC66A5DE}">
      <dgm:prSet/>
      <dgm:spPr/>
      <dgm:t>
        <a:bodyPr/>
        <a:lstStyle/>
        <a:p>
          <a:endParaRPr lang="en-IN"/>
        </a:p>
      </dgm:t>
    </dgm:pt>
    <dgm:pt modelId="{92FB5AAA-A07B-4AA0-9E29-A384D7EDE246}">
      <dgm:prSet/>
      <dgm:spPr/>
      <dgm:t>
        <a:bodyPr/>
        <a:lstStyle/>
        <a:p>
          <a:r>
            <a:rPr lang="en-IN" dirty="0"/>
            <a:t>FACULTY DETAILS</a:t>
          </a:r>
        </a:p>
      </dgm:t>
    </dgm:pt>
    <dgm:pt modelId="{5DBD611E-E101-4571-811D-A20DD40BA3D7}" type="parTrans" cxnId="{A76E387E-61A6-4ADE-8A63-81979B02D703}">
      <dgm:prSet/>
      <dgm:spPr/>
      <dgm:t>
        <a:bodyPr/>
        <a:lstStyle/>
        <a:p>
          <a:endParaRPr lang="en-IN"/>
        </a:p>
      </dgm:t>
    </dgm:pt>
    <dgm:pt modelId="{1BD1F81E-86E0-4B04-8862-D5BD4020E141}" type="sibTrans" cxnId="{A76E387E-61A6-4ADE-8A63-81979B02D703}">
      <dgm:prSet/>
      <dgm:spPr/>
      <dgm:t>
        <a:bodyPr/>
        <a:lstStyle/>
        <a:p>
          <a:endParaRPr lang="en-IN"/>
        </a:p>
      </dgm:t>
    </dgm:pt>
    <dgm:pt modelId="{813F5467-A8D8-420C-BEB2-8FD2E2A6E455}">
      <dgm:prSet/>
      <dgm:spPr/>
      <dgm:t>
        <a:bodyPr/>
        <a:lstStyle/>
        <a:p>
          <a:r>
            <a:rPr lang="en-IN" dirty="0"/>
            <a:t>MARKS</a:t>
          </a:r>
        </a:p>
      </dgm:t>
    </dgm:pt>
    <dgm:pt modelId="{1115C774-0E9D-40B4-8423-EEED22EBD352}" type="sibTrans" cxnId="{DCF611AD-3B3E-438F-BB04-DF8A465EBA6B}">
      <dgm:prSet/>
      <dgm:spPr/>
      <dgm:t>
        <a:bodyPr/>
        <a:lstStyle/>
        <a:p>
          <a:endParaRPr lang="en-IN"/>
        </a:p>
      </dgm:t>
    </dgm:pt>
    <dgm:pt modelId="{11608C77-0977-49F9-9449-E36D18D35012}" type="parTrans" cxnId="{DCF611AD-3B3E-438F-BB04-DF8A465EBA6B}">
      <dgm:prSet/>
      <dgm:spPr/>
      <dgm:t>
        <a:bodyPr/>
        <a:lstStyle/>
        <a:p>
          <a:endParaRPr lang="en-IN"/>
        </a:p>
      </dgm:t>
    </dgm:pt>
    <dgm:pt modelId="{469A2C6B-5FEB-45DD-A93B-0CC4E9F9B6A8}">
      <dgm:prSet/>
      <dgm:spPr/>
      <dgm:t>
        <a:bodyPr/>
        <a:lstStyle/>
        <a:p>
          <a:r>
            <a:rPr lang="en-IN" dirty="0"/>
            <a:t>UPLOAD &amp;UPDATE STUDENT DETAILS</a:t>
          </a:r>
        </a:p>
      </dgm:t>
    </dgm:pt>
    <dgm:pt modelId="{525CF392-F142-4E59-BD14-C65785B49E84}" type="parTrans" cxnId="{4FCA15AD-9157-44EA-AF90-CB0F35C273C8}">
      <dgm:prSet/>
      <dgm:spPr/>
      <dgm:t>
        <a:bodyPr/>
        <a:lstStyle/>
        <a:p>
          <a:endParaRPr lang="en-IN"/>
        </a:p>
      </dgm:t>
    </dgm:pt>
    <dgm:pt modelId="{081D1807-B8F4-4380-AAF1-DD63FB38C206}" type="sibTrans" cxnId="{4FCA15AD-9157-44EA-AF90-CB0F35C273C8}">
      <dgm:prSet/>
      <dgm:spPr/>
      <dgm:t>
        <a:bodyPr/>
        <a:lstStyle/>
        <a:p>
          <a:endParaRPr lang="en-IN"/>
        </a:p>
      </dgm:t>
    </dgm:pt>
    <dgm:pt modelId="{72CBC8B8-C430-4C3F-B0B6-2CC80FE8D847}">
      <dgm:prSet/>
      <dgm:spPr/>
      <dgm:t>
        <a:bodyPr/>
        <a:lstStyle/>
        <a:p>
          <a:r>
            <a:rPr lang="en-IN" dirty="0"/>
            <a:t>ACCESS TO STUDENT DETAILS</a:t>
          </a:r>
        </a:p>
      </dgm:t>
    </dgm:pt>
    <dgm:pt modelId="{B5F1AE70-499A-48AF-9FEF-DC7E1BE87DE6}" type="parTrans" cxnId="{4F7F4A26-3569-468B-A550-48A3DF25D1DF}">
      <dgm:prSet/>
      <dgm:spPr/>
      <dgm:t>
        <a:bodyPr/>
        <a:lstStyle/>
        <a:p>
          <a:endParaRPr lang="en-IN"/>
        </a:p>
      </dgm:t>
    </dgm:pt>
    <dgm:pt modelId="{7675C49B-6D8A-4572-AFE5-71038B29EE5E}" type="sibTrans" cxnId="{4F7F4A26-3569-468B-A550-48A3DF25D1DF}">
      <dgm:prSet/>
      <dgm:spPr/>
      <dgm:t>
        <a:bodyPr/>
        <a:lstStyle/>
        <a:p>
          <a:endParaRPr lang="en-IN"/>
        </a:p>
      </dgm:t>
    </dgm:pt>
    <dgm:pt modelId="{3C795294-BCE4-4D65-A4A0-AC948D013ECC}" type="pres">
      <dgm:prSet presAssocID="{E3BB30CE-4634-4F23-AEAB-55583EE7A6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1DB1CD-1541-42DA-A8E1-EE9DCDBCE731}" type="pres">
      <dgm:prSet presAssocID="{CF0E2901-AE17-47D4-9F8A-FEACADB3D155}" presName="hierRoot1" presStyleCnt="0"/>
      <dgm:spPr/>
    </dgm:pt>
    <dgm:pt modelId="{F4C8C88C-0411-4F2A-8035-F201EC3453EF}" type="pres">
      <dgm:prSet presAssocID="{CF0E2901-AE17-47D4-9F8A-FEACADB3D155}" presName="composite" presStyleCnt="0"/>
      <dgm:spPr/>
    </dgm:pt>
    <dgm:pt modelId="{7EC1C7F4-0B61-4983-A863-FBF6CA132EBB}" type="pres">
      <dgm:prSet presAssocID="{CF0E2901-AE17-47D4-9F8A-FEACADB3D155}" presName="image" presStyleLbl="node0" presStyleIdx="0" presStyleCnt="1" custLinFactNeighborX="625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71F548E-4278-45FB-86AF-CA7C089B9F38}" type="pres">
      <dgm:prSet presAssocID="{CF0E2901-AE17-47D4-9F8A-FEACADB3D155}" presName="text" presStyleLbl="revTx" presStyleIdx="0" presStyleCnt="15">
        <dgm:presLayoutVars>
          <dgm:chPref val="3"/>
        </dgm:presLayoutVars>
      </dgm:prSet>
      <dgm:spPr/>
    </dgm:pt>
    <dgm:pt modelId="{45BF828C-9C9F-48B0-A8D6-D205A99D3293}" type="pres">
      <dgm:prSet presAssocID="{CF0E2901-AE17-47D4-9F8A-FEACADB3D155}" presName="hierChild2" presStyleCnt="0"/>
      <dgm:spPr/>
    </dgm:pt>
    <dgm:pt modelId="{3304CA74-559C-4947-B3F5-11D5BB679F9D}" type="pres">
      <dgm:prSet presAssocID="{CE67A786-9EFA-4C81-A2B6-C1CAD6378BD0}" presName="Name10" presStyleLbl="parChTrans1D2" presStyleIdx="0" presStyleCnt="2"/>
      <dgm:spPr/>
    </dgm:pt>
    <dgm:pt modelId="{A734E788-B69A-4986-9C75-FB0A5618D374}" type="pres">
      <dgm:prSet presAssocID="{6D682B0F-CFFE-42BB-A8C7-7A15AE7DEC67}" presName="hierRoot2" presStyleCnt="0"/>
      <dgm:spPr/>
    </dgm:pt>
    <dgm:pt modelId="{B9E85B82-53A8-48C6-8F14-D058ADF02162}" type="pres">
      <dgm:prSet presAssocID="{6D682B0F-CFFE-42BB-A8C7-7A15AE7DEC67}" presName="composite2" presStyleCnt="0"/>
      <dgm:spPr/>
    </dgm:pt>
    <dgm:pt modelId="{581E663C-38C5-435A-A801-A3456CB143F3}" type="pres">
      <dgm:prSet presAssocID="{6D682B0F-CFFE-42BB-A8C7-7A15AE7DEC67}" presName="image2" presStyleLbl="node2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60E2A489-E5B5-4971-A970-4A62547DBBF2}" type="pres">
      <dgm:prSet presAssocID="{6D682B0F-CFFE-42BB-A8C7-7A15AE7DEC67}" presName="text2" presStyleLbl="revTx" presStyleIdx="1" presStyleCnt="15">
        <dgm:presLayoutVars>
          <dgm:chPref val="3"/>
        </dgm:presLayoutVars>
      </dgm:prSet>
      <dgm:spPr/>
    </dgm:pt>
    <dgm:pt modelId="{FC899657-8CC7-4962-9C69-22B5F67208DD}" type="pres">
      <dgm:prSet presAssocID="{6D682B0F-CFFE-42BB-A8C7-7A15AE7DEC67}" presName="hierChild3" presStyleCnt="0"/>
      <dgm:spPr/>
    </dgm:pt>
    <dgm:pt modelId="{F89C8195-D8DF-495A-AFCC-7DFF59AC97AE}" type="pres">
      <dgm:prSet presAssocID="{7523E854-F35C-44CA-81E5-48955B3DA3E7}" presName="Name17" presStyleLbl="parChTrans1D3" presStyleIdx="0" presStyleCnt="4"/>
      <dgm:spPr/>
    </dgm:pt>
    <dgm:pt modelId="{D567AB30-14EA-40C3-A7C6-6E9F175B27C9}" type="pres">
      <dgm:prSet presAssocID="{2485788D-2577-4F3B-9426-10FBEEF3F5C5}" presName="hierRoot3" presStyleCnt="0"/>
      <dgm:spPr/>
    </dgm:pt>
    <dgm:pt modelId="{BB4CF8FB-E7FC-4D4B-B1EA-ECECC187735C}" type="pres">
      <dgm:prSet presAssocID="{2485788D-2577-4F3B-9426-10FBEEF3F5C5}" presName="composite3" presStyleCnt="0"/>
      <dgm:spPr/>
    </dgm:pt>
    <dgm:pt modelId="{F0AEC34E-7735-4378-9F4B-D515112B3B5C}" type="pres">
      <dgm:prSet presAssocID="{2485788D-2577-4F3B-9426-10FBEEF3F5C5}" presName="image3" presStyleLbl="node3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65BEA367-58F9-43AC-8930-F6946EA69A5A}" type="pres">
      <dgm:prSet presAssocID="{2485788D-2577-4F3B-9426-10FBEEF3F5C5}" presName="text3" presStyleLbl="revTx" presStyleIdx="2" presStyleCnt="15">
        <dgm:presLayoutVars>
          <dgm:chPref val="3"/>
        </dgm:presLayoutVars>
      </dgm:prSet>
      <dgm:spPr/>
    </dgm:pt>
    <dgm:pt modelId="{8446E395-EB14-4894-99A2-7BEBEEA2BD98}" type="pres">
      <dgm:prSet presAssocID="{2485788D-2577-4F3B-9426-10FBEEF3F5C5}" presName="hierChild4" presStyleCnt="0"/>
      <dgm:spPr/>
    </dgm:pt>
    <dgm:pt modelId="{ACBE3ED9-CC6C-4FEB-8485-C3D3FE001FA2}" type="pres">
      <dgm:prSet presAssocID="{ED1729D7-C79F-437F-B2DA-6F7428613BD6}" presName="Name17" presStyleLbl="parChTrans1D3" presStyleIdx="1" presStyleCnt="4"/>
      <dgm:spPr/>
    </dgm:pt>
    <dgm:pt modelId="{C5587B5F-DF2D-4849-A21F-08A8FA0F79E5}" type="pres">
      <dgm:prSet presAssocID="{D4EEBD4C-B857-45E0-9CF8-161591049E7D}" presName="hierRoot3" presStyleCnt="0"/>
      <dgm:spPr/>
    </dgm:pt>
    <dgm:pt modelId="{E1EEC979-62F1-42CE-B0FB-4E5929390749}" type="pres">
      <dgm:prSet presAssocID="{D4EEBD4C-B857-45E0-9CF8-161591049E7D}" presName="composite3" presStyleCnt="0"/>
      <dgm:spPr/>
    </dgm:pt>
    <dgm:pt modelId="{5FC22BCE-0466-4324-888E-F61DB313DED0}" type="pres">
      <dgm:prSet presAssocID="{D4EEBD4C-B857-45E0-9CF8-161591049E7D}" presName="image3" presStyleLbl="node3" presStyleIdx="1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01C79BD-D560-4B19-96EB-98CDD2201CB8}" type="pres">
      <dgm:prSet presAssocID="{D4EEBD4C-B857-45E0-9CF8-161591049E7D}" presName="text3" presStyleLbl="revTx" presStyleIdx="3" presStyleCnt="15">
        <dgm:presLayoutVars>
          <dgm:chPref val="3"/>
        </dgm:presLayoutVars>
      </dgm:prSet>
      <dgm:spPr/>
    </dgm:pt>
    <dgm:pt modelId="{30C1703C-80AA-4475-BE0A-77E2A564C754}" type="pres">
      <dgm:prSet presAssocID="{D4EEBD4C-B857-45E0-9CF8-161591049E7D}" presName="hierChild4" presStyleCnt="0"/>
      <dgm:spPr/>
    </dgm:pt>
    <dgm:pt modelId="{566143E9-D821-4AAC-8CD5-D07D30BFC2F8}" type="pres">
      <dgm:prSet presAssocID="{7BC9FEBB-F0F2-4E62-86C8-196FE5CC97A2}" presName="Name23" presStyleLbl="parChTrans1D4" presStyleIdx="0" presStyleCnt="8"/>
      <dgm:spPr/>
    </dgm:pt>
    <dgm:pt modelId="{C09B0B36-74F0-41AD-8E20-DFDD6F74A755}" type="pres">
      <dgm:prSet presAssocID="{C31EC28E-5757-40BA-A3CB-35ED3632E064}" presName="hierRoot4" presStyleCnt="0"/>
      <dgm:spPr/>
    </dgm:pt>
    <dgm:pt modelId="{738AA7A7-076C-420C-88ED-1C22D383ABC2}" type="pres">
      <dgm:prSet presAssocID="{C31EC28E-5757-40BA-A3CB-35ED3632E064}" presName="composite4" presStyleCnt="0"/>
      <dgm:spPr/>
    </dgm:pt>
    <dgm:pt modelId="{1DFE4D53-2396-44FD-B1D4-89CF5C9C8BF0}" type="pres">
      <dgm:prSet presAssocID="{C31EC28E-5757-40BA-A3CB-35ED3632E064}" presName="image4" presStyleLbl="node4" presStyleIdx="0" presStyleCnt="8" custLinFactX="92621" custLinFactNeighborX="1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840A5943-39FE-4B8D-973B-15761CA9689D}" type="pres">
      <dgm:prSet presAssocID="{C31EC28E-5757-40BA-A3CB-35ED3632E064}" presName="text4" presStyleLbl="revTx" presStyleIdx="4" presStyleCnt="15" custLinFactNeighborX="42980" custLinFactNeighborY="63330">
        <dgm:presLayoutVars>
          <dgm:chPref val="3"/>
        </dgm:presLayoutVars>
      </dgm:prSet>
      <dgm:spPr/>
    </dgm:pt>
    <dgm:pt modelId="{CDA69B1C-4973-4D80-BED1-0CBA7AD5DC87}" type="pres">
      <dgm:prSet presAssocID="{C31EC28E-5757-40BA-A3CB-35ED3632E064}" presName="hierChild5" presStyleCnt="0"/>
      <dgm:spPr/>
    </dgm:pt>
    <dgm:pt modelId="{50A277F1-5A26-4B1B-A7AE-F49A258E01A1}" type="pres">
      <dgm:prSet presAssocID="{9EE79752-95C1-4729-B48D-191565E51F37}" presName="Name23" presStyleLbl="parChTrans1D4" presStyleIdx="1" presStyleCnt="8"/>
      <dgm:spPr/>
    </dgm:pt>
    <dgm:pt modelId="{B675AD0A-8C2E-4D59-B227-6DE36A1C1AB4}" type="pres">
      <dgm:prSet presAssocID="{31187CC1-F0D6-42E4-93D3-0804D323CCA0}" presName="hierRoot4" presStyleCnt="0"/>
      <dgm:spPr/>
    </dgm:pt>
    <dgm:pt modelId="{0D3F1960-D4D8-4DE1-B325-A4AD1022DA70}" type="pres">
      <dgm:prSet presAssocID="{31187CC1-F0D6-42E4-93D3-0804D323CCA0}" presName="composite4" presStyleCnt="0"/>
      <dgm:spPr/>
    </dgm:pt>
    <dgm:pt modelId="{C2F68E83-BFF3-4DE9-845B-2F54891CD531}" type="pres">
      <dgm:prSet presAssocID="{31187CC1-F0D6-42E4-93D3-0804D323CCA0}" presName="image4" presStyleLbl="node4" presStyleIdx="1" presStyleCnt="8" custLinFactX="15755" custLinFactNeighborX="1000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69EE083-7EC1-4E21-B583-F90E3A5A5533}" type="pres">
      <dgm:prSet presAssocID="{31187CC1-F0D6-42E4-93D3-0804D323CCA0}" presName="text4" presStyleLbl="revTx" presStyleIdx="5" presStyleCnt="15" custLinFactNeighborX="6611" custLinFactNeighborY="84001">
        <dgm:presLayoutVars>
          <dgm:chPref val="3"/>
        </dgm:presLayoutVars>
      </dgm:prSet>
      <dgm:spPr/>
    </dgm:pt>
    <dgm:pt modelId="{33DF7998-E364-41A8-BFF8-D250B092CFD2}" type="pres">
      <dgm:prSet presAssocID="{31187CC1-F0D6-42E4-93D3-0804D323CCA0}" presName="hierChild5" presStyleCnt="0"/>
      <dgm:spPr/>
    </dgm:pt>
    <dgm:pt modelId="{23A4C3A6-14D7-47FB-BD37-B293220E12BC}" type="pres">
      <dgm:prSet presAssocID="{11608C77-0977-49F9-9449-E36D18D35012}" presName="Name23" presStyleLbl="parChTrans1D4" presStyleIdx="2" presStyleCnt="8"/>
      <dgm:spPr/>
    </dgm:pt>
    <dgm:pt modelId="{14F50E19-BBC8-48D8-82E6-C4C784708264}" type="pres">
      <dgm:prSet presAssocID="{813F5467-A8D8-420C-BEB2-8FD2E2A6E455}" presName="hierRoot4" presStyleCnt="0"/>
      <dgm:spPr/>
    </dgm:pt>
    <dgm:pt modelId="{41B66ECD-4FEC-40BC-90BE-3361FBEC362D}" type="pres">
      <dgm:prSet presAssocID="{813F5467-A8D8-420C-BEB2-8FD2E2A6E455}" presName="composite4" presStyleCnt="0"/>
      <dgm:spPr/>
    </dgm:pt>
    <dgm:pt modelId="{CF665BB6-0886-43D1-AD79-706AE5F057EC}" type="pres">
      <dgm:prSet presAssocID="{813F5467-A8D8-420C-BEB2-8FD2E2A6E455}" presName="image4" presStyleLbl="node4" presStyleIdx="2" presStyleCnt="8" custLinFactNeighborX="34707" custLinFactNeighborY="-302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797C60D8-FD1C-4A38-B25C-A55980B90738}" type="pres">
      <dgm:prSet presAssocID="{813F5467-A8D8-420C-BEB2-8FD2E2A6E455}" presName="text4" presStyleLbl="revTx" presStyleIdx="6" presStyleCnt="15" custLinFactNeighborX="-38548" custLinFactNeighborY="69541">
        <dgm:presLayoutVars>
          <dgm:chPref val="3"/>
        </dgm:presLayoutVars>
      </dgm:prSet>
      <dgm:spPr/>
    </dgm:pt>
    <dgm:pt modelId="{EC4F68C0-1D80-44EC-90FD-3959EC3CD210}" type="pres">
      <dgm:prSet presAssocID="{813F5467-A8D8-420C-BEB2-8FD2E2A6E455}" presName="hierChild5" presStyleCnt="0"/>
      <dgm:spPr/>
    </dgm:pt>
    <dgm:pt modelId="{D3F56E0F-6B85-47E2-AF4C-3BE69828FECE}" type="pres">
      <dgm:prSet presAssocID="{4C01EF85-F7A7-4FC9-B1E9-D08D6B090D51}" presName="Name23" presStyleLbl="parChTrans1D4" presStyleIdx="3" presStyleCnt="8"/>
      <dgm:spPr/>
    </dgm:pt>
    <dgm:pt modelId="{4C7349B8-DFF0-4549-8139-AD41A5C29BD2}" type="pres">
      <dgm:prSet presAssocID="{BF6A6A26-231C-4A9A-86E7-CB5D95236E11}" presName="hierRoot4" presStyleCnt="0"/>
      <dgm:spPr/>
    </dgm:pt>
    <dgm:pt modelId="{F00B6482-E848-49DA-BE63-1F663FE8F0EE}" type="pres">
      <dgm:prSet presAssocID="{BF6A6A26-231C-4A9A-86E7-CB5D95236E11}" presName="composite4" presStyleCnt="0"/>
      <dgm:spPr/>
    </dgm:pt>
    <dgm:pt modelId="{2C7911A6-E39A-484F-B726-963580808204}" type="pres">
      <dgm:prSet presAssocID="{BF6A6A26-231C-4A9A-86E7-CB5D95236E11}" presName="image4" presStyleLbl="node4" presStyleIdx="3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EF64010-CC7D-4CD6-A048-58AF1CEFF459}" type="pres">
      <dgm:prSet presAssocID="{BF6A6A26-231C-4A9A-86E7-CB5D95236E11}" presName="text4" presStyleLbl="revTx" presStyleIdx="7" presStyleCnt="15" custLinFactNeighborX="-79804" custLinFactNeighborY="60853">
        <dgm:presLayoutVars>
          <dgm:chPref val="3"/>
        </dgm:presLayoutVars>
      </dgm:prSet>
      <dgm:spPr/>
    </dgm:pt>
    <dgm:pt modelId="{3B4CBCFB-96C0-487F-BE6F-CC9E58AE4D46}" type="pres">
      <dgm:prSet presAssocID="{BF6A6A26-231C-4A9A-86E7-CB5D95236E11}" presName="hierChild5" presStyleCnt="0"/>
      <dgm:spPr/>
    </dgm:pt>
    <dgm:pt modelId="{5C3C6EA1-DE3C-417B-BB4D-A3C32B12CE67}" type="pres">
      <dgm:prSet presAssocID="{92AFE802-8B42-41DA-A0B6-81A64FE8E86C}" presName="Name23" presStyleLbl="parChTrans1D4" presStyleIdx="4" presStyleCnt="8"/>
      <dgm:spPr/>
    </dgm:pt>
    <dgm:pt modelId="{DDBDDE21-469D-4BB9-9F66-992E4BEF7D26}" type="pres">
      <dgm:prSet presAssocID="{4036A37E-18F6-4A02-8B3F-7ADBC9932756}" presName="hierRoot4" presStyleCnt="0"/>
      <dgm:spPr/>
    </dgm:pt>
    <dgm:pt modelId="{C2B36961-1440-410E-B508-E800F2AEFBB0}" type="pres">
      <dgm:prSet presAssocID="{4036A37E-18F6-4A02-8B3F-7ADBC9932756}" presName="composite4" presStyleCnt="0"/>
      <dgm:spPr/>
    </dgm:pt>
    <dgm:pt modelId="{3559264A-0E95-42CD-AEB9-85EA95E4B07A}" type="pres">
      <dgm:prSet presAssocID="{4036A37E-18F6-4A02-8B3F-7ADBC9932756}" presName="image4" presStyleLbl="node4" presStyleIdx="4" presStyleCnt="8" custLinFactX="-466" custLinFactNeighborX="-100000"/>
      <dgm:spPr>
        <a:prstGeom prst="round1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70EA8EF-5473-4902-AE19-EBBECD420C00}" type="pres">
      <dgm:prSet presAssocID="{4036A37E-18F6-4A02-8B3F-7ADBC9932756}" presName="text4" presStyleLbl="revTx" presStyleIdx="8" presStyleCnt="15" custLinFactX="-38701" custLinFactNeighborX="-100000" custLinFactNeighborY="75994">
        <dgm:presLayoutVars>
          <dgm:chPref val="3"/>
        </dgm:presLayoutVars>
      </dgm:prSet>
      <dgm:spPr/>
    </dgm:pt>
    <dgm:pt modelId="{E6B8C48D-24CE-4F36-9D2B-CC61A5C85E0B}" type="pres">
      <dgm:prSet presAssocID="{4036A37E-18F6-4A02-8B3F-7ADBC9932756}" presName="hierChild5" presStyleCnt="0"/>
      <dgm:spPr/>
    </dgm:pt>
    <dgm:pt modelId="{129F806E-12FE-47A0-AE7B-B6D91E85D319}" type="pres">
      <dgm:prSet presAssocID="{5DBD611E-E101-4571-811D-A20DD40BA3D7}" presName="Name23" presStyleLbl="parChTrans1D4" presStyleIdx="5" presStyleCnt="8"/>
      <dgm:spPr/>
    </dgm:pt>
    <dgm:pt modelId="{2EE96E39-25F7-4547-9E19-4DE35A1A6C00}" type="pres">
      <dgm:prSet presAssocID="{92FB5AAA-A07B-4AA0-9E29-A384D7EDE246}" presName="hierRoot4" presStyleCnt="0"/>
      <dgm:spPr/>
    </dgm:pt>
    <dgm:pt modelId="{B6CB47E4-4349-4D83-A53D-F9596DE63F33}" type="pres">
      <dgm:prSet presAssocID="{92FB5AAA-A07B-4AA0-9E29-A384D7EDE246}" presName="composite4" presStyleCnt="0"/>
      <dgm:spPr/>
    </dgm:pt>
    <dgm:pt modelId="{CD17A418-91E4-4C9C-B10D-9224C86E88F0}" type="pres">
      <dgm:prSet presAssocID="{92FB5AAA-A07B-4AA0-9E29-A384D7EDE246}" presName="image4" presStyleLbl="node4" presStyleIdx="5" presStyleCnt="8" custLinFactX="-96293" custLinFactNeighborX="-100000" custLinFactNeighborY="0"/>
      <dgm:spPr>
        <a:blipFill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C9B9FBD-7900-408C-A916-2EA49D3E6546}" type="pres">
      <dgm:prSet presAssocID="{92FB5AAA-A07B-4AA0-9E29-A384D7EDE246}" presName="text4" presStyleLbl="revTx" presStyleIdx="9" presStyleCnt="15" custLinFactX="-97529" custLinFactNeighborX="-100000" custLinFactNeighborY="64490">
        <dgm:presLayoutVars>
          <dgm:chPref val="3"/>
        </dgm:presLayoutVars>
      </dgm:prSet>
      <dgm:spPr/>
    </dgm:pt>
    <dgm:pt modelId="{00572763-5498-4213-9356-76F11A40F1AA}" type="pres">
      <dgm:prSet presAssocID="{92FB5AAA-A07B-4AA0-9E29-A384D7EDE246}" presName="hierChild5" presStyleCnt="0"/>
      <dgm:spPr/>
    </dgm:pt>
    <dgm:pt modelId="{CA7605B9-4D24-482A-A8F3-1609E2E9A3C6}" type="pres">
      <dgm:prSet presAssocID="{A10DF2E0-10F0-484D-9AC5-F3D4F7BFAE31}" presName="Name10" presStyleLbl="parChTrans1D2" presStyleIdx="1" presStyleCnt="2"/>
      <dgm:spPr/>
    </dgm:pt>
    <dgm:pt modelId="{A22B5B3D-0742-41E2-A199-F5C96C359165}" type="pres">
      <dgm:prSet presAssocID="{F45B8887-A547-49A1-A940-C4C934973C0F}" presName="hierRoot2" presStyleCnt="0"/>
      <dgm:spPr/>
    </dgm:pt>
    <dgm:pt modelId="{24C40D39-AB13-4F58-B153-15F55D745336}" type="pres">
      <dgm:prSet presAssocID="{F45B8887-A547-49A1-A940-C4C934973C0F}" presName="composite2" presStyleCnt="0"/>
      <dgm:spPr/>
    </dgm:pt>
    <dgm:pt modelId="{04F779FC-832F-4E86-BB70-50DC4D86CEAD}" type="pres">
      <dgm:prSet presAssocID="{F45B8887-A547-49A1-A940-C4C934973C0F}" presName="image2" presStyleLbl="node2" presStyleIdx="1" presStyleCnt="2"/>
      <dgm:spPr>
        <a:blipFill>
          <a:blip xmlns:r="http://schemas.openxmlformats.org/officeDocument/2006/relationships"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6FD2F7C7-DF9E-4CF0-B47B-DB0B9B439C41}" type="pres">
      <dgm:prSet presAssocID="{F45B8887-A547-49A1-A940-C4C934973C0F}" presName="text2" presStyleLbl="revTx" presStyleIdx="10" presStyleCnt="15">
        <dgm:presLayoutVars>
          <dgm:chPref val="3"/>
        </dgm:presLayoutVars>
      </dgm:prSet>
      <dgm:spPr/>
    </dgm:pt>
    <dgm:pt modelId="{77D46DA8-C3AE-4655-8132-B2233AE7E89A}" type="pres">
      <dgm:prSet presAssocID="{F45B8887-A547-49A1-A940-C4C934973C0F}" presName="hierChild3" presStyleCnt="0"/>
      <dgm:spPr/>
    </dgm:pt>
    <dgm:pt modelId="{266893A3-DB3B-4811-B777-6E0322C2F0A7}" type="pres">
      <dgm:prSet presAssocID="{77217D55-43E1-45FA-BFA6-A444C10A7CF1}" presName="Name17" presStyleLbl="parChTrans1D3" presStyleIdx="2" presStyleCnt="4"/>
      <dgm:spPr/>
    </dgm:pt>
    <dgm:pt modelId="{0698F423-E4B5-43D5-8955-8D550329B178}" type="pres">
      <dgm:prSet presAssocID="{E31429AD-6DD7-4C57-9A73-B96B4A326E53}" presName="hierRoot3" presStyleCnt="0"/>
      <dgm:spPr/>
    </dgm:pt>
    <dgm:pt modelId="{6B74F467-E110-41D9-9DFD-DE7AC362A754}" type="pres">
      <dgm:prSet presAssocID="{E31429AD-6DD7-4C57-9A73-B96B4A326E53}" presName="composite3" presStyleCnt="0"/>
      <dgm:spPr/>
    </dgm:pt>
    <dgm:pt modelId="{6262F45D-2263-446E-81D6-C28BC714A2B6}" type="pres">
      <dgm:prSet presAssocID="{E31429AD-6DD7-4C57-9A73-B96B4A326E53}" presName="image3" presStyleLbl="node3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5920B73E-5AD0-4439-8024-8675EA7DB35D}" type="pres">
      <dgm:prSet presAssocID="{E31429AD-6DD7-4C57-9A73-B96B4A326E53}" presName="text3" presStyleLbl="revTx" presStyleIdx="11" presStyleCnt="15">
        <dgm:presLayoutVars>
          <dgm:chPref val="3"/>
        </dgm:presLayoutVars>
      </dgm:prSet>
      <dgm:spPr/>
    </dgm:pt>
    <dgm:pt modelId="{712B4ED6-696A-4CDF-95C2-933129053CF1}" type="pres">
      <dgm:prSet presAssocID="{E31429AD-6DD7-4C57-9A73-B96B4A326E53}" presName="hierChild4" presStyleCnt="0"/>
      <dgm:spPr/>
    </dgm:pt>
    <dgm:pt modelId="{F54605AD-790B-40EE-9920-F544A512F4A7}" type="pres">
      <dgm:prSet presAssocID="{EFC58F76-5A53-4ABD-A8B3-98BE571640F8}" presName="Name17" presStyleLbl="parChTrans1D3" presStyleIdx="3" presStyleCnt="4"/>
      <dgm:spPr/>
    </dgm:pt>
    <dgm:pt modelId="{7A93815D-D09F-4F7D-8C09-E8E96D4DAA71}" type="pres">
      <dgm:prSet presAssocID="{6E2837AA-4A59-4A4E-86EF-44062CF24DC9}" presName="hierRoot3" presStyleCnt="0"/>
      <dgm:spPr/>
    </dgm:pt>
    <dgm:pt modelId="{135DD669-9C53-41EF-A9A1-E8A5AEC3FE3E}" type="pres">
      <dgm:prSet presAssocID="{6E2837AA-4A59-4A4E-86EF-44062CF24DC9}" presName="composite3" presStyleCnt="0"/>
      <dgm:spPr/>
    </dgm:pt>
    <dgm:pt modelId="{8EA99E1C-8CF1-4CBF-B7BE-D03605241A73}" type="pres">
      <dgm:prSet presAssocID="{6E2837AA-4A59-4A4E-86EF-44062CF24DC9}" presName="image3" presStyleLbl="node3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48CC601-B45D-4DB8-9C20-6685B7F15182}" type="pres">
      <dgm:prSet presAssocID="{6E2837AA-4A59-4A4E-86EF-44062CF24DC9}" presName="text3" presStyleLbl="revTx" presStyleIdx="12" presStyleCnt="15">
        <dgm:presLayoutVars>
          <dgm:chPref val="3"/>
        </dgm:presLayoutVars>
      </dgm:prSet>
      <dgm:spPr/>
    </dgm:pt>
    <dgm:pt modelId="{B9748C8E-7620-4E56-9EE9-B92DD2F4DD33}" type="pres">
      <dgm:prSet presAssocID="{6E2837AA-4A59-4A4E-86EF-44062CF24DC9}" presName="hierChild4" presStyleCnt="0"/>
      <dgm:spPr/>
    </dgm:pt>
    <dgm:pt modelId="{E81539BD-1B99-4093-B53F-B4DD3BD3C476}" type="pres">
      <dgm:prSet presAssocID="{B5F1AE70-499A-48AF-9FEF-DC7E1BE87DE6}" presName="Name23" presStyleLbl="parChTrans1D4" presStyleIdx="6" presStyleCnt="8"/>
      <dgm:spPr/>
    </dgm:pt>
    <dgm:pt modelId="{BAEB9483-87E0-4C99-AB3B-E4ECFC6D672A}" type="pres">
      <dgm:prSet presAssocID="{72CBC8B8-C430-4C3F-B0B6-2CC80FE8D847}" presName="hierRoot4" presStyleCnt="0"/>
      <dgm:spPr/>
    </dgm:pt>
    <dgm:pt modelId="{7086FE20-B657-47E1-A658-7E1F9D86BA3B}" type="pres">
      <dgm:prSet presAssocID="{72CBC8B8-C430-4C3F-B0B6-2CC80FE8D847}" presName="composite4" presStyleCnt="0"/>
      <dgm:spPr/>
    </dgm:pt>
    <dgm:pt modelId="{BAA10AFC-ED4D-47F3-860A-4024AD7FAC78}" type="pres">
      <dgm:prSet presAssocID="{72CBC8B8-C430-4C3F-B0B6-2CC80FE8D847}" presName="image4" presStyleLbl="node4" presStyleIdx="6" presStyleCnt="8"/>
      <dgm:spPr>
        <a:blipFill>
          <a:blip xmlns:r="http://schemas.openxmlformats.org/officeDocument/2006/relationships"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06BDE99-769D-481F-A13D-BAFECACC1148}" type="pres">
      <dgm:prSet presAssocID="{72CBC8B8-C430-4C3F-B0B6-2CC80FE8D847}" presName="text4" presStyleLbl="revTx" presStyleIdx="13" presStyleCnt="15" custScaleX="221733" custScaleY="60505" custLinFactNeighborX="-43172" custLinFactNeighborY="88975">
        <dgm:presLayoutVars>
          <dgm:chPref val="3"/>
        </dgm:presLayoutVars>
      </dgm:prSet>
      <dgm:spPr/>
    </dgm:pt>
    <dgm:pt modelId="{970EA6C0-4DC5-42F0-9A31-BBD46DB52375}" type="pres">
      <dgm:prSet presAssocID="{72CBC8B8-C430-4C3F-B0B6-2CC80FE8D847}" presName="hierChild5" presStyleCnt="0"/>
      <dgm:spPr/>
    </dgm:pt>
    <dgm:pt modelId="{1B0982F4-EAF5-4955-9ACA-450BBA044017}" type="pres">
      <dgm:prSet presAssocID="{525CF392-F142-4E59-BD14-C65785B49E84}" presName="Name23" presStyleLbl="parChTrans1D4" presStyleIdx="7" presStyleCnt="8"/>
      <dgm:spPr/>
    </dgm:pt>
    <dgm:pt modelId="{C8E019C4-E5E5-4200-B6E3-DE8FA813BA9F}" type="pres">
      <dgm:prSet presAssocID="{469A2C6B-5FEB-45DD-A93B-0CC4E9F9B6A8}" presName="hierRoot4" presStyleCnt="0"/>
      <dgm:spPr/>
    </dgm:pt>
    <dgm:pt modelId="{57EC376D-34DF-4A6A-82BB-A60B72AA44B0}" type="pres">
      <dgm:prSet presAssocID="{469A2C6B-5FEB-45DD-A93B-0CC4E9F9B6A8}" presName="composite4" presStyleCnt="0"/>
      <dgm:spPr/>
    </dgm:pt>
    <dgm:pt modelId="{CFE3CE86-9F3E-429B-BFC5-ECF210C0744D}" type="pres">
      <dgm:prSet presAssocID="{469A2C6B-5FEB-45DD-A93B-0CC4E9F9B6A8}" presName="image4" presStyleLbl="node4" presStyleIdx="7" presStyleCnt="8"/>
      <dgm:spPr>
        <a:blipFill>
          <a:blip xmlns:r="http://schemas.openxmlformats.org/officeDocument/2006/relationships"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A55F80EE-E204-44B0-BB6F-D7D14ED4D4A3}" type="pres">
      <dgm:prSet presAssocID="{469A2C6B-5FEB-45DD-A93B-0CC4E9F9B6A8}" presName="text4" presStyleLbl="revTx" presStyleIdx="14" presStyleCnt="15" custScaleX="186541" custLinFactY="3137" custLinFactNeighborX="-58757" custLinFactNeighborY="100000">
        <dgm:presLayoutVars>
          <dgm:chPref val="3"/>
        </dgm:presLayoutVars>
      </dgm:prSet>
      <dgm:spPr/>
    </dgm:pt>
    <dgm:pt modelId="{5A8AA891-FB02-4B25-8328-EA0CF68B7392}" type="pres">
      <dgm:prSet presAssocID="{469A2C6B-5FEB-45DD-A93B-0CC4E9F9B6A8}" presName="hierChild5" presStyleCnt="0"/>
      <dgm:spPr/>
    </dgm:pt>
  </dgm:ptLst>
  <dgm:cxnLst>
    <dgm:cxn modelId="{154B1A01-A4AA-4C09-A7FB-FE098EA939E5}" type="presOf" srcId="{525CF392-F142-4E59-BD14-C65785B49E84}" destId="{1B0982F4-EAF5-4955-9ACA-450BBA044017}" srcOrd="0" destOrd="0" presId="urn:microsoft.com/office/officeart/2009/layout/CirclePictureHierarchy"/>
    <dgm:cxn modelId="{64801B08-BFF9-410F-9CDD-6E6992623CA8}" type="presOf" srcId="{7523E854-F35C-44CA-81E5-48955B3DA3E7}" destId="{F89C8195-D8DF-495A-AFCC-7DFF59AC97AE}" srcOrd="0" destOrd="0" presId="urn:microsoft.com/office/officeart/2009/layout/CirclePictureHierarchy"/>
    <dgm:cxn modelId="{473E0014-76E6-4469-B39D-70E2E889AB53}" srcId="{6D682B0F-CFFE-42BB-A8C7-7A15AE7DEC67}" destId="{D4EEBD4C-B857-45E0-9CF8-161591049E7D}" srcOrd="1" destOrd="0" parTransId="{ED1729D7-C79F-437F-B2DA-6F7428613BD6}" sibTransId="{70B5F7B8-A0B1-4888-94EB-19E791BD7258}"/>
    <dgm:cxn modelId="{69537B15-846F-45ED-9345-260A9BE3CF50}" srcId="{D4EEBD4C-B857-45E0-9CF8-161591049E7D}" destId="{C31EC28E-5757-40BA-A3CB-35ED3632E064}" srcOrd="0" destOrd="0" parTransId="{7BC9FEBB-F0F2-4E62-86C8-196FE5CC97A2}" sibTransId="{9F6FD998-B99F-4007-B791-50E49492C89A}"/>
    <dgm:cxn modelId="{AC393A17-DA01-4BB4-952D-D8C06807D974}" srcId="{D4EEBD4C-B857-45E0-9CF8-161591049E7D}" destId="{31187CC1-F0D6-42E4-93D3-0804D323CCA0}" srcOrd="1" destOrd="0" parTransId="{9EE79752-95C1-4729-B48D-191565E51F37}" sibTransId="{690333F2-FB0C-4DFE-8AF6-5739364A0EEC}"/>
    <dgm:cxn modelId="{F57D5B1F-0D14-4F5C-8C02-69732C116FB9}" type="presOf" srcId="{77217D55-43E1-45FA-BFA6-A444C10A7CF1}" destId="{266893A3-DB3B-4811-B777-6E0322C2F0A7}" srcOrd="0" destOrd="0" presId="urn:microsoft.com/office/officeart/2009/layout/CirclePictureHierarchy"/>
    <dgm:cxn modelId="{C7A17721-14EC-437A-9D32-252060F31DBB}" type="presOf" srcId="{813F5467-A8D8-420C-BEB2-8FD2E2A6E455}" destId="{797C60D8-FD1C-4A38-B25C-A55980B90738}" srcOrd="0" destOrd="0" presId="urn:microsoft.com/office/officeart/2009/layout/CirclePictureHierarchy"/>
    <dgm:cxn modelId="{4F7F4A26-3569-468B-A550-48A3DF25D1DF}" srcId="{6E2837AA-4A59-4A4E-86EF-44062CF24DC9}" destId="{72CBC8B8-C430-4C3F-B0B6-2CC80FE8D847}" srcOrd="0" destOrd="0" parTransId="{B5F1AE70-499A-48AF-9FEF-DC7E1BE87DE6}" sibTransId="{7675C49B-6D8A-4572-AFE5-71038B29EE5E}"/>
    <dgm:cxn modelId="{FE1B0827-D943-47D1-AAB4-E060608592F0}" type="presOf" srcId="{9EE79752-95C1-4729-B48D-191565E51F37}" destId="{50A277F1-5A26-4B1B-A7AE-F49A258E01A1}" srcOrd="0" destOrd="0" presId="urn:microsoft.com/office/officeart/2009/layout/CirclePictureHierarchy"/>
    <dgm:cxn modelId="{85DADA2A-FA9E-4DC7-9E00-B235B413A3C1}" type="presOf" srcId="{CF0E2901-AE17-47D4-9F8A-FEACADB3D155}" destId="{071F548E-4278-45FB-86AF-CA7C089B9F38}" srcOrd="0" destOrd="0" presId="urn:microsoft.com/office/officeart/2009/layout/CirclePictureHierarchy"/>
    <dgm:cxn modelId="{D1982A31-D7E3-4D9E-A0D9-619D12EDE3AB}" srcId="{E3BB30CE-4634-4F23-AEAB-55583EE7A683}" destId="{CF0E2901-AE17-47D4-9F8A-FEACADB3D155}" srcOrd="0" destOrd="0" parTransId="{FE0AC729-86B6-4289-86A8-7564DA485D00}" sibTransId="{B2F775EF-A55E-43D2-AFDD-F633BA406B76}"/>
    <dgm:cxn modelId="{7CFA4D31-2A64-402A-8B67-702A653B764B}" srcId="{CF0E2901-AE17-47D4-9F8A-FEACADB3D155}" destId="{F45B8887-A547-49A1-A940-C4C934973C0F}" srcOrd="1" destOrd="0" parTransId="{A10DF2E0-10F0-484D-9AC5-F3D4F7BFAE31}" sibTransId="{46C5DB5F-F887-4E6A-A5C5-43DFA17FE1C3}"/>
    <dgm:cxn modelId="{B0C1A832-E4AC-4CD4-9282-EC0C8F83E566}" type="presOf" srcId="{92FB5AAA-A07B-4AA0-9E29-A384D7EDE246}" destId="{EC9B9FBD-7900-408C-A916-2EA49D3E6546}" srcOrd="0" destOrd="0" presId="urn:microsoft.com/office/officeart/2009/layout/CirclePictureHierarchy"/>
    <dgm:cxn modelId="{4A1F2439-E469-49A2-9533-F1F12F9FEBE7}" type="presOf" srcId="{EFC58F76-5A53-4ABD-A8B3-98BE571640F8}" destId="{F54605AD-790B-40EE-9920-F544A512F4A7}" srcOrd="0" destOrd="0" presId="urn:microsoft.com/office/officeart/2009/layout/CirclePictureHierarchy"/>
    <dgm:cxn modelId="{5B6E8D3A-3193-47A1-8D17-FAF99B27E6FB}" srcId="{CF0E2901-AE17-47D4-9F8A-FEACADB3D155}" destId="{6D682B0F-CFFE-42BB-A8C7-7A15AE7DEC67}" srcOrd="0" destOrd="0" parTransId="{CE67A786-9EFA-4C81-A2B6-C1CAD6378BD0}" sibTransId="{0B93980C-5A88-4C22-A256-1DA2F1B42263}"/>
    <dgm:cxn modelId="{C278D73C-1CE3-41BB-89A5-851B99468EC5}" type="presOf" srcId="{4C01EF85-F7A7-4FC9-B1E9-D08D6B090D51}" destId="{D3F56E0F-6B85-47E2-AF4C-3BE69828FECE}" srcOrd="0" destOrd="0" presId="urn:microsoft.com/office/officeart/2009/layout/CirclePictureHierarchy"/>
    <dgm:cxn modelId="{9C6A4F3E-4A10-4A0E-B77B-071555923EC6}" srcId="{F45B8887-A547-49A1-A940-C4C934973C0F}" destId="{E31429AD-6DD7-4C57-9A73-B96B4A326E53}" srcOrd="0" destOrd="0" parTransId="{77217D55-43E1-45FA-BFA6-A444C10A7CF1}" sibTransId="{8A69488A-B022-430E-B7E5-8E061031F1F3}"/>
    <dgm:cxn modelId="{439C2961-2DB0-4EA3-B0FE-8609588CFA27}" type="presOf" srcId="{469A2C6B-5FEB-45DD-A93B-0CC4E9F9B6A8}" destId="{A55F80EE-E204-44B0-BB6F-D7D14ED4D4A3}" srcOrd="0" destOrd="0" presId="urn:microsoft.com/office/officeart/2009/layout/CirclePictureHierarchy"/>
    <dgm:cxn modelId="{9143EA67-AEF0-468D-8566-F2EB62B63697}" type="presOf" srcId="{11608C77-0977-49F9-9449-E36D18D35012}" destId="{23A4C3A6-14D7-47FB-BD37-B293220E12BC}" srcOrd="0" destOrd="0" presId="urn:microsoft.com/office/officeart/2009/layout/CirclePictureHierarchy"/>
    <dgm:cxn modelId="{DFE15F6A-7F94-4878-8AB7-2BC0F1CE6F32}" type="presOf" srcId="{A10DF2E0-10F0-484D-9AC5-F3D4F7BFAE31}" destId="{CA7605B9-4D24-482A-A8F3-1609E2E9A3C6}" srcOrd="0" destOrd="0" presId="urn:microsoft.com/office/officeart/2009/layout/CirclePictureHierarchy"/>
    <dgm:cxn modelId="{0AFF404D-06EF-488F-8BEC-9C6ADC013855}" type="presOf" srcId="{6D682B0F-CFFE-42BB-A8C7-7A15AE7DEC67}" destId="{60E2A489-E5B5-4971-A970-4A62547DBBF2}" srcOrd="0" destOrd="0" presId="urn:microsoft.com/office/officeart/2009/layout/CirclePictureHierarchy"/>
    <dgm:cxn modelId="{79F3D24F-FCDC-4EC9-B14E-72D1D89B5C61}" type="presOf" srcId="{BF6A6A26-231C-4A9A-86E7-CB5D95236E11}" destId="{1EF64010-CC7D-4CD6-A048-58AF1CEFF459}" srcOrd="0" destOrd="0" presId="urn:microsoft.com/office/officeart/2009/layout/CirclePictureHierarchy"/>
    <dgm:cxn modelId="{41720279-52A7-4C72-ADB3-7E3F6227CF2F}" type="presOf" srcId="{C31EC28E-5757-40BA-A3CB-35ED3632E064}" destId="{840A5943-39FE-4B8D-973B-15761CA9689D}" srcOrd="0" destOrd="0" presId="urn:microsoft.com/office/officeart/2009/layout/CirclePictureHierarchy"/>
    <dgm:cxn modelId="{A76E387E-61A6-4ADE-8A63-81979B02D703}" srcId="{D4EEBD4C-B857-45E0-9CF8-161591049E7D}" destId="{92FB5AAA-A07B-4AA0-9E29-A384D7EDE246}" srcOrd="5" destOrd="0" parTransId="{5DBD611E-E101-4571-811D-A20DD40BA3D7}" sibTransId="{1BD1F81E-86E0-4B04-8862-D5BD4020E141}"/>
    <dgm:cxn modelId="{823A3A80-1A5F-42EC-97E9-90A0CC66A5DE}" srcId="{D4EEBD4C-B857-45E0-9CF8-161591049E7D}" destId="{4036A37E-18F6-4A02-8B3F-7ADBC9932756}" srcOrd="4" destOrd="0" parTransId="{92AFE802-8B42-41DA-A0B6-81A64FE8E86C}" sibTransId="{1005111C-6D43-4BCF-8712-EC67D9D6E6FF}"/>
    <dgm:cxn modelId="{5C633485-1F27-477A-9B81-C119EBEA7B72}" srcId="{6D682B0F-CFFE-42BB-A8C7-7A15AE7DEC67}" destId="{2485788D-2577-4F3B-9426-10FBEEF3F5C5}" srcOrd="0" destOrd="0" parTransId="{7523E854-F35C-44CA-81E5-48955B3DA3E7}" sibTransId="{B98783A1-7C48-41AE-9910-00C7C992D94A}"/>
    <dgm:cxn modelId="{E90A5A85-69CA-4B0B-B25A-D75E5966FE6C}" type="presOf" srcId="{5DBD611E-E101-4571-811D-A20DD40BA3D7}" destId="{129F806E-12FE-47A0-AE7B-B6D91E85D319}" srcOrd="0" destOrd="0" presId="urn:microsoft.com/office/officeart/2009/layout/CirclePictureHierarchy"/>
    <dgm:cxn modelId="{FB8C5C86-5689-4FF9-845D-9D533AF76768}" type="presOf" srcId="{E31429AD-6DD7-4C57-9A73-B96B4A326E53}" destId="{5920B73E-5AD0-4439-8024-8675EA7DB35D}" srcOrd="0" destOrd="0" presId="urn:microsoft.com/office/officeart/2009/layout/CirclePictureHierarchy"/>
    <dgm:cxn modelId="{AD2E9487-C6FE-4766-AF4D-BF6F99E3DC57}" type="presOf" srcId="{2485788D-2577-4F3B-9426-10FBEEF3F5C5}" destId="{65BEA367-58F9-43AC-8930-F6946EA69A5A}" srcOrd="0" destOrd="0" presId="urn:microsoft.com/office/officeart/2009/layout/CirclePictureHierarchy"/>
    <dgm:cxn modelId="{803C888A-BAF7-4092-BF76-5E6586EDB964}" type="presOf" srcId="{72CBC8B8-C430-4C3F-B0B6-2CC80FE8D847}" destId="{006BDE99-769D-481F-A13D-BAFECACC1148}" srcOrd="0" destOrd="0" presId="urn:microsoft.com/office/officeart/2009/layout/CirclePictureHierarchy"/>
    <dgm:cxn modelId="{EA2F2D9E-633A-4E8C-BA76-30AD1FE6106E}" type="presOf" srcId="{D4EEBD4C-B857-45E0-9CF8-161591049E7D}" destId="{B01C79BD-D560-4B19-96EB-98CDD2201CB8}" srcOrd="0" destOrd="0" presId="urn:microsoft.com/office/officeart/2009/layout/CirclePictureHierarchy"/>
    <dgm:cxn modelId="{DCF611AD-3B3E-438F-BB04-DF8A465EBA6B}" srcId="{D4EEBD4C-B857-45E0-9CF8-161591049E7D}" destId="{813F5467-A8D8-420C-BEB2-8FD2E2A6E455}" srcOrd="2" destOrd="0" parTransId="{11608C77-0977-49F9-9449-E36D18D35012}" sibTransId="{1115C774-0E9D-40B4-8423-EEED22EBD352}"/>
    <dgm:cxn modelId="{4FCA15AD-9157-44EA-AF90-CB0F35C273C8}" srcId="{6E2837AA-4A59-4A4E-86EF-44062CF24DC9}" destId="{469A2C6B-5FEB-45DD-A93B-0CC4E9F9B6A8}" srcOrd="1" destOrd="0" parTransId="{525CF392-F142-4E59-BD14-C65785B49E84}" sibTransId="{081D1807-B8F4-4380-AAF1-DD63FB38C206}"/>
    <dgm:cxn modelId="{3CC5EFB6-16D5-4F54-8242-2AB2ED2B75F6}" srcId="{F45B8887-A547-49A1-A940-C4C934973C0F}" destId="{6E2837AA-4A59-4A4E-86EF-44062CF24DC9}" srcOrd="1" destOrd="0" parTransId="{EFC58F76-5A53-4ABD-A8B3-98BE571640F8}" sibTransId="{A83D3C28-EF2D-4571-8E1C-E4BB2781BEF7}"/>
    <dgm:cxn modelId="{D33D8FBA-6425-4AAD-8C14-A7739CCDA909}" type="presOf" srcId="{F45B8887-A547-49A1-A940-C4C934973C0F}" destId="{6FD2F7C7-DF9E-4CF0-B47B-DB0B9B439C41}" srcOrd="0" destOrd="0" presId="urn:microsoft.com/office/officeart/2009/layout/CirclePictureHierarchy"/>
    <dgm:cxn modelId="{1F7078BB-ED86-4FA6-8A4C-4C0C06B0CC02}" type="presOf" srcId="{92AFE802-8B42-41DA-A0B6-81A64FE8E86C}" destId="{5C3C6EA1-DE3C-417B-BB4D-A3C32B12CE67}" srcOrd="0" destOrd="0" presId="urn:microsoft.com/office/officeart/2009/layout/CirclePictureHierarchy"/>
    <dgm:cxn modelId="{A2FA5DC0-586F-4464-955C-39E6575976BA}" type="presOf" srcId="{ED1729D7-C79F-437F-B2DA-6F7428613BD6}" destId="{ACBE3ED9-CC6C-4FEB-8485-C3D3FE001FA2}" srcOrd="0" destOrd="0" presId="urn:microsoft.com/office/officeart/2009/layout/CirclePictureHierarchy"/>
    <dgm:cxn modelId="{00BCC3C1-0D79-4AB0-8EC4-54B535CD8BC6}" type="presOf" srcId="{7BC9FEBB-F0F2-4E62-86C8-196FE5CC97A2}" destId="{566143E9-D821-4AAC-8CD5-D07D30BFC2F8}" srcOrd="0" destOrd="0" presId="urn:microsoft.com/office/officeart/2009/layout/CirclePictureHierarchy"/>
    <dgm:cxn modelId="{AAE42FC3-03C5-457F-BED1-659E08AAB144}" type="presOf" srcId="{6E2837AA-4A59-4A4E-86EF-44062CF24DC9}" destId="{048CC601-B45D-4DB8-9C20-6685B7F15182}" srcOrd="0" destOrd="0" presId="urn:microsoft.com/office/officeart/2009/layout/CirclePictureHierarchy"/>
    <dgm:cxn modelId="{B1A47BD0-4E12-45E6-823C-0ABB8603C984}" type="presOf" srcId="{31187CC1-F0D6-42E4-93D3-0804D323CCA0}" destId="{069EE083-7EC1-4E21-B583-F90E3A5A5533}" srcOrd="0" destOrd="0" presId="urn:microsoft.com/office/officeart/2009/layout/CirclePictureHierarchy"/>
    <dgm:cxn modelId="{3D6E5AD1-833E-4587-9866-3F1D3E603903}" type="presOf" srcId="{B5F1AE70-499A-48AF-9FEF-DC7E1BE87DE6}" destId="{E81539BD-1B99-4093-B53F-B4DD3BD3C476}" srcOrd="0" destOrd="0" presId="urn:microsoft.com/office/officeart/2009/layout/CirclePictureHierarchy"/>
    <dgm:cxn modelId="{D0D053D2-F675-486C-AB2E-69C8253BDAEC}" type="presOf" srcId="{E3BB30CE-4634-4F23-AEAB-55583EE7A683}" destId="{3C795294-BCE4-4D65-A4A0-AC948D013ECC}" srcOrd="0" destOrd="0" presId="urn:microsoft.com/office/officeart/2009/layout/CirclePictureHierarchy"/>
    <dgm:cxn modelId="{29227CE7-2E81-433D-BA3E-01694AF7ECBF}" srcId="{D4EEBD4C-B857-45E0-9CF8-161591049E7D}" destId="{BF6A6A26-231C-4A9A-86E7-CB5D95236E11}" srcOrd="3" destOrd="0" parTransId="{4C01EF85-F7A7-4FC9-B1E9-D08D6B090D51}" sibTransId="{EDA3F718-09DB-4574-8A35-D18EB643E2C2}"/>
    <dgm:cxn modelId="{4096F8EF-5B83-41B7-8023-2935C66909FD}" type="presOf" srcId="{CE67A786-9EFA-4C81-A2B6-C1CAD6378BD0}" destId="{3304CA74-559C-4947-B3F5-11D5BB679F9D}" srcOrd="0" destOrd="0" presId="urn:microsoft.com/office/officeart/2009/layout/CirclePictureHierarchy"/>
    <dgm:cxn modelId="{F9707BF8-7195-4939-BF85-4BB1BC44A587}" type="presOf" srcId="{4036A37E-18F6-4A02-8B3F-7ADBC9932756}" destId="{770EA8EF-5473-4902-AE19-EBBECD420C00}" srcOrd="0" destOrd="0" presId="urn:microsoft.com/office/officeart/2009/layout/CirclePictureHierarchy"/>
    <dgm:cxn modelId="{A4BE8DB3-F308-4DBB-B533-E2FCFC9575E4}" type="presParOf" srcId="{3C795294-BCE4-4D65-A4A0-AC948D013ECC}" destId="{321DB1CD-1541-42DA-A8E1-EE9DCDBCE731}" srcOrd="0" destOrd="0" presId="urn:microsoft.com/office/officeart/2009/layout/CirclePictureHierarchy"/>
    <dgm:cxn modelId="{D5797510-0359-4D1B-8C05-E714120720E3}" type="presParOf" srcId="{321DB1CD-1541-42DA-A8E1-EE9DCDBCE731}" destId="{F4C8C88C-0411-4F2A-8035-F201EC3453EF}" srcOrd="0" destOrd="0" presId="urn:microsoft.com/office/officeart/2009/layout/CirclePictureHierarchy"/>
    <dgm:cxn modelId="{2952E873-EABA-444E-B747-33CA31C20CEB}" type="presParOf" srcId="{F4C8C88C-0411-4F2A-8035-F201EC3453EF}" destId="{7EC1C7F4-0B61-4983-A863-FBF6CA132EBB}" srcOrd="0" destOrd="0" presId="urn:microsoft.com/office/officeart/2009/layout/CirclePictureHierarchy"/>
    <dgm:cxn modelId="{3081690A-4E20-4241-B95C-9B5E4442FAEF}" type="presParOf" srcId="{F4C8C88C-0411-4F2A-8035-F201EC3453EF}" destId="{071F548E-4278-45FB-86AF-CA7C089B9F38}" srcOrd="1" destOrd="0" presId="urn:microsoft.com/office/officeart/2009/layout/CirclePictureHierarchy"/>
    <dgm:cxn modelId="{CCC0BFC0-8DA2-4CB6-9997-BF6FD4329660}" type="presParOf" srcId="{321DB1CD-1541-42DA-A8E1-EE9DCDBCE731}" destId="{45BF828C-9C9F-48B0-A8D6-D205A99D3293}" srcOrd="1" destOrd="0" presId="urn:microsoft.com/office/officeart/2009/layout/CirclePictureHierarchy"/>
    <dgm:cxn modelId="{E94FCE0F-49D7-4A92-AC41-B32F8612D5A4}" type="presParOf" srcId="{45BF828C-9C9F-48B0-A8D6-D205A99D3293}" destId="{3304CA74-559C-4947-B3F5-11D5BB679F9D}" srcOrd="0" destOrd="0" presId="urn:microsoft.com/office/officeart/2009/layout/CirclePictureHierarchy"/>
    <dgm:cxn modelId="{C96ECFF8-C600-454A-8443-1BBBBBA1CE96}" type="presParOf" srcId="{45BF828C-9C9F-48B0-A8D6-D205A99D3293}" destId="{A734E788-B69A-4986-9C75-FB0A5618D374}" srcOrd="1" destOrd="0" presId="urn:microsoft.com/office/officeart/2009/layout/CirclePictureHierarchy"/>
    <dgm:cxn modelId="{809EC2DB-8AB6-4FFE-BC67-CA0F64E8D6A2}" type="presParOf" srcId="{A734E788-B69A-4986-9C75-FB0A5618D374}" destId="{B9E85B82-53A8-48C6-8F14-D058ADF02162}" srcOrd="0" destOrd="0" presId="urn:microsoft.com/office/officeart/2009/layout/CirclePictureHierarchy"/>
    <dgm:cxn modelId="{3C692475-8426-46B1-9884-4D97D3B34CD7}" type="presParOf" srcId="{B9E85B82-53A8-48C6-8F14-D058ADF02162}" destId="{581E663C-38C5-435A-A801-A3456CB143F3}" srcOrd="0" destOrd="0" presId="urn:microsoft.com/office/officeart/2009/layout/CirclePictureHierarchy"/>
    <dgm:cxn modelId="{B8DDD4F5-3639-4ED4-873D-97CE754A5ABA}" type="presParOf" srcId="{B9E85B82-53A8-48C6-8F14-D058ADF02162}" destId="{60E2A489-E5B5-4971-A970-4A62547DBBF2}" srcOrd="1" destOrd="0" presId="urn:microsoft.com/office/officeart/2009/layout/CirclePictureHierarchy"/>
    <dgm:cxn modelId="{AE02339B-DB51-4091-B30C-EF10D488CD2A}" type="presParOf" srcId="{A734E788-B69A-4986-9C75-FB0A5618D374}" destId="{FC899657-8CC7-4962-9C69-22B5F67208DD}" srcOrd="1" destOrd="0" presId="urn:microsoft.com/office/officeart/2009/layout/CirclePictureHierarchy"/>
    <dgm:cxn modelId="{7BEBD718-7011-4A30-B8BC-C084BF804C45}" type="presParOf" srcId="{FC899657-8CC7-4962-9C69-22B5F67208DD}" destId="{F89C8195-D8DF-495A-AFCC-7DFF59AC97AE}" srcOrd="0" destOrd="0" presId="urn:microsoft.com/office/officeart/2009/layout/CirclePictureHierarchy"/>
    <dgm:cxn modelId="{A31BAB8E-EEE1-4C86-946F-77A46143A396}" type="presParOf" srcId="{FC899657-8CC7-4962-9C69-22B5F67208DD}" destId="{D567AB30-14EA-40C3-A7C6-6E9F175B27C9}" srcOrd="1" destOrd="0" presId="urn:microsoft.com/office/officeart/2009/layout/CirclePictureHierarchy"/>
    <dgm:cxn modelId="{2B3C33B3-B0CB-49F6-99A7-022C6A5BDCBB}" type="presParOf" srcId="{D567AB30-14EA-40C3-A7C6-6E9F175B27C9}" destId="{BB4CF8FB-E7FC-4D4B-B1EA-ECECC187735C}" srcOrd="0" destOrd="0" presId="urn:microsoft.com/office/officeart/2009/layout/CirclePictureHierarchy"/>
    <dgm:cxn modelId="{3C42CCEB-43D5-48D7-9474-44EA0DF6A3D5}" type="presParOf" srcId="{BB4CF8FB-E7FC-4D4B-B1EA-ECECC187735C}" destId="{F0AEC34E-7735-4378-9F4B-D515112B3B5C}" srcOrd="0" destOrd="0" presId="urn:microsoft.com/office/officeart/2009/layout/CirclePictureHierarchy"/>
    <dgm:cxn modelId="{730344B5-6684-4D82-B5FA-E07324C13B44}" type="presParOf" srcId="{BB4CF8FB-E7FC-4D4B-B1EA-ECECC187735C}" destId="{65BEA367-58F9-43AC-8930-F6946EA69A5A}" srcOrd="1" destOrd="0" presId="urn:microsoft.com/office/officeart/2009/layout/CirclePictureHierarchy"/>
    <dgm:cxn modelId="{437D3621-89D4-4705-A318-96266B77D739}" type="presParOf" srcId="{D567AB30-14EA-40C3-A7C6-6E9F175B27C9}" destId="{8446E395-EB14-4894-99A2-7BEBEEA2BD98}" srcOrd="1" destOrd="0" presId="urn:microsoft.com/office/officeart/2009/layout/CirclePictureHierarchy"/>
    <dgm:cxn modelId="{0D7C2E77-097E-4E37-ABCB-AFD28006840E}" type="presParOf" srcId="{FC899657-8CC7-4962-9C69-22B5F67208DD}" destId="{ACBE3ED9-CC6C-4FEB-8485-C3D3FE001FA2}" srcOrd="2" destOrd="0" presId="urn:microsoft.com/office/officeart/2009/layout/CirclePictureHierarchy"/>
    <dgm:cxn modelId="{09A36F3E-D0D7-413D-ABE9-C2032D7430EF}" type="presParOf" srcId="{FC899657-8CC7-4962-9C69-22B5F67208DD}" destId="{C5587B5F-DF2D-4849-A21F-08A8FA0F79E5}" srcOrd="3" destOrd="0" presId="urn:microsoft.com/office/officeart/2009/layout/CirclePictureHierarchy"/>
    <dgm:cxn modelId="{BE03FD8D-3469-45FB-ABEA-4F1238CC4D76}" type="presParOf" srcId="{C5587B5F-DF2D-4849-A21F-08A8FA0F79E5}" destId="{E1EEC979-62F1-42CE-B0FB-4E5929390749}" srcOrd="0" destOrd="0" presId="urn:microsoft.com/office/officeart/2009/layout/CirclePictureHierarchy"/>
    <dgm:cxn modelId="{2562F631-B6D2-4F8E-B031-C727708B82A6}" type="presParOf" srcId="{E1EEC979-62F1-42CE-B0FB-4E5929390749}" destId="{5FC22BCE-0466-4324-888E-F61DB313DED0}" srcOrd="0" destOrd="0" presId="urn:microsoft.com/office/officeart/2009/layout/CirclePictureHierarchy"/>
    <dgm:cxn modelId="{1CC8FCF7-28F8-4327-8E80-F4C9A01C831B}" type="presParOf" srcId="{E1EEC979-62F1-42CE-B0FB-4E5929390749}" destId="{B01C79BD-D560-4B19-96EB-98CDD2201CB8}" srcOrd="1" destOrd="0" presId="urn:microsoft.com/office/officeart/2009/layout/CirclePictureHierarchy"/>
    <dgm:cxn modelId="{EFEDB6DC-219A-44CD-AC15-4D1307A22E9F}" type="presParOf" srcId="{C5587B5F-DF2D-4849-A21F-08A8FA0F79E5}" destId="{30C1703C-80AA-4475-BE0A-77E2A564C754}" srcOrd="1" destOrd="0" presId="urn:microsoft.com/office/officeart/2009/layout/CirclePictureHierarchy"/>
    <dgm:cxn modelId="{64FE7645-9E99-4E50-8028-F269B8D0AD29}" type="presParOf" srcId="{30C1703C-80AA-4475-BE0A-77E2A564C754}" destId="{566143E9-D821-4AAC-8CD5-D07D30BFC2F8}" srcOrd="0" destOrd="0" presId="urn:microsoft.com/office/officeart/2009/layout/CirclePictureHierarchy"/>
    <dgm:cxn modelId="{9A23E4D6-C1F3-45FC-9971-4A6338FDD0BE}" type="presParOf" srcId="{30C1703C-80AA-4475-BE0A-77E2A564C754}" destId="{C09B0B36-74F0-41AD-8E20-DFDD6F74A755}" srcOrd="1" destOrd="0" presId="urn:microsoft.com/office/officeart/2009/layout/CirclePictureHierarchy"/>
    <dgm:cxn modelId="{E1777470-5CF8-498C-9C4C-8B9D4149CA82}" type="presParOf" srcId="{C09B0B36-74F0-41AD-8E20-DFDD6F74A755}" destId="{738AA7A7-076C-420C-88ED-1C22D383ABC2}" srcOrd="0" destOrd="0" presId="urn:microsoft.com/office/officeart/2009/layout/CirclePictureHierarchy"/>
    <dgm:cxn modelId="{C12A3A2E-3262-4A2C-B833-66274CCFE8B9}" type="presParOf" srcId="{738AA7A7-076C-420C-88ED-1C22D383ABC2}" destId="{1DFE4D53-2396-44FD-B1D4-89CF5C9C8BF0}" srcOrd="0" destOrd="0" presId="urn:microsoft.com/office/officeart/2009/layout/CirclePictureHierarchy"/>
    <dgm:cxn modelId="{D32DB686-C984-44D0-A295-2242FE55C86D}" type="presParOf" srcId="{738AA7A7-076C-420C-88ED-1C22D383ABC2}" destId="{840A5943-39FE-4B8D-973B-15761CA9689D}" srcOrd="1" destOrd="0" presId="urn:microsoft.com/office/officeart/2009/layout/CirclePictureHierarchy"/>
    <dgm:cxn modelId="{D4232D73-9C7C-4B2A-82C5-C0E57CD3A2C6}" type="presParOf" srcId="{C09B0B36-74F0-41AD-8E20-DFDD6F74A755}" destId="{CDA69B1C-4973-4D80-BED1-0CBA7AD5DC87}" srcOrd="1" destOrd="0" presId="urn:microsoft.com/office/officeart/2009/layout/CirclePictureHierarchy"/>
    <dgm:cxn modelId="{80E62C87-6322-42E3-BD9C-2B1AF3FE7E2D}" type="presParOf" srcId="{30C1703C-80AA-4475-BE0A-77E2A564C754}" destId="{50A277F1-5A26-4B1B-A7AE-F49A258E01A1}" srcOrd="2" destOrd="0" presId="urn:microsoft.com/office/officeart/2009/layout/CirclePictureHierarchy"/>
    <dgm:cxn modelId="{44626E4F-42D1-4B0C-A06D-08C60861EA76}" type="presParOf" srcId="{30C1703C-80AA-4475-BE0A-77E2A564C754}" destId="{B675AD0A-8C2E-4D59-B227-6DE36A1C1AB4}" srcOrd="3" destOrd="0" presId="urn:microsoft.com/office/officeart/2009/layout/CirclePictureHierarchy"/>
    <dgm:cxn modelId="{99CC70D8-3034-41E8-956C-E2C8791CE2FC}" type="presParOf" srcId="{B675AD0A-8C2E-4D59-B227-6DE36A1C1AB4}" destId="{0D3F1960-D4D8-4DE1-B325-A4AD1022DA70}" srcOrd="0" destOrd="0" presId="urn:microsoft.com/office/officeart/2009/layout/CirclePictureHierarchy"/>
    <dgm:cxn modelId="{B9A26D67-CA94-4B9E-9DB9-D0FC1A899AA7}" type="presParOf" srcId="{0D3F1960-D4D8-4DE1-B325-A4AD1022DA70}" destId="{C2F68E83-BFF3-4DE9-845B-2F54891CD531}" srcOrd="0" destOrd="0" presId="urn:microsoft.com/office/officeart/2009/layout/CirclePictureHierarchy"/>
    <dgm:cxn modelId="{AFD2A2B4-7953-4BDE-AA4E-62E89DB8A371}" type="presParOf" srcId="{0D3F1960-D4D8-4DE1-B325-A4AD1022DA70}" destId="{069EE083-7EC1-4E21-B583-F90E3A5A5533}" srcOrd="1" destOrd="0" presId="urn:microsoft.com/office/officeart/2009/layout/CirclePictureHierarchy"/>
    <dgm:cxn modelId="{2EBE9E92-2A82-4293-95B0-75590EDD8003}" type="presParOf" srcId="{B675AD0A-8C2E-4D59-B227-6DE36A1C1AB4}" destId="{33DF7998-E364-41A8-BFF8-D250B092CFD2}" srcOrd="1" destOrd="0" presId="urn:microsoft.com/office/officeart/2009/layout/CirclePictureHierarchy"/>
    <dgm:cxn modelId="{101A534E-EB34-4817-8D77-8F6C540E3FD4}" type="presParOf" srcId="{30C1703C-80AA-4475-BE0A-77E2A564C754}" destId="{23A4C3A6-14D7-47FB-BD37-B293220E12BC}" srcOrd="4" destOrd="0" presId="urn:microsoft.com/office/officeart/2009/layout/CirclePictureHierarchy"/>
    <dgm:cxn modelId="{5AA932BE-647F-4B49-BCB8-875EE5CC7088}" type="presParOf" srcId="{30C1703C-80AA-4475-BE0A-77E2A564C754}" destId="{14F50E19-BBC8-48D8-82E6-C4C784708264}" srcOrd="5" destOrd="0" presId="urn:microsoft.com/office/officeart/2009/layout/CirclePictureHierarchy"/>
    <dgm:cxn modelId="{5237D154-2F0B-41B8-9C69-7FB50173A7E5}" type="presParOf" srcId="{14F50E19-BBC8-48D8-82E6-C4C784708264}" destId="{41B66ECD-4FEC-40BC-90BE-3361FBEC362D}" srcOrd="0" destOrd="0" presId="urn:microsoft.com/office/officeart/2009/layout/CirclePictureHierarchy"/>
    <dgm:cxn modelId="{98899DEF-7E13-44F1-96AC-7382AAA92F7F}" type="presParOf" srcId="{41B66ECD-4FEC-40BC-90BE-3361FBEC362D}" destId="{CF665BB6-0886-43D1-AD79-706AE5F057EC}" srcOrd="0" destOrd="0" presId="urn:microsoft.com/office/officeart/2009/layout/CirclePictureHierarchy"/>
    <dgm:cxn modelId="{1739EADC-9080-48D3-A055-F9E4D1A0F12A}" type="presParOf" srcId="{41B66ECD-4FEC-40BC-90BE-3361FBEC362D}" destId="{797C60D8-FD1C-4A38-B25C-A55980B90738}" srcOrd="1" destOrd="0" presId="urn:microsoft.com/office/officeart/2009/layout/CirclePictureHierarchy"/>
    <dgm:cxn modelId="{E925CC5B-2BC1-417B-9912-A449E2E4E062}" type="presParOf" srcId="{14F50E19-BBC8-48D8-82E6-C4C784708264}" destId="{EC4F68C0-1D80-44EC-90FD-3959EC3CD210}" srcOrd="1" destOrd="0" presId="urn:microsoft.com/office/officeart/2009/layout/CirclePictureHierarchy"/>
    <dgm:cxn modelId="{03D964DF-E10B-4705-AD29-1CDAEB12F6A1}" type="presParOf" srcId="{30C1703C-80AA-4475-BE0A-77E2A564C754}" destId="{D3F56E0F-6B85-47E2-AF4C-3BE69828FECE}" srcOrd="6" destOrd="0" presId="urn:microsoft.com/office/officeart/2009/layout/CirclePictureHierarchy"/>
    <dgm:cxn modelId="{2A37B809-D68E-4B12-AE1B-CDF12D568C20}" type="presParOf" srcId="{30C1703C-80AA-4475-BE0A-77E2A564C754}" destId="{4C7349B8-DFF0-4549-8139-AD41A5C29BD2}" srcOrd="7" destOrd="0" presId="urn:microsoft.com/office/officeart/2009/layout/CirclePictureHierarchy"/>
    <dgm:cxn modelId="{A1053281-C055-4103-A1D1-2EA05917A923}" type="presParOf" srcId="{4C7349B8-DFF0-4549-8139-AD41A5C29BD2}" destId="{F00B6482-E848-49DA-BE63-1F663FE8F0EE}" srcOrd="0" destOrd="0" presId="urn:microsoft.com/office/officeart/2009/layout/CirclePictureHierarchy"/>
    <dgm:cxn modelId="{3F2996FD-DB7F-4052-ABD3-AC6A7D1E9C51}" type="presParOf" srcId="{F00B6482-E848-49DA-BE63-1F663FE8F0EE}" destId="{2C7911A6-E39A-484F-B726-963580808204}" srcOrd="0" destOrd="0" presId="urn:microsoft.com/office/officeart/2009/layout/CirclePictureHierarchy"/>
    <dgm:cxn modelId="{F4BE648B-BF6B-45A9-B03C-AB821650D4D8}" type="presParOf" srcId="{F00B6482-E848-49DA-BE63-1F663FE8F0EE}" destId="{1EF64010-CC7D-4CD6-A048-58AF1CEFF459}" srcOrd="1" destOrd="0" presId="urn:microsoft.com/office/officeart/2009/layout/CirclePictureHierarchy"/>
    <dgm:cxn modelId="{5E07631D-ED1E-41A1-BD8C-AD49469528BC}" type="presParOf" srcId="{4C7349B8-DFF0-4549-8139-AD41A5C29BD2}" destId="{3B4CBCFB-96C0-487F-BE6F-CC9E58AE4D46}" srcOrd="1" destOrd="0" presId="urn:microsoft.com/office/officeart/2009/layout/CirclePictureHierarchy"/>
    <dgm:cxn modelId="{A282A5E2-F622-468E-A936-F9200C1718B9}" type="presParOf" srcId="{30C1703C-80AA-4475-BE0A-77E2A564C754}" destId="{5C3C6EA1-DE3C-417B-BB4D-A3C32B12CE67}" srcOrd="8" destOrd="0" presId="urn:microsoft.com/office/officeart/2009/layout/CirclePictureHierarchy"/>
    <dgm:cxn modelId="{FA38AA96-707C-4A16-9C6E-ACC86D8EDF77}" type="presParOf" srcId="{30C1703C-80AA-4475-BE0A-77E2A564C754}" destId="{DDBDDE21-469D-4BB9-9F66-992E4BEF7D26}" srcOrd="9" destOrd="0" presId="urn:microsoft.com/office/officeart/2009/layout/CirclePictureHierarchy"/>
    <dgm:cxn modelId="{C6AE32F1-B963-4082-953D-06409C29EB7A}" type="presParOf" srcId="{DDBDDE21-469D-4BB9-9F66-992E4BEF7D26}" destId="{C2B36961-1440-410E-B508-E800F2AEFBB0}" srcOrd="0" destOrd="0" presId="urn:microsoft.com/office/officeart/2009/layout/CirclePictureHierarchy"/>
    <dgm:cxn modelId="{B881C984-5BEB-4231-9DF5-921C5CFBFE0E}" type="presParOf" srcId="{C2B36961-1440-410E-B508-E800F2AEFBB0}" destId="{3559264A-0E95-42CD-AEB9-85EA95E4B07A}" srcOrd="0" destOrd="0" presId="urn:microsoft.com/office/officeart/2009/layout/CirclePictureHierarchy"/>
    <dgm:cxn modelId="{AFD44EF9-3334-4C43-A0D3-90BA8685DCF3}" type="presParOf" srcId="{C2B36961-1440-410E-B508-E800F2AEFBB0}" destId="{770EA8EF-5473-4902-AE19-EBBECD420C00}" srcOrd="1" destOrd="0" presId="urn:microsoft.com/office/officeart/2009/layout/CirclePictureHierarchy"/>
    <dgm:cxn modelId="{6DA4C1AC-109D-45BD-936A-1A913F8924CD}" type="presParOf" srcId="{DDBDDE21-469D-4BB9-9F66-992E4BEF7D26}" destId="{E6B8C48D-24CE-4F36-9D2B-CC61A5C85E0B}" srcOrd="1" destOrd="0" presId="urn:microsoft.com/office/officeart/2009/layout/CirclePictureHierarchy"/>
    <dgm:cxn modelId="{58609830-FADF-427B-84A5-9F52FC2038A1}" type="presParOf" srcId="{30C1703C-80AA-4475-BE0A-77E2A564C754}" destId="{129F806E-12FE-47A0-AE7B-B6D91E85D319}" srcOrd="10" destOrd="0" presId="urn:microsoft.com/office/officeart/2009/layout/CirclePictureHierarchy"/>
    <dgm:cxn modelId="{2186649C-10B3-4589-AB54-3BE4708116D5}" type="presParOf" srcId="{30C1703C-80AA-4475-BE0A-77E2A564C754}" destId="{2EE96E39-25F7-4547-9E19-4DE35A1A6C00}" srcOrd="11" destOrd="0" presId="urn:microsoft.com/office/officeart/2009/layout/CirclePictureHierarchy"/>
    <dgm:cxn modelId="{1EBD5A21-D9DE-48E5-A01C-FF956BE60132}" type="presParOf" srcId="{2EE96E39-25F7-4547-9E19-4DE35A1A6C00}" destId="{B6CB47E4-4349-4D83-A53D-F9596DE63F33}" srcOrd="0" destOrd="0" presId="urn:microsoft.com/office/officeart/2009/layout/CirclePictureHierarchy"/>
    <dgm:cxn modelId="{C02DE0F3-D67D-485A-8245-53B0E54ADC65}" type="presParOf" srcId="{B6CB47E4-4349-4D83-A53D-F9596DE63F33}" destId="{CD17A418-91E4-4C9C-B10D-9224C86E88F0}" srcOrd="0" destOrd="0" presId="urn:microsoft.com/office/officeart/2009/layout/CirclePictureHierarchy"/>
    <dgm:cxn modelId="{1308277B-FFE7-4BAE-BB41-C3F23C3BE429}" type="presParOf" srcId="{B6CB47E4-4349-4D83-A53D-F9596DE63F33}" destId="{EC9B9FBD-7900-408C-A916-2EA49D3E6546}" srcOrd="1" destOrd="0" presId="urn:microsoft.com/office/officeart/2009/layout/CirclePictureHierarchy"/>
    <dgm:cxn modelId="{3DF7C8EE-F7D6-49F6-ADBB-0B225A445EDB}" type="presParOf" srcId="{2EE96E39-25F7-4547-9E19-4DE35A1A6C00}" destId="{00572763-5498-4213-9356-76F11A40F1AA}" srcOrd="1" destOrd="0" presId="urn:microsoft.com/office/officeart/2009/layout/CirclePictureHierarchy"/>
    <dgm:cxn modelId="{270F122D-A216-414F-B606-1B8DF82AFE34}" type="presParOf" srcId="{45BF828C-9C9F-48B0-A8D6-D205A99D3293}" destId="{CA7605B9-4D24-482A-A8F3-1609E2E9A3C6}" srcOrd="2" destOrd="0" presId="urn:microsoft.com/office/officeart/2009/layout/CirclePictureHierarchy"/>
    <dgm:cxn modelId="{C563AA2A-B304-4ADD-B3C6-223A0BA03BFF}" type="presParOf" srcId="{45BF828C-9C9F-48B0-A8D6-D205A99D3293}" destId="{A22B5B3D-0742-41E2-A199-F5C96C359165}" srcOrd="3" destOrd="0" presId="urn:microsoft.com/office/officeart/2009/layout/CirclePictureHierarchy"/>
    <dgm:cxn modelId="{85B9C503-D100-48E7-890A-A56A6BD625BF}" type="presParOf" srcId="{A22B5B3D-0742-41E2-A199-F5C96C359165}" destId="{24C40D39-AB13-4F58-B153-15F55D745336}" srcOrd="0" destOrd="0" presId="urn:microsoft.com/office/officeart/2009/layout/CirclePictureHierarchy"/>
    <dgm:cxn modelId="{936ED495-898A-4F87-A708-5D1B508C2036}" type="presParOf" srcId="{24C40D39-AB13-4F58-B153-15F55D745336}" destId="{04F779FC-832F-4E86-BB70-50DC4D86CEAD}" srcOrd="0" destOrd="0" presId="urn:microsoft.com/office/officeart/2009/layout/CirclePictureHierarchy"/>
    <dgm:cxn modelId="{717802E7-31A5-4708-8A26-DB7DD030F6C3}" type="presParOf" srcId="{24C40D39-AB13-4F58-B153-15F55D745336}" destId="{6FD2F7C7-DF9E-4CF0-B47B-DB0B9B439C41}" srcOrd="1" destOrd="0" presId="urn:microsoft.com/office/officeart/2009/layout/CirclePictureHierarchy"/>
    <dgm:cxn modelId="{37F6EA7C-EF20-4968-B7B7-0CC3FD600F14}" type="presParOf" srcId="{A22B5B3D-0742-41E2-A199-F5C96C359165}" destId="{77D46DA8-C3AE-4655-8132-B2233AE7E89A}" srcOrd="1" destOrd="0" presId="urn:microsoft.com/office/officeart/2009/layout/CirclePictureHierarchy"/>
    <dgm:cxn modelId="{89C01E6C-FE5D-4FC8-BFE0-6EE514F3B6B5}" type="presParOf" srcId="{77D46DA8-C3AE-4655-8132-B2233AE7E89A}" destId="{266893A3-DB3B-4811-B777-6E0322C2F0A7}" srcOrd="0" destOrd="0" presId="urn:microsoft.com/office/officeart/2009/layout/CirclePictureHierarchy"/>
    <dgm:cxn modelId="{3848F22C-0778-4AC1-87D9-54CE60D10EAF}" type="presParOf" srcId="{77D46DA8-C3AE-4655-8132-B2233AE7E89A}" destId="{0698F423-E4B5-43D5-8955-8D550329B178}" srcOrd="1" destOrd="0" presId="urn:microsoft.com/office/officeart/2009/layout/CirclePictureHierarchy"/>
    <dgm:cxn modelId="{B20C7F23-207C-4E99-B906-1D3DF0AF1D87}" type="presParOf" srcId="{0698F423-E4B5-43D5-8955-8D550329B178}" destId="{6B74F467-E110-41D9-9DFD-DE7AC362A754}" srcOrd="0" destOrd="0" presId="urn:microsoft.com/office/officeart/2009/layout/CirclePictureHierarchy"/>
    <dgm:cxn modelId="{4B10655E-8009-4F8F-B182-10E1767A2F8C}" type="presParOf" srcId="{6B74F467-E110-41D9-9DFD-DE7AC362A754}" destId="{6262F45D-2263-446E-81D6-C28BC714A2B6}" srcOrd="0" destOrd="0" presId="urn:microsoft.com/office/officeart/2009/layout/CirclePictureHierarchy"/>
    <dgm:cxn modelId="{D8A2EE91-BE6E-4174-95EF-D17F7561385C}" type="presParOf" srcId="{6B74F467-E110-41D9-9DFD-DE7AC362A754}" destId="{5920B73E-5AD0-4439-8024-8675EA7DB35D}" srcOrd="1" destOrd="0" presId="urn:microsoft.com/office/officeart/2009/layout/CirclePictureHierarchy"/>
    <dgm:cxn modelId="{85C51A1C-48B9-4A43-9C11-26B9D214AAFD}" type="presParOf" srcId="{0698F423-E4B5-43D5-8955-8D550329B178}" destId="{712B4ED6-696A-4CDF-95C2-933129053CF1}" srcOrd="1" destOrd="0" presId="urn:microsoft.com/office/officeart/2009/layout/CirclePictureHierarchy"/>
    <dgm:cxn modelId="{3E7603CA-49AF-426A-8757-27222D6B410F}" type="presParOf" srcId="{77D46DA8-C3AE-4655-8132-B2233AE7E89A}" destId="{F54605AD-790B-40EE-9920-F544A512F4A7}" srcOrd="2" destOrd="0" presId="urn:microsoft.com/office/officeart/2009/layout/CirclePictureHierarchy"/>
    <dgm:cxn modelId="{259398C7-7504-4ADF-9260-6AE645CAF0FE}" type="presParOf" srcId="{77D46DA8-C3AE-4655-8132-B2233AE7E89A}" destId="{7A93815D-D09F-4F7D-8C09-E8E96D4DAA71}" srcOrd="3" destOrd="0" presId="urn:microsoft.com/office/officeart/2009/layout/CirclePictureHierarchy"/>
    <dgm:cxn modelId="{D1733A9D-7558-416B-987A-2700FF11F07E}" type="presParOf" srcId="{7A93815D-D09F-4F7D-8C09-E8E96D4DAA71}" destId="{135DD669-9C53-41EF-A9A1-E8A5AEC3FE3E}" srcOrd="0" destOrd="0" presId="urn:microsoft.com/office/officeart/2009/layout/CirclePictureHierarchy"/>
    <dgm:cxn modelId="{2B6B6B2D-385C-41A6-8484-ACB5C8565F07}" type="presParOf" srcId="{135DD669-9C53-41EF-A9A1-E8A5AEC3FE3E}" destId="{8EA99E1C-8CF1-4CBF-B7BE-D03605241A73}" srcOrd="0" destOrd="0" presId="urn:microsoft.com/office/officeart/2009/layout/CirclePictureHierarchy"/>
    <dgm:cxn modelId="{B5C41516-0FAD-4FA6-A051-FDC5DFFF8D18}" type="presParOf" srcId="{135DD669-9C53-41EF-A9A1-E8A5AEC3FE3E}" destId="{048CC601-B45D-4DB8-9C20-6685B7F15182}" srcOrd="1" destOrd="0" presId="urn:microsoft.com/office/officeart/2009/layout/CirclePictureHierarchy"/>
    <dgm:cxn modelId="{D5D4AE17-F6C8-4623-974A-03E99999EA5C}" type="presParOf" srcId="{7A93815D-D09F-4F7D-8C09-E8E96D4DAA71}" destId="{B9748C8E-7620-4E56-9EE9-B92DD2F4DD33}" srcOrd="1" destOrd="0" presId="urn:microsoft.com/office/officeart/2009/layout/CirclePictureHierarchy"/>
    <dgm:cxn modelId="{A8920442-D148-49E9-8465-B60B49978580}" type="presParOf" srcId="{B9748C8E-7620-4E56-9EE9-B92DD2F4DD33}" destId="{E81539BD-1B99-4093-B53F-B4DD3BD3C476}" srcOrd="0" destOrd="0" presId="urn:microsoft.com/office/officeart/2009/layout/CirclePictureHierarchy"/>
    <dgm:cxn modelId="{38CF8019-160F-4ED1-8360-1DB1CA88A5C7}" type="presParOf" srcId="{B9748C8E-7620-4E56-9EE9-B92DD2F4DD33}" destId="{BAEB9483-87E0-4C99-AB3B-E4ECFC6D672A}" srcOrd="1" destOrd="0" presId="urn:microsoft.com/office/officeart/2009/layout/CirclePictureHierarchy"/>
    <dgm:cxn modelId="{8BEE43C5-B416-4E19-A481-F4D0CB868BEB}" type="presParOf" srcId="{BAEB9483-87E0-4C99-AB3B-E4ECFC6D672A}" destId="{7086FE20-B657-47E1-A658-7E1F9D86BA3B}" srcOrd="0" destOrd="0" presId="urn:microsoft.com/office/officeart/2009/layout/CirclePictureHierarchy"/>
    <dgm:cxn modelId="{32446393-FEBE-4602-8765-BB83ABF18079}" type="presParOf" srcId="{7086FE20-B657-47E1-A658-7E1F9D86BA3B}" destId="{BAA10AFC-ED4D-47F3-860A-4024AD7FAC78}" srcOrd="0" destOrd="0" presId="urn:microsoft.com/office/officeart/2009/layout/CirclePictureHierarchy"/>
    <dgm:cxn modelId="{5392207C-6A38-43F3-ABC9-1F9B0F006D66}" type="presParOf" srcId="{7086FE20-B657-47E1-A658-7E1F9D86BA3B}" destId="{006BDE99-769D-481F-A13D-BAFECACC1148}" srcOrd="1" destOrd="0" presId="urn:microsoft.com/office/officeart/2009/layout/CirclePictureHierarchy"/>
    <dgm:cxn modelId="{4EE9D6D4-F226-4E14-8296-5C84E3B36528}" type="presParOf" srcId="{BAEB9483-87E0-4C99-AB3B-E4ECFC6D672A}" destId="{970EA6C0-4DC5-42F0-9A31-BBD46DB52375}" srcOrd="1" destOrd="0" presId="urn:microsoft.com/office/officeart/2009/layout/CirclePictureHierarchy"/>
    <dgm:cxn modelId="{9E757420-586A-4558-9AE4-96646124635A}" type="presParOf" srcId="{B9748C8E-7620-4E56-9EE9-B92DD2F4DD33}" destId="{1B0982F4-EAF5-4955-9ACA-450BBA044017}" srcOrd="2" destOrd="0" presId="urn:microsoft.com/office/officeart/2009/layout/CirclePictureHierarchy"/>
    <dgm:cxn modelId="{BE68A0A2-DB93-4AC7-9637-1824132A0701}" type="presParOf" srcId="{B9748C8E-7620-4E56-9EE9-B92DD2F4DD33}" destId="{C8E019C4-E5E5-4200-B6E3-DE8FA813BA9F}" srcOrd="3" destOrd="0" presId="urn:microsoft.com/office/officeart/2009/layout/CirclePictureHierarchy"/>
    <dgm:cxn modelId="{9C0AF0ED-68BD-4A57-BB9E-1A99AA63A4C4}" type="presParOf" srcId="{C8E019C4-E5E5-4200-B6E3-DE8FA813BA9F}" destId="{57EC376D-34DF-4A6A-82BB-A60B72AA44B0}" srcOrd="0" destOrd="0" presId="urn:microsoft.com/office/officeart/2009/layout/CirclePictureHierarchy"/>
    <dgm:cxn modelId="{A03851CF-7714-4C08-9FCF-F1D2FC443C45}" type="presParOf" srcId="{57EC376D-34DF-4A6A-82BB-A60B72AA44B0}" destId="{CFE3CE86-9F3E-429B-BFC5-ECF210C0744D}" srcOrd="0" destOrd="0" presId="urn:microsoft.com/office/officeart/2009/layout/CirclePictureHierarchy"/>
    <dgm:cxn modelId="{756E3D2F-41D0-46FF-B8BB-3886832D81C1}" type="presParOf" srcId="{57EC376D-34DF-4A6A-82BB-A60B72AA44B0}" destId="{A55F80EE-E204-44B0-BB6F-D7D14ED4D4A3}" srcOrd="1" destOrd="0" presId="urn:microsoft.com/office/officeart/2009/layout/CirclePictureHierarchy"/>
    <dgm:cxn modelId="{7485177B-1F47-4FAD-9D6F-05144081A977}" type="presParOf" srcId="{C8E019C4-E5E5-4200-B6E3-DE8FA813BA9F}" destId="{5A8AA891-FB02-4B25-8328-EA0CF68B7392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11E39C-23C9-4E33-93C5-BFA5A362DA3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E337EB5-921F-45D7-BE25-C00C0D0DD5B5}">
      <dgm:prSet phldrT="[Text]"/>
      <dgm:spPr/>
      <dgm:t>
        <a:bodyPr/>
        <a:lstStyle/>
        <a:p>
          <a:r>
            <a:rPr lang="en-IN" dirty="0"/>
            <a:t>STUDENT</a:t>
          </a:r>
        </a:p>
      </dgm:t>
    </dgm:pt>
    <dgm:pt modelId="{FA65C3F9-D793-4210-A07C-B66DA1C12C7C}" type="parTrans" cxnId="{75310DB0-E26A-4FFC-A6F3-2824E4B21FE7}">
      <dgm:prSet/>
      <dgm:spPr/>
      <dgm:t>
        <a:bodyPr/>
        <a:lstStyle/>
        <a:p>
          <a:endParaRPr lang="en-IN"/>
        </a:p>
      </dgm:t>
    </dgm:pt>
    <dgm:pt modelId="{AC73C325-0C94-492B-84A2-909889D457AD}" type="sibTrans" cxnId="{75310DB0-E26A-4FFC-A6F3-2824E4B21FE7}">
      <dgm:prSet/>
      <dgm:spPr/>
      <dgm:t>
        <a:bodyPr/>
        <a:lstStyle/>
        <a:p>
          <a:endParaRPr lang="en-IN"/>
        </a:p>
      </dgm:t>
    </dgm:pt>
    <dgm:pt modelId="{9839B539-54C0-4DB1-9A3B-BD00F0B2519A}">
      <dgm:prSet phldrT="[Text]"/>
      <dgm:spPr/>
      <dgm:t>
        <a:bodyPr/>
        <a:lstStyle/>
        <a:p>
          <a:r>
            <a:rPr lang="en-IN" dirty="0"/>
            <a:t>LIBRARY</a:t>
          </a:r>
        </a:p>
      </dgm:t>
    </dgm:pt>
    <dgm:pt modelId="{FE9897B8-8D0C-4C6A-8D49-DC5696ABBEB4}" type="parTrans" cxnId="{94970948-EDD1-47F9-8877-CC1AC4191D27}">
      <dgm:prSet/>
      <dgm:spPr/>
      <dgm:t>
        <a:bodyPr/>
        <a:lstStyle/>
        <a:p>
          <a:endParaRPr lang="en-IN"/>
        </a:p>
      </dgm:t>
    </dgm:pt>
    <dgm:pt modelId="{5FB026FA-41C3-4291-ABE6-D6C21BB96E61}" type="sibTrans" cxnId="{94970948-EDD1-47F9-8877-CC1AC4191D27}">
      <dgm:prSet/>
      <dgm:spPr/>
      <dgm:t>
        <a:bodyPr/>
        <a:lstStyle/>
        <a:p>
          <a:endParaRPr lang="en-IN"/>
        </a:p>
      </dgm:t>
    </dgm:pt>
    <dgm:pt modelId="{FF96AA08-38DF-4ED7-BE89-DE15C177C071}">
      <dgm:prSet phldrT="[Text]"/>
      <dgm:spPr/>
      <dgm:t>
        <a:bodyPr/>
        <a:lstStyle/>
        <a:p>
          <a:r>
            <a:rPr lang="en-IN" dirty="0"/>
            <a:t>MARKS</a:t>
          </a:r>
        </a:p>
      </dgm:t>
    </dgm:pt>
    <dgm:pt modelId="{9E2D9510-F205-44DC-8E07-34F4625F7FD2}" type="parTrans" cxnId="{BD3DA9F9-F362-4F95-BA37-4AF8A7A6FB37}">
      <dgm:prSet/>
      <dgm:spPr/>
      <dgm:t>
        <a:bodyPr/>
        <a:lstStyle/>
        <a:p>
          <a:endParaRPr lang="en-IN"/>
        </a:p>
      </dgm:t>
    </dgm:pt>
    <dgm:pt modelId="{3F5E1844-5C7C-4FC5-9787-12C3E7F32574}" type="sibTrans" cxnId="{BD3DA9F9-F362-4F95-BA37-4AF8A7A6FB37}">
      <dgm:prSet/>
      <dgm:spPr/>
      <dgm:t>
        <a:bodyPr/>
        <a:lstStyle/>
        <a:p>
          <a:endParaRPr lang="en-IN"/>
        </a:p>
      </dgm:t>
    </dgm:pt>
    <dgm:pt modelId="{1D67C7A1-A0F3-45DF-8918-A4ACE078FF21}">
      <dgm:prSet phldrT="[Text]"/>
      <dgm:spPr/>
      <dgm:t>
        <a:bodyPr/>
        <a:lstStyle/>
        <a:p>
          <a:r>
            <a:rPr lang="en-IN" dirty="0"/>
            <a:t>ATTENDANCE</a:t>
          </a:r>
        </a:p>
      </dgm:t>
    </dgm:pt>
    <dgm:pt modelId="{256328F5-DBD3-4526-826A-D4D5D14474D2}" type="parTrans" cxnId="{F4005706-5421-4AC3-AF1B-37E42FA052E8}">
      <dgm:prSet/>
      <dgm:spPr/>
      <dgm:t>
        <a:bodyPr/>
        <a:lstStyle/>
        <a:p>
          <a:endParaRPr lang="en-IN"/>
        </a:p>
      </dgm:t>
    </dgm:pt>
    <dgm:pt modelId="{39FD4109-B584-4C15-BFC6-9140FD4E3148}" type="sibTrans" cxnId="{F4005706-5421-4AC3-AF1B-37E42FA052E8}">
      <dgm:prSet/>
      <dgm:spPr/>
      <dgm:t>
        <a:bodyPr/>
        <a:lstStyle/>
        <a:p>
          <a:endParaRPr lang="en-IN"/>
        </a:p>
      </dgm:t>
    </dgm:pt>
    <dgm:pt modelId="{AD80927A-AEBD-4F50-8EB2-437C2DCB0F16}">
      <dgm:prSet phldrT="[Text]"/>
      <dgm:spPr/>
      <dgm:t>
        <a:bodyPr/>
        <a:lstStyle/>
        <a:p>
          <a:r>
            <a:rPr lang="en-IN" dirty="0"/>
            <a:t>TIMETABLE</a:t>
          </a:r>
        </a:p>
      </dgm:t>
    </dgm:pt>
    <dgm:pt modelId="{B05C2D9D-2F4B-404E-BDA1-7CC51BDA3829}" type="parTrans" cxnId="{7BD393E0-AB24-429F-ACCD-C16435A304DA}">
      <dgm:prSet/>
      <dgm:spPr/>
      <dgm:t>
        <a:bodyPr/>
        <a:lstStyle/>
        <a:p>
          <a:endParaRPr lang="en-IN"/>
        </a:p>
      </dgm:t>
    </dgm:pt>
    <dgm:pt modelId="{50193E17-0E78-4840-A3A0-5AC4C5110F1C}" type="sibTrans" cxnId="{7BD393E0-AB24-429F-ACCD-C16435A304DA}">
      <dgm:prSet/>
      <dgm:spPr/>
      <dgm:t>
        <a:bodyPr/>
        <a:lstStyle/>
        <a:p>
          <a:endParaRPr lang="en-IN"/>
        </a:p>
      </dgm:t>
    </dgm:pt>
    <dgm:pt modelId="{FE65C3CD-5D9C-4E75-8E8D-4EC8439592E3}">
      <dgm:prSet phldrT="[Text]"/>
      <dgm:spPr/>
      <dgm:t>
        <a:bodyPr/>
        <a:lstStyle/>
        <a:p>
          <a:r>
            <a:rPr lang="en-IN" dirty="0"/>
            <a:t>KEY-NOTES</a:t>
          </a:r>
        </a:p>
      </dgm:t>
    </dgm:pt>
    <dgm:pt modelId="{BFC1C063-BEB6-43D5-AB4E-6A8F0D8B6A6A}" type="parTrans" cxnId="{9D8B4BC1-2C3F-464E-AA7F-8C3A186839D8}">
      <dgm:prSet/>
      <dgm:spPr/>
      <dgm:t>
        <a:bodyPr/>
        <a:lstStyle/>
        <a:p>
          <a:endParaRPr lang="en-IN"/>
        </a:p>
      </dgm:t>
    </dgm:pt>
    <dgm:pt modelId="{AA4A7207-4D0A-4805-A6C4-9B9D7F07D5FB}" type="sibTrans" cxnId="{9D8B4BC1-2C3F-464E-AA7F-8C3A186839D8}">
      <dgm:prSet/>
      <dgm:spPr/>
      <dgm:t>
        <a:bodyPr/>
        <a:lstStyle/>
        <a:p>
          <a:endParaRPr lang="en-IN"/>
        </a:p>
      </dgm:t>
    </dgm:pt>
    <dgm:pt modelId="{25F53411-AE6C-4190-B68B-57DD41E6F584}">
      <dgm:prSet phldrT="[Text]"/>
      <dgm:spPr/>
      <dgm:t>
        <a:bodyPr/>
        <a:lstStyle/>
        <a:p>
          <a:r>
            <a:rPr lang="en-IN" dirty="0"/>
            <a:t>FACULTY DETAILS</a:t>
          </a:r>
        </a:p>
      </dgm:t>
    </dgm:pt>
    <dgm:pt modelId="{67D4B0F8-6C69-4C02-9C01-469439FCFE35}" type="parTrans" cxnId="{25170DE1-C1B6-4832-8F13-E2D26456DCD6}">
      <dgm:prSet/>
      <dgm:spPr/>
      <dgm:t>
        <a:bodyPr/>
        <a:lstStyle/>
        <a:p>
          <a:endParaRPr lang="en-IN"/>
        </a:p>
      </dgm:t>
    </dgm:pt>
    <dgm:pt modelId="{0CB61816-AAA1-4B84-81B3-51B9DAC8A5EA}" type="sibTrans" cxnId="{25170DE1-C1B6-4832-8F13-E2D26456DCD6}">
      <dgm:prSet/>
      <dgm:spPr/>
      <dgm:t>
        <a:bodyPr/>
        <a:lstStyle/>
        <a:p>
          <a:endParaRPr lang="en-IN"/>
        </a:p>
      </dgm:t>
    </dgm:pt>
    <dgm:pt modelId="{221F5787-5AB9-4CB1-A789-B8A0CB789338}">
      <dgm:prSet/>
      <dgm:spPr/>
      <dgm:t>
        <a:bodyPr/>
        <a:lstStyle/>
        <a:p>
          <a:r>
            <a:rPr lang="en-IN" dirty="0"/>
            <a:t>Details of the books required for current semester.</a:t>
          </a:r>
        </a:p>
      </dgm:t>
    </dgm:pt>
    <dgm:pt modelId="{5CDDF73A-4E53-4D89-8A39-49E90CD56947}" type="parTrans" cxnId="{2C365327-5F0D-4162-98AB-12C8683F46C3}">
      <dgm:prSet/>
      <dgm:spPr/>
      <dgm:t>
        <a:bodyPr/>
        <a:lstStyle/>
        <a:p>
          <a:endParaRPr lang="en-IN"/>
        </a:p>
      </dgm:t>
    </dgm:pt>
    <dgm:pt modelId="{936C0CF0-1F1A-46BF-914B-27718BA11D66}" type="sibTrans" cxnId="{2C365327-5F0D-4162-98AB-12C8683F46C3}">
      <dgm:prSet/>
      <dgm:spPr/>
      <dgm:t>
        <a:bodyPr/>
        <a:lstStyle/>
        <a:p>
          <a:endParaRPr lang="en-IN"/>
        </a:p>
      </dgm:t>
    </dgm:pt>
    <dgm:pt modelId="{55D3709C-FCB4-431B-B777-2DA065DCF519}">
      <dgm:prSet/>
      <dgm:spPr/>
      <dgm:t>
        <a:bodyPr/>
        <a:lstStyle/>
        <a:p>
          <a:r>
            <a:rPr lang="en-IN" dirty="0"/>
            <a:t>Library card count and its deadline.</a:t>
          </a:r>
        </a:p>
      </dgm:t>
    </dgm:pt>
    <dgm:pt modelId="{8241AB05-3F82-4306-8B93-0B109465F83E}" type="parTrans" cxnId="{9FAB7C5B-BDA8-4D63-9789-2A7A9208DF97}">
      <dgm:prSet/>
      <dgm:spPr/>
      <dgm:t>
        <a:bodyPr/>
        <a:lstStyle/>
        <a:p>
          <a:endParaRPr lang="en-IN"/>
        </a:p>
      </dgm:t>
    </dgm:pt>
    <dgm:pt modelId="{B75BCF5B-E3BB-46E5-A801-797A962BBFCC}" type="sibTrans" cxnId="{9FAB7C5B-BDA8-4D63-9789-2A7A9208DF97}">
      <dgm:prSet/>
      <dgm:spPr/>
      <dgm:t>
        <a:bodyPr/>
        <a:lstStyle/>
        <a:p>
          <a:endParaRPr lang="en-IN"/>
        </a:p>
      </dgm:t>
    </dgm:pt>
    <dgm:pt modelId="{C2AE2062-853D-4AE7-A1FF-0CD374E9C219}">
      <dgm:prSet/>
      <dgm:spPr/>
      <dgm:t>
        <a:bodyPr/>
        <a:lstStyle/>
        <a:p>
          <a:r>
            <a:rPr lang="en-IN" dirty="0"/>
            <a:t>Details of books related to the field/department.</a:t>
          </a:r>
        </a:p>
      </dgm:t>
    </dgm:pt>
    <dgm:pt modelId="{4D548C9A-7114-4319-94A1-53F6217E9C1D}" type="parTrans" cxnId="{BC31C506-9ACF-4418-B778-A6E931DD7E15}">
      <dgm:prSet/>
      <dgm:spPr/>
      <dgm:t>
        <a:bodyPr/>
        <a:lstStyle/>
        <a:p>
          <a:endParaRPr lang="en-IN"/>
        </a:p>
      </dgm:t>
    </dgm:pt>
    <dgm:pt modelId="{03F54680-8C77-4B10-968D-C2943CE5D064}" type="sibTrans" cxnId="{BC31C506-9ACF-4418-B778-A6E931DD7E15}">
      <dgm:prSet/>
      <dgm:spPr/>
      <dgm:t>
        <a:bodyPr/>
        <a:lstStyle/>
        <a:p>
          <a:endParaRPr lang="en-IN"/>
        </a:p>
      </dgm:t>
    </dgm:pt>
    <dgm:pt modelId="{5E257DC6-1172-4783-99F0-24F824074912}">
      <dgm:prSet/>
      <dgm:spPr/>
      <dgm:t>
        <a:bodyPr/>
        <a:lstStyle/>
        <a:p>
          <a:r>
            <a:rPr lang="en-IN" dirty="0"/>
            <a:t>Uploading hall-tickets, memo’s, files, etc.,</a:t>
          </a:r>
        </a:p>
      </dgm:t>
    </dgm:pt>
    <dgm:pt modelId="{B2016AD1-5988-4EF4-A810-4D6C44D2E6E2}" type="parTrans" cxnId="{A6957583-59FD-436D-971E-439A4BD6BDDB}">
      <dgm:prSet/>
      <dgm:spPr/>
      <dgm:t>
        <a:bodyPr/>
        <a:lstStyle/>
        <a:p>
          <a:endParaRPr lang="en-IN"/>
        </a:p>
      </dgm:t>
    </dgm:pt>
    <dgm:pt modelId="{13EDAA9B-630D-46A5-9ACF-89ED79609596}" type="sibTrans" cxnId="{A6957583-59FD-436D-971E-439A4BD6BDDB}">
      <dgm:prSet/>
      <dgm:spPr/>
      <dgm:t>
        <a:bodyPr/>
        <a:lstStyle/>
        <a:p>
          <a:endParaRPr lang="en-IN"/>
        </a:p>
      </dgm:t>
    </dgm:pt>
    <dgm:pt modelId="{D76E04A8-1C18-43BA-842D-3399419EE69E}">
      <dgm:prSet/>
      <dgm:spPr/>
      <dgm:t>
        <a:bodyPr/>
        <a:lstStyle/>
        <a:p>
          <a:r>
            <a:rPr lang="en-IN" dirty="0"/>
            <a:t>Name, department, subject they teach.</a:t>
          </a:r>
        </a:p>
      </dgm:t>
    </dgm:pt>
    <dgm:pt modelId="{E77C9074-76A0-4509-9AA1-D564DF12A7D4}" type="parTrans" cxnId="{0A651679-0AAD-41A8-A7E8-76150C567E1C}">
      <dgm:prSet/>
      <dgm:spPr/>
      <dgm:t>
        <a:bodyPr/>
        <a:lstStyle/>
        <a:p>
          <a:endParaRPr lang="en-IN"/>
        </a:p>
      </dgm:t>
    </dgm:pt>
    <dgm:pt modelId="{652CBC0F-3A1D-4D58-9758-F11DA101EDA7}" type="sibTrans" cxnId="{0A651679-0AAD-41A8-A7E8-76150C567E1C}">
      <dgm:prSet/>
      <dgm:spPr/>
      <dgm:t>
        <a:bodyPr/>
        <a:lstStyle/>
        <a:p>
          <a:endParaRPr lang="en-IN"/>
        </a:p>
      </dgm:t>
    </dgm:pt>
    <dgm:pt modelId="{43F59A16-3DC0-4DCA-9492-3CCE7618C5B9}">
      <dgm:prSet/>
      <dgm:spPr/>
      <dgm:t>
        <a:bodyPr/>
        <a:lstStyle/>
        <a:p>
          <a:r>
            <a:rPr lang="en-IN" dirty="0"/>
            <a:t>Quiz </a:t>
          </a:r>
        </a:p>
      </dgm:t>
    </dgm:pt>
    <dgm:pt modelId="{7D1194B8-C76D-4B67-BB16-F4468D176791}" type="parTrans" cxnId="{2EE0D8CB-B82F-459B-A5EA-9503041AD5C6}">
      <dgm:prSet/>
      <dgm:spPr/>
      <dgm:t>
        <a:bodyPr/>
        <a:lstStyle/>
        <a:p>
          <a:endParaRPr lang="en-IN"/>
        </a:p>
      </dgm:t>
    </dgm:pt>
    <dgm:pt modelId="{6A86B942-3F01-45F8-BB12-DB46EF771B42}" type="sibTrans" cxnId="{2EE0D8CB-B82F-459B-A5EA-9503041AD5C6}">
      <dgm:prSet/>
      <dgm:spPr/>
      <dgm:t>
        <a:bodyPr/>
        <a:lstStyle/>
        <a:p>
          <a:endParaRPr lang="en-IN"/>
        </a:p>
      </dgm:t>
    </dgm:pt>
    <dgm:pt modelId="{52B9071E-EA9A-443A-B469-9D3DF112FB80}">
      <dgm:prSet/>
      <dgm:spPr/>
      <dgm:t>
        <a:bodyPr/>
        <a:lstStyle/>
        <a:p>
          <a:r>
            <a:rPr lang="en-IN" dirty="0"/>
            <a:t>Assignments </a:t>
          </a:r>
        </a:p>
      </dgm:t>
    </dgm:pt>
    <dgm:pt modelId="{6FAFF906-BBAF-40EA-8902-F6F1D176B1BC}" type="parTrans" cxnId="{FDD4701A-019A-4CC9-977B-8EB1CB6DACC7}">
      <dgm:prSet/>
      <dgm:spPr/>
      <dgm:t>
        <a:bodyPr/>
        <a:lstStyle/>
        <a:p>
          <a:endParaRPr lang="en-IN"/>
        </a:p>
      </dgm:t>
    </dgm:pt>
    <dgm:pt modelId="{6B9F6A45-D419-4506-9011-96E9E64C2018}" type="sibTrans" cxnId="{FDD4701A-019A-4CC9-977B-8EB1CB6DACC7}">
      <dgm:prSet/>
      <dgm:spPr/>
      <dgm:t>
        <a:bodyPr/>
        <a:lstStyle/>
        <a:p>
          <a:endParaRPr lang="en-IN"/>
        </a:p>
      </dgm:t>
    </dgm:pt>
    <dgm:pt modelId="{3D3FAF68-433B-49A1-B1F6-F1665683C709}">
      <dgm:prSet/>
      <dgm:spPr/>
      <dgm:t>
        <a:bodyPr/>
        <a:lstStyle/>
        <a:p>
          <a:r>
            <a:rPr lang="en-IN" dirty="0"/>
            <a:t>Internals</a:t>
          </a:r>
        </a:p>
      </dgm:t>
    </dgm:pt>
    <dgm:pt modelId="{22E0DD37-3736-4E50-B0FE-57FCD7682699}" type="parTrans" cxnId="{C2BA0A14-4492-4DA4-AF4E-D7EE38B72891}">
      <dgm:prSet/>
      <dgm:spPr/>
      <dgm:t>
        <a:bodyPr/>
        <a:lstStyle/>
        <a:p>
          <a:endParaRPr lang="en-IN"/>
        </a:p>
      </dgm:t>
    </dgm:pt>
    <dgm:pt modelId="{CF3D1CE0-8B48-4C3A-A775-C18B29442C97}" type="sibTrans" cxnId="{C2BA0A14-4492-4DA4-AF4E-D7EE38B72891}">
      <dgm:prSet/>
      <dgm:spPr/>
      <dgm:t>
        <a:bodyPr/>
        <a:lstStyle/>
        <a:p>
          <a:endParaRPr lang="en-IN"/>
        </a:p>
      </dgm:t>
    </dgm:pt>
    <dgm:pt modelId="{CDD5D69D-03C8-4473-846B-2AD884E742F1}">
      <dgm:prSet/>
      <dgm:spPr/>
      <dgm:t>
        <a:bodyPr/>
        <a:lstStyle/>
        <a:p>
          <a:r>
            <a:rPr lang="en-IN" dirty="0"/>
            <a:t>End-semester exams.</a:t>
          </a:r>
        </a:p>
      </dgm:t>
    </dgm:pt>
    <dgm:pt modelId="{0B4D7C6E-6D1C-45A0-9931-0D89C33A756A}" type="parTrans" cxnId="{8534B429-1EC7-4DAA-AA2A-1A750815FE06}">
      <dgm:prSet/>
      <dgm:spPr/>
      <dgm:t>
        <a:bodyPr/>
        <a:lstStyle/>
        <a:p>
          <a:endParaRPr lang="en-IN"/>
        </a:p>
      </dgm:t>
    </dgm:pt>
    <dgm:pt modelId="{F820A34F-235C-4CF0-AEAE-01FCE06A5AA8}" type="sibTrans" cxnId="{8534B429-1EC7-4DAA-AA2A-1A750815FE06}">
      <dgm:prSet/>
      <dgm:spPr/>
      <dgm:t>
        <a:bodyPr/>
        <a:lstStyle/>
        <a:p>
          <a:endParaRPr lang="en-IN"/>
        </a:p>
      </dgm:t>
    </dgm:pt>
    <dgm:pt modelId="{ECF815BF-E5A4-4DBF-9C9F-7E64C843003C}" type="pres">
      <dgm:prSet presAssocID="{5F11E39C-23C9-4E33-93C5-BFA5A362DA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8C62BBE-6FFA-43DE-826C-2B352250C49F}" type="pres">
      <dgm:prSet presAssocID="{BE337EB5-921F-45D7-BE25-C00C0D0DD5B5}" presName="root1" presStyleCnt="0"/>
      <dgm:spPr/>
    </dgm:pt>
    <dgm:pt modelId="{1812501D-4815-471D-9935-B8715CA3D90A}" type="pres">
      <dgm:prSet presAssocID="{BE337EB5-921F-45D7-BE25-C00C0D0DD5B5}" presName="LevelOneTextNode" presStyleLbl="node0" presStyleIdx="0" presStyleCnt="1">
        <dgm:presLayoutVars>
          <dgm:chPref val="3"/>
        </dgm:presLayoutVars>
      </dgm:prSet>
      <dgm:spPr/>
    </dgm:pt>
    <dgm:pt modelId="{1ADE1BF3-97F7-4C86-986D-AE8C861B78AF}" type="pres">
      <dgm:prSet presAssocID="{BE337EB5-921F-45D7-BE25-C00C0D0DD5B5}" presName="level2hierChild" presStyleCnt="0"/>
      <dgm:spPr/>
    </dgm:pt>
    <dgm:pt modelId="{44FCC5D5-C83A-4244-B608-987FF5B917CA}" type="pres">
      <dgm:prSet presAssocID="{FE9897B8-8D0C-4C6A-8D49-DC5696ABBEB4}" presName="conn2-1" presStyleLbl="parChTrans1D2" presStyleIdx="0" presStyleCnt="6"/>
      <dgm:spPr/>
    </dgm:pt>
    <dgm:pt modelId="{CA164838-F4B9-4D14-BC7A-DD38E0289BA2}" type="pres">
      <dgm:prSet presAssocID="{FE9897B8-8D0C-4C6A-8D49-DC5696ABBEB4}" presName="connTx" presStyleLbl="parChTrans1D2" presStyleIdx="0" presStyleCnt="6"/>
      <dgm:spPr/>
    </dgm:pt>
    <dgm:pt modelId="{08C92607-E13B-4A19-AAB2-4A9AB1FD9882}" type="pres">
      <dgm:prSet presAssocID="{9839B539-54C0-4DB1-9A3B-BD00F0B2519A}" presName="root2" presStyleCnt="0"/>
      <dgm:spPr/>
    </dgm:pt>
    <dgm:pt modelId="{AFD45E37-388E-4AB9-B520-37A704EFCBAA}" type="pres">
      <dgm:prSet presAssocID="{9839B539-54C0-4DB1-9A3B-BD00F0B2519A}" presName="LevelTwoTextNode" presStyleLbl="node2" presStyleIdx="0" presStyleCnt="6">
        <dgm:presLayoutVars>
          <dgm:chPref val="3"/>
        </dgm:presLayoutVars>
      </dgm:prSet>
      <dgm:spPr/>
    </dgm:pt>
    <dgm:pt modelId="{BF3F0B84-196F-453B-BDEB-132691D83213}" type="pres">
      <dgm:prSet presAssocID="{9839B539-54C0-4DB1-9A3B-BD00F0B2519A}" presName="level3hierChild" presStyleCnt="0"/>
      <dgm:spPr/>
    </dgm:pt>
    <dgm:pt modelId="{459066D5-1F4C-4A63-A930-26E7460EAC08}" type="pres">
      <dgm:prSet presAssocID="{5CDDF73A-4E53-4D89-8A39-49E90CD56947}" presName="conn2-1" presStyleLbl="parChTrans1D3" presStyleIdx="0" presStyleCnt="9"/>
      <dgm:spPr/>
    </dgm:pt>
    <dgm:pt modelId="{9D900938-F06D-4DC7-938F-6520A57AC48B}" type="pres">
      <dgm:prSet presAssocID="{5CDDF73A-4E53-4D89-8A39-49E90CD56947}" presName="connTx" presStyleLbl="parChTrans1D3" presStyleIdx="0" presStyleCnt="9"/>
      <dgm:spPr/>
    </dgm:pt>
    <dgm:pt modelId="{FD0E301B-4353-4530-A1B8-0B7B295874C3}" type="pres">
      <dgm:prSet presAssocID="{221F5787-5AB9-4CB1-A789-B8A0CB789338}" presName="root2" presStyleCnt="0"/>
      <dgm:spPr/>
    </dgm:pt>
    <dgm:pt modelId="{64BF4910-4B5A-4838-A249-F3ABE6A0E9C3}" type="pres">
      <dgm:prSet presAssocID="{221F5787-5AB9-4CB1-A789-B8A0CB789338}" presName="LevelTwoTextNode" presStyleLbl="node3" presStyleIdx="0" presStyleCnt="9">
        <dgm:presLayoutVars>
          <dgm:chPref val="3"/>
        </dgm:presLayoutVars>
      </dgm:prSet>
      <dgm:spPr>
        <a:prstGeom prst="roundRect">
          <a:avLst/>
        </a:prstGeom>
      </dgm:spPr>
    </dgm:pt>
    <dgm:pt modelId="{6D08ADC1-7590-44B8-B51F-C0B114EAF3D6}" type="pres">
      <dgm:prSet presAssocID="{221F5787-5AB9-4CB1-A789-B8A0CB789338}" presName="level3hierChild" presStyleCnt="0"/>
      <dgm:spPr/>
    </dgm:pt>
    <dgm:pt modelId="{712BE320-D5E6-4D13-AA3D-200A8921A5A7}" type="pres">
      <dgm:prSet presAssocID="{8241AB05-3F82-4306-8B93-0B109465F83E}" presName="conn2-1" presStyleLbl="parChTrans1D3" presStyleIdx="1" presStyleCnt="9"/>
      <dgm:spPr/>
    </dgm:pt>
    <dgm:pt modelId="{AF1C7836-29BE-4F39-AF60-B58267CC652B}" type="pres">
      <dgm:prSet presAssocID="{8241AB05-3F82-4306-8B93-0B109465F83E}" presName="connTx" presStyleLbl="parChTrans1D3" presStyleIdx="1" presStyleCnt="9"/>
      <dgm:spPr/>
    </dgm:pt>
    <dgm:pt modelId="{FCD1C41D-D1F1-4CA2-8B32-012F804C5629}" type="pres">
      <dgm:prSet presAssocID="{55D3709C-FCB4-431B-B777-2DA065DCF519}" presName="root2" presStyleCnt="0"/>
      <dgm:spPr/>
    </dgm:pt>
    <dgm:pt modelId="{C7C32E9C-80FA-4940-A8B7-15B74D07AD6E}" type="pres">
      <dgm:prSet presAssocID="{55D3709C-FCB4-431B-B777-2DA065DCF519}" presName="LevelTwoTextNode" presStyleLbl="node3" presStyleIdx="1" presStyleCnt="9">
        <dgm:presLayoutVars>
          <dgm:chPref val="3"/>
        </dgm:presLayoutVars>
      </dgm:prSet>
      <dgm:spPr>
        <a:prstGeom prst="roundRect">
          <a:avLst/>
        </a:prstGeom>
      </dgm:spPr>
    </dgm:pt>
    <dgm:pt modelId="{646C14D6-7856-48A3-8403-C1B7533DFFD8}" type="pres">
      <dgm:prSet presAssocID="{55D3709C-FCB4-431B-B777-2DA065DCF519}" presName="level3hierChild" presStyleCnt="0"/>
      <dgm:spPr/>
    </dgm:pt>
    <dgm:pt modelId="{5593DEA6-F70F-47AA-AC22-33F904197893}" type="pres">
      <dgm:prSet presAssocID="{4D548C9A-7114-4319-94A1-53F6217E9C1D}" presName="conn2-1" presStyleLbl="parChTrans1D3" presStyleIdx="2" presStyleCnt="9"/>
      <dgm:spPr/>
    </dgm:pt>
    <dgm:pt modelId="{8EBC9144-F788-4725-BBAB-8BE20FA29D58}" type="pres">
      <dgm:prSet presAssocID="{4D548C9A-7114-4319-94A1-53F6217E9C1D}" presName="connTx" presStyleLbl="parChTrans1D3" presStyleIdx="2" presStyleCnt="9"/>
      <dgm:spPr/>
    </dgm:pt>
    <dgm:pt modelId="{EA5B7522-5A78-48F2-BDA5-55A9D2E0BCF6}" type="pres">
      <dgm:prSet presAssocID="{C2AE2062-853D-4AE7-A1FF-0CD374E9C219}" presName="root2" presStyleCnt="0"/>
      <dgm:spPr/>
    </dgm:pt>
    <dgm:pt modelId="{B6991E5E-7F90-423B-8178-7CDD39A4EDEE}" type="pres">
      <dgm:prSet presAssocID="{C2AE2062-853D-4AE7-A1FF-0CD374E9C219}" presName="LevelTwoTextNode" presStyleLbl="node3" presStyleIdx="2" presStyleCnt="9">
        <dgm:presLayoutVars>
          <dgm:chPref val="3"/>
        </dgm:presLayoutVars>
      </dgm:prSet>
      <dgm:spPr/>
    </dgm:pt>
    <dgm:pt modelId="{BA09B2A8-700D-499D-9FDD-EA0CF4FA284F}" type="pres">
      <dgm:prSet presAssocID="{C2AE2062-853D-4AE7-A1FF-0CD374E9C219}" presName="level3hierChild" presStyleCnt="0"/>
      <dgm:spPr/>
    </dgm:pt>
    <dgm:pt modelId="{7708225A-2407-4E84-8BA8-44DDF8993AA1}" type="pres">
      <dgm:prSet presAssocID="{B05C2D9D-2F4B-404E-BDA1-7CC51BDA3829}" presName="conn2-1" presStyleLbl="parChTrans1D2" presStyleIdx="1" presStyleCnt="6"/>
      <dgm:spPr/>
    </dgm:pt>
    <dgm:pt modelId="{07E28083-C300-4D2F-8A2C-C4DB7891D7C8}" type="pres">
      <dgm:prSet presAssocID="{B05C2D9D-2F4B-404E-BDA1-7CC51BDA3829}" presName="connTx" presStyleLbl="parChTrans1D2" presStyleIdx="1" presStyleCnt="6"/>
      <dgm:spPr/>
    </dgm:pt>
    <dgm:pt modelId="{86D90718-CF13-4FF3-AC90-6DF091914F6E}" type="pres">
      <dgm:prSet presAssocID="{AD80927A-AEBD-4F50-8EB2-437C2DCB0F16}" presName="root2" presStyleCnt="0"/>
      <dgm:spPr/>
    </dgm:pt>
    <dgm:pt modelId="{DEAFD711-B26B-4E9E-9747-EA5AA623AE95}" type="pres">
      <dgm:prSet presAssocID="{AD80927A-AEBD-4F50-8EB2-437C2DCB0F16}" presName="LevelTwoTextNode" presStyleLbl="node2" presStyleIdx="1" presStyleCnt="6">
        <dgm:presLayoutVars>
          <dgm:chPref val="3"/>
        </dgm:presLayoutVars>
      </dgm:prSet>
      <dgm:spPr/>
    </dgm:pt>
    <dgm:pt modelId="{CFB49945-C14E-4A93-A662-523BE4172767}" type="pres">
      <dgm:prSet presAssocID="{AD80927A-AEBD-4F50-8EB2-437C2DCB0F16}" presName="level3hierChild" presStyleCnt="0"/>
      <dgm:spPr/>
    </dgm:pt>
    <dgm:pt modelId="{8118DEFC-82D3-4396-90A3-1203AADEC38C}" type="pres">
      <dgm:prSet presAssocID="{BFC1C063-BEB6-43D5-AB4E-6A8F0D8B6A6A}" presName="conn2-1" presStyleLbl="parChTrans1D2" presStyleIdx="2" presStyleCnt="6"/>
      <dgm:spPr/>
    </dgm:pt>
    <dgm:pt modelId="{32AB8F95-8B58-4CE9-8D36-AE0F0449EEB3}" type="pres">
      <dgm:prSet presAssocID="{BFC1C063-BEB6-43D5-AB4E-6A8F0D8B6A6A}" presName="connTx" presStyleLbl="parChTrans1D2" presStyleIdx="2" presStyleCnt="6"/>
      <dgm:spPr/>
    </dgm:pt>
    <dgm:pt modelId="{0BC4F323-B417-44CE-AD5E-F663553534B8}" type="pres">
      <dgm:prSet presAssocID="{FE65C3CD-5D9C-4E75-8E8D-4EC8439592E3}" presName="root2" presStyleCnt="0"/>
      <dgm:spPr/>
    </dgm:pt>
    <dgm:pt modelId="{7BE50699-D64E-4798-B174-1B954344048F}" type="pres">
      <dgm:prSet presAssocID="{FE65C3CD-5D9C-4E75-8E8D-4EC8439592E3}" presName="LevelTwoTextNode" presStyleLbl="node2" presStyleIdx="2" presStyleCnt="6">
        <dgm:presLayoutVars>
          <dgm:chPref val="3"/>
        </dgm:presLayoutVars>
      </dgm:prSet>
      <dgm:spPr/>
    </dgm:pt>
    <dgm:pt modelId="{08F8B872-EF38-4A08-8B37-29BD8AB9FC15}" type="pres">
      <dgm:prSet presAssocID="{FE65C3CD-5D9C-4E75-8E8D-4EC8439592E3}" presName="level3hierChild" presStyleCnt="0"/>
      <dgm:spPr/>
    </dgm:pt>
    <dgm:pt modelId="{C542D6D7-6CB6-419C-AF30-DFC3D812E042}" type="pres">
      <dgm:prSet presAssocID="{B2016AD1-5988-4EF4-A810-4D6C44D2E6E2}" presName="conn2-1" presStyleLbl="parChTrans1D3" presStyleIdx="3" presStyleCnt="9"/>
      <dgm:spPr/>
    </dgm:pt>
    <dgm:pt modelId="{2A411D78-E79E-4E4C-A856-EF5DA7133232}" type="pres">
      <dgm:prSet presAssocID="{B2016AD1-5988-4EF4-A810-4D6C44D2E6E2}" presName="connTx" presStyleLbl="parChTrans1D3" presStyleIdx="3" presStyleCnt="9"/>
      <dgm:spPr/>
    </dgm:pt>
    <dgm:pt modelId="{8154E153-D3C5-41AF-9869-9BA6EDDA80EE}" type="pres">
      <dgm:prSet presAssocID="{5E257DC6-1172-4783-99F0-24F824074912}" presName="root2" presStyleCnt="0"/>
      <dgm:spPr/>
    </dgm:pt>
    <dgm:pt modelId="{44018B98-7C51-4168-B5C0-98F032777D1D}" type="pres">
      <dgm:prSet presAssocID="{5E257DC6-1172-4783-99F0-24F824074912}" presName="LevelTwoTextNode" presStyleLbl="node3" presStyleIdx="3" presStyleCnt="9">
        <dgm:presLayoutVars>
          <dgm:chPref val="3"/>
        </dgm:presLayoutVars>
      </dgm:prSet>
      <dgm:spPr/>
    </dgm:pt>
    <dgm:pt modelId="{D9CEE635-F332-49E3-AF76-56E2A5EB6AA2}" type="pres">
      <dgm:prSet presAssocID="{5E257DC6-1172-4783-99F0-24F824074912}" presName="level3hierChild" presStyleCnt="0"/>
      <dgm:spPr/>
    </dgm:pt>
    <dgm:pt modelId="{FA791CEC-71EE-4FF0-A079-94164A05BBB2}" type="pres">
      <dgm:prSet presAssocID="{67D4B0F8-6C69-4C02-9C01-469439FCFE35}" presName="conn2-1" presStyleLbl="parChTrans1D2" presStyleIdx="3" presStyleCnt="6"/>
      <dgm:spPr/>
    </dgm:pt>
    <dgm:pt modelId="{C71CDF69-C143-4AF1-83B3-204B3242FBD4}" type="pres">
      <dgm:prSet presAssocID="{67D4B0F8-6C69-4C02-9C01-469439FCFE35}" presName="connTx" presStyleLbl="parChTrans1D2" presStyleIdx="3" presStyleCnt="6"/>
      <dgm:spPr/>
    </dgm:pt>
    <dgm:pt modelId="{859A1631-E7DE-4396-9A42-9E1AC5C90BFB}" type="pres">
      <dgm:prSet presAssocID="{25F53411-AE6C-4190-B68B-57DD41E6F584}" presName="root2" presStyleCnt="0"/>
      <dgm:spPr/>
    </dgm:pt>
    <dgm:pt modelId="{0219C730-8C5B-452A-B737-7CFA6D361251}" type="pres">
      <dgm:prSet presAssocID="{25F53411-AE6C-4190-B68B-57DD41E6F584}" presName="LevelTwoTextNode" presStyleLbl="node2" presStyleIdx="3" presStyleCnt="6">
        <dgm:presLayoutVars>
          <dgm:chPref val="3"/>
        </dgm:presLayoutVars>
      </dgm:prSet>
      <dgm:spPr/>
    </dgm:pt>
    <dgm:pt modelId="{4C0A24FB-AB1A-4CC7-A647-4ED0A07CD2BD}" type="pres">
      <dgm:prSet presAssocID="{25F53411-AE6C-4190-B68B-57DD41E6F584}" presName="level3hierChild" presStyleCnt="0"/>
      <dgm:spPr/>
    </dgm:pt>
    <dgm:pt modelId="{FA78367F-28EF-4058-97DB-A8E51F0B8F4C}" type="pres">
      <dgm:prSet presAssocID="{E77C9074-76A0-4509-9AA1-D564DF12A7D4}" presName="conn2-1" presStyleLbl="parChTrans1D3" presStyleIdx="4" presStyleCnt="9"/>
      <dgm:spPr/>
    </dgm:pt>
    <dgm:pt modelId="{34B86D0E-D522-42E3-AD36-177DB730D0EA}" type="pres">
      <dgm:prSet presAssocID="{E77C9074-76A0-4509-9AA1-D564DF12A7D4}" presName="connTx" presStyleLbl="parChTrans1D3" presStyleIdx="4" presStyleCnt="9"/>
      <dgm:spPr/>
    </dgm:pt>
    <dgm:pt modelId="{37172651-1753-43D8-8D5D-16BAB2E2258D}" type="pres">
      <dgm:prSet presAssocID="{D76E04A8-1C18-43BA-842D-3399419EE69E}" presName="root2" presStyleCnt="0"/>
      <dgm:spPr/>
    </dgm:pt>
    <dgm:pt modelId="{C60CC7B6-7641-483A-8DDA-7E26B13245A1}" type="pres">
      <dgm:prSet presAssocID="{D76E04A8-1C18-43BA-842D-3399419EE69E}" presName="LevelTwoTextNode" presStyleLbl="node3" presStyleIdx="4" presStyleCnt="9">
        <dgm:presLayoutVars>
          <dgm:chPref val="3"/>
        </dgm:presLayoutVars>
      </dgm:prSet>
      <dgm:spPr/>
    </dgm:pt>
    <dgm:pt modelId="{F8348433-53DA-4254-9EBE-4F5EF2D8E636}" type="pres">
      <dgm:prSet presAssocID="{D76E04A8-1C18-43BA-842D-3399419EE69E}" presName="level3hierChild" presStyleCnt="0"/>
      <dgm:spPr/>
    </dgm:pt>
    <dgm:pt modelId="{61527B42-0C30-4A88-9017-F24BC56913DD}" type="pres">
      <dgm:prSet presAssocID="{9E2D9510-F205-44DC-8E07-34F4625F7FD2}" presName="conn2-1" presStyleLbl="parChTrans1D2" presStyleIdx="4" presStyleCnt="6"/>
      <dgm:spPr/>
    </dgm:pt>
    <dgm:pt modelId="{034AAC61-D6CF-41EC-977E-0A2277C6EAFB}" type="pres">
      <dgm:prSet presAssocID="{9E2D9510-F205-44DC-8E07-34F4625F7FD2}" presName="connTx" presStyleLbl="parChTrans1D2" presStyleIdx="4" presStyleCnt="6"/>
      <dgm:spPr/>
    </dgm:pt>
    <dgm:pt modelId="{66754D83-1E91-4C56-A33B-6816EEA02486}" type="pres">
      <dgm:prSet presAssocID="{FF96AA08-38DF-4ED7-BE89-DE15C177C071}" presName="root2" presStyleCnt="0"/>
      <dgm:spPr/>
    </dgm:pt>
    <dgm:pt modelId="{ACC428C9-E3DF-4448-93BA-FB09E17398D6}" type="pres">
      <dgm:prSet presAssocID="{FF96AA08-38DF-4ED7-BE89-DE15C177C071}" presName="LevelTwoTextNode" presStyleLbl="node2" presStyleIdx="4" presStyleCnt="6">
        <dgm:presLayoutVars>
          <dgm:chPref val="3"/>
        </dgm:presLayoutVars>
      </dgm:prSet>
      <dgm:spPr/>
    </dgm:pt>
    <dgm:pt modelId="{6DF7F19D-D14F-4184-8EFA-B6F3C0AB24A1}" type="pres">
      <dgm:prSet presAssocID="{FF96AA08-38DF-4ED7-BE89-DE15C177C071}" presName="level3hierChild" presStyleCnt="0"/>
      <dgm:spPr/>
    </dgm:pt>
    <dgm:pt modelId="{C7BE481D-65D0-4490-B7A3-DD958762F450}" type="pres">
      <dgm:prSet presAssocID="{7D1194B8-C76D-4B67-BB16-F4468D176791}" presName="conn2-1" presStyleLbl="parChTrans1D3" presStyleIdx="5" presStyleCnt="9"/>
      <dgm:spPr/>
    </dgm:pt>
    <dgm:pt modelId="{6E4F2924-3D1F-4454-8AFA-C867B2A5D4D7}" type="pres">
      <dgm:prSet presAssocID="{7D1194B8-C76D-4B67-BB16-F4468D176791}" presName="connTx" presStyleLbl="parChTrans1D3" presStyleIdx="5" presStyleCnt="9"/>
      <dgm:spPr/>
    </dgm:pt>
    <dgm:pt modelId="{51968144-E503-4584-8AB7-9255227924A2}" type="pres">
      <dgm:prSet presAssocID="{43F59A16-3DC0-4DCA-9492-3CCE7618C5B9}" presName="root2" presStyleCnt="0"/>
      <dgm:spPr/>
    </dgm:pt>
    <dgm:pt modelId="{26F8480E-FE5C-499F-9C4A-CC762D2DBFB2}" type="pres">
      <dgm:prSet presAssocID="{43F59A16-3DC0-4DCA-9492-3CCE7618C5B9}" presName="LevelTwoTextNode" presStyleLbl="node3" presStyleIdx="5" presStyleCnt="9">
        <dgm:presLayoutVars>
          <dgm:chPref val="3"/>
        </dgm:presLayoutVars>
      </dgm:prSet>
      <dgm:spPr/>
    </dgm:pt>
    <dgm:pt modelId="{B050F371-F370-4D9C-A937-8D5CBA7463A7}" type="pres">
      <dgm:prSet presAssocID="{43F59A16-3DC0-4DCA-9492-3CCE7618C5B9}" presName="level3hierChild" presStyleCnt="0"/>
      <dgm:spPr/>
    </dgm:pt>
    <dgm:pt modelId="{EE6CF457-D878-4792-AF66-C305E3C304CC}" type="pres">
      <dgm:prSet presAssocID="{6FAFF906-BBAF-40EA-8902-F6F1D176B1BC}" presName="conn2-1" presStyleLbl="parChTrans1D3" presStyleIdx="6" presStyleCnt="9"/>
      <dgm:spPr/>
    </dgm:pt>
    <dgm:pt modelId="{8939F394-B2CA-4348-8E2D-0B539743AB2E}" type="pres">
      <dgm:prSet presAssocID="{6FAFF906-BBAF-40EA-8902-F6F1D176B1BC}" presName="connTx" presStyleLbl="parChTrans1D3" presStyleIdx="6" presStyleCnt="9"/>
      <dgm:spPr/>
    </dgm:pt>
    <dgm:pt modelId="{A3DC7531-95F0-4303-8980-AF1B20FE25D9}" type="pres">
      <dgm:prSet presAssocID="{52B9071E-EA9A-443A-B469-9D3DF112FB80}" presName="root2" presStyleCnt="0"/>
      <dgm:spPr/>
    </dgm:pt>
    <dgm:pt modelId="{20C15810-4218-4B99-BDCB-1B3FB10F939E}" type="pres">
      <dgm:prSet presAssocID="{52B9071E-EA9A-443A-B469-9D3DF112FB80}" presName="LevelTwoTextNode" presStyleLbl="node3" presStyleIdx="6" presStyleCnt="9">
        <dgm:presLayoutVars>
          <dgm:chPref val="3"/>
        </dgm:presLayoutVars>
      </dgm:prSet>
      <dgm:spPr/>
    </dgm:pt>
    <dgm:pt modelId="{2339EEA2-26D7-432D-8F51-F26CCDCB6367}" type="pres">
      <dgm:prSet presAssocID="{52B9071E-EA9A-443A-B469-9D3DF112FB80}" presName="level3hierChild" presStyleCnt="0"/>
      <dgm:spPr/>
    </dgm:pt>
    <dgm:pt modelId="{D2B95E5D-D653-4076-AEF8-8CDB70466513}" type="pres">
      <dgm:prSet presAssocID="{22E0DD37-3736-4E50-B0FE-57FCD7682699}" presName="conn2-1" presStyleLbl="parChTrans1D3" presStyleIdx="7" presStyleCnt="9"/>
      <dgm:spPr/>
    </dgm:pt>
    <dgm:pt modelId="{728D5989-E28A-4A6B-B8CE-8DAA5E764B09}" type="pres">
      <dgm:prSet presAssocID="{22E0DD37-3736-4E50-B0FE-57FCD7682699}" presName="connTx" presStyleLbl="parChTrans1D3" presStyleIdx="7" presStyleCnt="9"/>
      <dgm:spPr/>
    </dgm:pt>
    <dgm:pt modelId="{861FCC69-8D00-4485-86B4-3CF27171FA8B}" type="pres">
      <dgm:prSet presAssocID="{3D3FAF68-433B-49A1-B1F6-F1665683C709}" presName="root2" presStyleCnt="0"/>
      <dgm:spPr/>
    </dgm:pt>
    <dgm:pt modelId="{B3B255F2-42F6-430F-800E-5898CF52E476}" type="pres">
      <dgm:prSet presAssocID="{3D3FAF68-433B-49A1-B1F6-F1665683C709}" presName="LevelTwoTextNode" presStyleLbl="node3" presStyleIdx="7" presStyleCnt="9">
        <dgm:presLayoutVars>
          <dgm:chPref val="3"/>
        </dgm:presLayoutVars>
      </dgm:prSet>
      <dgm:spPr/>
    </dgm:pt>
    <dgm:pt modelId="{7DB55FFD-1C7F-4D52-855F-60C648D787E9}" type="pres">
      <dgm:prSet presAssocID="{3D3FAF68-433B-49A1-B1F6-F1665683C709}" presName="level3hierChild" presStyleCnt="0"/>
      <dgm:spPr/>
    </dgm:pt>
    <dgm:pt modelId="{7E83738E-6FDA-4DC3-A175-1A3A77CB6618}" type="pres">
      <dgm:prSet presAssocID="{0B4D7C6E-6D1C-45A0-9931-0D89C33A756A}" presName="conn2-1" presStyleLbl="parChTrans1D3" presStyleIdx="8" presStyleCnt="9"/>
      <dgm:spPr/>
    </dgm:pt>
    <dgm:pt modelId="{4DE8A55E-41B3-4080-B4F9-6C51453A61F4}" type="pres">
      <dgm:prSet presAssocID="{0B4D7C6E-6D1C-45A0-9931-0D89C33A756A}" presName="connTx" presStyleLbl="parChTrans1D3" presStyleIdx="8" presStyleCnt="9"/>
      <dgm:spPr/>
    </dgm:pt>
    <dgm:pt modelId="{2172460C-1C4C-4AB7-983F-CC4393CA6788}" type="pres">
      <dgm:prSet presAssocID="{CDD5D69D-03C8-4473-846B-2AD884E742F1}" presName="root2" presStyleCnt="0"/>
      <dgm:spPr/>
    </dgm:pt>
    <dgm:pt modelId="{85F4864A-C7B4-4410-BCC3-9B6CB10FBCD1}" type="pres">
      <dgm:prSet presAssocID="{CDD5D69D-03C8-4473-846B-2AD884E742F1}" presName="LevelTwoTextNode" presStyleLbl="node3" presStyleIdx="8" presStyleCnt="9">
        <dgm:presLayoutVars>
          <dgm:chPref val="3"/>
        </dgm:presLayoutVars>
      </dgm:prSet>
      <dgm:spPr/>
    </dgm:pt>
    <dgm:pt modelId="{709C3ED1-4A25-4AC9-AA46-325472A81EED}" type="pres">
      <dgm:prSet presAssocID="{CDD5D69D-03C8-4473-846B-2AD884E742F1}" presName="level3hierChild" presStyleCnt="0"/>
      <dgm:spPr/>
    </dgm:pt>
    <dgm:pt modelId="{C607E76E-5ECC-449F-BD30-8038E41B71F6}" type="pres">
      <dgm:prSet presAssocID="{256328F5-DBD3-4526-826A-D4D5D14474D2}" presName="conn2-1" presStyleLbl="parChTrans1D2" presStyleIdx="5" presStyleCnt="6"/>
      <dgm:spPr/>
    </dgm:pt>
    <dgm:pt modelId="{C81C700F-BBCE-41A8-919E-3F6A971C44A9}" type="pres">
      <dgm:prSet presAssocID="{256328F5-DBD3-4526-826A-D4D5D14474D2}" presName="connTx" presStyleLbl="parChTrans1D2" presStyleIdx="5" presStyleCnt="6"/>
      <dgm:spPr/>
    </dgm:pt>
    <dgm:pt modelId="{EDD58B7B-609E-4D1C-8D9A-96C49929B0BE}" type="pres">
      <dgm:prSet presAssocID="{1D67C7A1-A0F3-45DF-8918-A4ACE078FF21}" presName="root2" presStyleCnt="0"/>
      <dgm:spPr/>
    </dgm:pt>
    <dgm:pt modelId="{ADC25757-1207-45EC-8224-D3920AA7E3E5}" type="pres">
      <dgm:prSet presAssocID="{1D67C7A1-A0F3-45DF-8918-A4ACE078FF21}" presName="LevelTwoTextNode" presStyleLbl="node2" presStyleIdx="5" presStyleCnt="6">
        <dgm:presLayoutVars>
          <dgm:chPref val="3"/>
        </dgm:presLayoutVars>
      </dgm:prSet>
      <dgm:spPr/>
    </dgm:pt>
    <dgm:pt modelId="{1C002CED-64E4-43FF-A775-EB4D9425B3F4}" type="pres">
      <dgm:prSet presAssocID="{1D67C7A1-A0F3-45DF-8918-A4ACE078FF21}" presName="level3hierChild" presStyleCnt="0"/>
      <dgm:spPr/>
    </dgm:pt>
  </dgm:ptLst>
  <dgm:cxnLst>
    <dgm:cxn modelId="{31D39804-9A87-4E28-9E20-949DA279E357}" type="presOf" srcId="{FE65C3CD-5D9C-4E75-8E8D-4EC8439592E3}" destId="{7BE50699-D64E-4798-B174-1B954344048F}" srcOrd="0" destOrd="0" presId="urn:microsoft.com/office/officeart/2008/layout/HorizontalMultiLevelHierarchy"/>
    <dgm:cxn modelId="{F4005706-5421-4AC3-AF1B-37E42FA052E8}" srcId="{BE337EB5-921F-45D7-BE25-C00C0D0DD5B5}" destId="{1D67C7A1-A0F3-45DF-8918-A4ACE078FF21}" srcOrd="5" destOrd="0" parTransId="{256328F5-DBD3-4526-826A-D4D5D14474D2}" sibTransId="{39FD4109-B584-4C15-BFC6-9140FD4E3148}"/>
    <dgm:cxn modelId="{BC31C506-9ACF-4418-B778-A6E931DD7E15}" srcId="{9839B539-54C0-4DB1-9A3B-BD00F0B2519A}" destId="{C2AE2062-853D-4AE7-A1FF-0CD374E9C219}" srcOrd="2" destOrd="0" parTransId="{4D548C9A-7114-4319-94A1-53F6217E9C1D}" sibTransId="{03F54680-8C77-4B10-968D-C2943CE5D064}"/>
    <dgm:cxn modelId="{D9C2580A-1AA7-4560-9ACB-78EF917C03AE}" type="presOf" srcId="{8241AB05-3F82-4306-8B93-0B109465F83E}" destId="{AF1C7836-29BE-4F39-AF60-B58267CC652B}" srcOrd="1" destOrd="0" presId="urn:microsoft.com/office/officeart/2008/layout/HorizontalMultiLevelHierarchy"/>
    <dgm:cxn modelId="{C2BA0A14-4492-4DA4-AF4E-D7EE38B72891}" srcId="{FF96AA08-38DF-4ED7-BE89-DE15C177C071}" destId="{3D3FAF68-433B-49A1-B1F6-F1665683C709}" srcOrd="2" destOrd="0" parTransId="{22E0DD37-3736-4E50-B0FE-57FCD7682699}" sibTransId="{CF3D1CE0-8B48-4C3A-A775-C18B29442C97}"/>
    <dgm:cxn modelId="{81417F15-5597-4008-AF3A-948030CD2105}" type="presOf" srcId="{43F59A16-3DC0-4DCA-9492-3CCE7618C5B9}" destId="{26F8480E-FE5C-499F-9C4A-CC762D2DBFB2}" srcOrd="0" destOrd="0" presId="urn:microsoft.com/office/officeart/2008/layout/HorizontalMultiLevelHierarchy"/>
    <dgm:cxn modelId="{FDD4701A-019A-4CC9-977B-8EB1CB6DACC7}" srcId="{FF96AA08-38DF-4ED7-BE89-DE15C177C071}" destId="{52B9071E-EA9A-443A-B469-9D3DF112FB80}" srcOrd="1" destOrd="0" parTransId="{6FAFF906-BBAF-40EA-8902-F6F1D176B1BC}" sibTransId="{6B9F6A45-D419-4506-9011-96E9E64C2018}"/>
    <dgm:cxn modelId="{96C2D022-1FD6-4048-A5ED-6F37F57351E0}" type="presOf" srcId="{AD80927A-AEBD-4F50-8EB2-437C2DCB0F16}" destId="{DEAFD711-B26B-4E9E-9747-EA5AA623AE95}" srcOrd="0" destOrd="0" presId="urn:microsoft.com/office/officeart/2008/layout/HorizontalMultiLevelHierarchy"/>
    <dgm:cxn modelId="{49362A23-99D0-4D8B-946B-519B4C995204}" type="presOf" srcId="{22E0DD37-3736-4E50-B0FE-57FCD7682699}" destId="{728D5989-E28A-4A6B-B8CE-8DAA5E764B09}" srcOrd="1" destOrd="0" presId="urn:microsoft.com/office/officeart/2008/layout/HorizontalMultiLevelHierarchy"/>
    <dgm:cxn modelId="{78421124-4B79-4928-A12D-948244FAAD64}" type="presOf" srcId="{52B9071E-EA9A-443A-B469-9D3DF112FB80}" destId="{20C15810-4218-4B99-BDCB-1B3FB10F939E}" srcOrd="0" destOrd="0" presId="urn:microsoft.com/office/officeart/2008/layout/HorizontalMultiLevelHierarchy"/>
    <dgm:cxn modelId="{5E215424-DA1D-4307-981F-F325710E7E80}" type="presOf" srcId="{BFC1C063-BEB6-43D5-AB4E-6A8F0D8B6A6A}" destId="{8118DEFC-82D3-4396-90A3-1203AADEC38C}" srcOrd="0" destOrd="0" presId="urn:microsoft.com/office/officeart/2008/layout/HorizontalMultiLevelHierarchy"/>
    <dgm:cxn modelId="{2C365327-5F0D-4162-98AB-12C8683F46C3}" srcId="{9839B539-54C0-4DB1-9A3B-BD00F0B2519A}" destId="{221F5787-5AB9-4CB1-A789-B8A0CB789338}" srcOrd="0" destOrd="0" parTransId="{5CDDF73A-4E53-4D89-8A39-49E90CD56947}" sibTransId="{936C0CF0-1F1A-46BF-914B-27718BA11D66}"/>
    <dgm:cxn modelId="{8534B429-1EC7-4DAA-AA2A-1A750815FE06}" srcId="{FF96AA08-38DF-4ED7-BE89-DE15C177C071}" destId="{CDD5D69D-03C8-4473-846B-2AD884E742F1}" srcOrd="3" destOrd="0" parTransId="{0B4D7C6E-6D1C-45A0-9931-0D89C33A756A}" sibTransId="{F820A34F-235C-4CF0-AEAE-01FCE06A5AA8}"/>
    <dgm:cxn modelId="{0D26B32C-50A5-4E77-AC40-99F2F41442FF}" type="presOf" srcId="{67D4B0F8-6C69-4C02-9C01-469439FCFE35}" destId="{C71CDF69-C143-4AF1-83B3-204B3242FBD4}" srcOrd="1" destOrd="0" presId="urn:microsoft.com/office/officeart/2008/layout/HorizontalMultiLevelHierarchy"/>
    <dgm:cxn modelId="{BC7BF82C-73F2-4B78-8935-06F17EB85163}" type="presOf" srcId="{4D548C9A-7114-4319-94A1-53F6217E9C1D}" destId="{5593DEA6-F70F-47AA-AC22-33F904197893}" srcOrd="0" destOrd="0" presId="urn:microsoft.com/office/officeart/2008/layout/HorizontalMultiLevelHierarchy"/>
    <dgm:cxn modelId="{4D0BB636-2CDE-4B6D-9732-C024F5A12C57}" type="presOf" srcId="{6FAFF906-BBAF-40EA-8902-F6F1D176B1BC}" destId="{8939F394-B2CA-4348-8E2D-0B539743AB2E}" srcOrd="1" destOrd="0" presId="urn:microsoft.com/office/officeart/2008/layout/HorizontalMultiLevelHierarchy"/>
    <dgm:cxn modelId="{BAE4BE36-7B18-4650-939C-F3538344BB92}" type="presOf" srcId="{7D1194B8-C76D-4B67-BB16-F4468D176791}" destId="{C7BE481D-65D0-4490-B7A3-DD958762F450}" srcOrd="0" destOrd="0" presId="urn:microsoft.com/office/officeart/2008/layout/HorizontalMultiLevelHierarchy"/>
    <dgm:cxn modelId="{5330253B-8067-4C40-859B-10DA5C1DA2DE}" type="presOf" srcId="{E77C9074-76A0-4509-9AA1-D564DF12A7D4}" destId="{FA78367F-28EF-4058-97DB-A8E51F0B8F4C}" srcOrd="0" destOrd="0" presId="urn:microsoft.com/office/officeart/2008/layout/HorizontalMultiLevelHierarchy"/>
    <dgm:cxn modelId="{9FAB7C5B-BDA8-4D63-9789-2A7A9208DF97}" srcId="{9839B539-54C0-4DB1-9A3B-BD00F0B2519A}" destId="{55D3709C-FCB4-431B-B777-2DA065DCF519}" srcOrd="1" destOrd="0" parTransId="{8241AB05-3F82-4306-8B93-0B109465F83E}" sibTransId="{B75BCF5B-E3BB-46E5-A801-797A962BBFCC}"/>
    <dgm:cxn modelId="{9EA7325C-0590-4F67-BACB-5105544A3D22}" type="presOf" srcId="{E77C9074-76A0-4509-9AA1-D564DF12A7D4}" destId="{34B86D0E-D522-42E3-AD36-177DB730D0EA}" srcOrd="1" destOrd="0" presId="urn:microsoft.com/office/officeart/2008/layout/HorizontalMultiLevelHierarchy"/>
    <dgm:cxn modelId="{37D99E41-A758-4B01-95FF-7B2BA6F2E455}" type="presOf" srcId="{256328F5-DBD3-4526-826A-D4D5D14474D2}" destId="{C81C700F-BBCE-41A8-919E-3F6A971C44A9}" srcOrd="1" destOrd="0" presId="urn:microsoft.com/office/officeart/2008/layout/HorizontalMultiLevelHierarchy"/>
    <dgm:cxn modelId="{C2DF8942-437F-4D92-8BE9-BC8CBE4D67A7}" type="presOf" srcId="{256328F5-DBD3-4526-826A-D4D5D14474D2}" destId="{C607E76E-5ECC-449F-BD30-8038E41B71F6}" srcOrd="0" destOrd="0" presId="urn:microsoft.com/office/officeart/2008/layout/HorizontalMultiLevelHierarchy"/>
    <dgm:cxn modelId="{B0249A43-3746-4FDA-8C72-3C550ACE92D5}" type="presOf" srcId="{CDD5D69D-03C8-4473-846B-2AD884E742F1}" destId="{85F4864A-C7B4-4410-BCC3-9B6CB10FBCD1}" srcOrd="0" destOrd="0" presId="urn:microsoft.com/office/officeart/2008/layout/HorizontalMultiLevelHierarchy"/>
    <dgm:cxn modelId="{5D9AFF65-888A-4534-89CC-AAAE6F464675}" type="presOf" srcId="{D76E04A8-1C18-43BA-842D-3399419EE69E}" destId="{C60CC7B6-7641-483A-8DDA-7E26B13245A1}" srcOrd="0" destOrd="0" presId="urn:microsoft.com/office/officeart/2008/layout/HorizontalMultiLevelHierarchy"/>
    <dgm:cxn modelId="{B173C846-EBC2-4000-AC8C-C06DC16BE175}" type="presOf" srcId="{5CDDF73A-4E53-4D89-8A39-49E90CD56947}" destId="{9D900938-F06D-4DC7-938F-6520A57AC48B}" srcOrd="1" destOrd="0" presId="urn:microsoft.com/office/officeart/2008/layout/HorizontalMultiLevelHierarchy"/>
    <dgm:cxn modelId="{B0730967-A6CB-4081-8FCD-B3D8B07EA3A6}" type="presOf" srcId="{1D67C7A1-A0F3-45DF-8918-A4ACE078FF21}" destId="{ADC25757-1207-45EC-8224-D3920AA7E3E5}" srcOrd="0" destOrd="0" presId="urn:microsoft.com/office/officeart/2008/layout/HorizontalMultiLevelHierarchy"/>
    <dgm:cxn modelId="{5952C767-635E-4EB9-A085-E241DEBBC39F}" type="presOf" srcId="{0B4D7C6E-6D1C-45A0-9931-0D89C33A756A}" destId="{7E83738E-6FDA-4DC3-A175-1A3A77CB6618}" srcOrd="0" destOrd="0" presId="urn:microsoft.com/office/officeart/2008/layout/HorizontalMultiLevelHierarchy"/>
    <dgm:cxn modelId="{94970948-EDD1-47F9-8877-CC1AC4191D27}" srcId="{BE337EB5-921F-45D7-BE25-C00C0D0DD5B5}" destId="{9839B539-54C0-4DB1-9A3B-BD00F0B2519A}" srcOrd="0" destOrd="0" parTransId="{FE9897B8-8D0C-4C6A-8D49-DC5696ABBEB4}" sibTransId="{5FB026FA-41C3-4291-ABE6-D6C21BB96E61}"/>
    <dgm:cxn modelId="{90921C68-1358-41AB-8B78-DA92F7C88790}" type="presOf" srcId="{22E0DD37-3736-4E50-B0FE-57FCD7682699}" destId="{D2B95E5D-D653-4076-AEF8-8CDB70466513}" srcOrd="0" destOrd="0" presId="urn:microsoft.com/office/officeart/2008/layout/HorizontalMultiLevelHierarchy"/>
    <dgm:cxn modelId="{7AD73269-F26D-44AE-8839-A5DE3122A97A}" type="presOf" srcId="{5F11E39C-23C9-4E33-93C5-BFA5A362DA3E}" destId="{ECF815BF-E5A4-4DBF-9C9F-7E64C843003C}" srcOrd="0" destOrd="0" presId="urn:microsoft.com/office/officeart/2008/layout/HorizontalMultiLevelHierarchy"/>
    <dgm:cxn modelId="{7E49496D-99BD-4A5C-BF08-833BBE586E70}" type="presOf" srcId="{8241AB05-3F82-4306-8B93-0B109465F83E}" destId="{712BE320-D5E6-4D13-AA3D-200A8921A5A7}" srcOrd="0" destOrd="0" presId="urn:microsoft.com/office/officeart/2008/layout/HorizontalMultiLevelHierarchy"/>
    <dgm:cxn modelId="{A702014E-CAA0-48B2-95E1-2807B003D569}" type="presOf" srcId="{BFC1C063-BEB6-43D5-AB4E-6A8F0D8B6A6A}" destId="{32AB8F95-8B58-4CE9-8D36-AE0F0449EEB3}" srcOrd="1" destOrd="0" presId="urn:microsoft.com/office/officeart/2008/layout/HorizontalMultiLevelHierarchy"/>
    <dgm:cxn modelId="{52D2A052-4687-4DA2-A4A5-01621AD918B9}" type="presOf" srcId="{BE337EB5-921F-45D7-BE25-C00C0D0DD5B5}" destId="{1812501D-4815-471D-9935-B8715CA3D90A}" srcOrd="0" destOrd="0" presId="urn:microsoft.com/office/officeart/2008/layout/HorizontalMultiLevelHierarchy"/>
    <dgm:cxn modelId="{6C0DDA56-692C-4413-95B6-FA3B8236A9B5}" type="presOf" srcId="{3D3FAF68-433B-49A1-B1F6-F1665683C709}" destId="{B3B255F2-42F6-430F-800E-5898CF52E476}" srcOrd="0" destOrd="0" presId="urn:microsoft.com/office/officeart/2008/layout/HorizontalMultiLevelHierarchy"/>
    <dgm:cxn modelId="{0A651679-0AAD-41A8-A7E8-76150C567E1C}" srcId="{25F53411-AE6C-4190-B68B-57DD41E6F584}" destId="{D76E04A8-1C18-43BA-842D-3399419EE69E}" srcOrd="0" destOrd="0" parTransId="{E77C9074-76A0-4509-9AA1-D564DF12A7D4}" sibTransId="{652CBC0F-3A1D-4D58-9758-F11DA101EDA7}"/>
    <dgm:cxn modelId="{A6957583-59FD-436D-971E-439A4BD6BDDB}" srcId="{FE65C3CD-5D9C-4E75-8E8D-4EC8439592E3}" destId="{5E257DC6-1172-4783-99F0-24F824074912}" srcOrd="0" destOrd="0" parTransId="{B2016AD1-5988-4EF4-A810-4D6C44D2E6E2}" sibTransId="{13EDAA9B-630D-46A5-9ACF-89ED79609596}"/>
    <dgm:cxn modelId="{2E993D92-C9F6-4933-AE29-2E232640A52C}" type="presOf" srcId="{FE9897B8-8D0C-4C6A-8D49-DC5696ABBEB4}" destId="{44FCC5D5-C83A-4244-B608-987FF5B917CA}" srcOrd="0" destOrd="0" presId="urn:microsoft.com/office/officeart/2008/layout/HorizontalMultiLevelHierarchy"/>
    <dgm:cxn modelId="{12B76FA1-95D3-4146-8CFF-0D92759492BD}" type="presOf" srcId="{B2016AD1-5988-4EF4-A810-4D6C44D2E6E2}" destId="{2A411D78-E79E-4E4C-A856-EF5DA7133232}" srcOrd="1" destOrd="0" presId="urn:microsoft.com/office/officeart/2008/layout/HorizontalMultiLevelHierarchy"/>
    <dgm:cxn modelId="{2E47D0A8-D2F2-4F96-A00E-F6ADFC46BE55}" type="presOf" srcId="{B2016AD1-5988-4EF4-A810-4D6C44D2E6E2}" destId="{C542D6D7-6CB6-419C-AF30-DFC3D812E042}" srcOrd="0" destOrd="0" presId="urn:microsoft.com/office/officeart/2008/layout/HorizontalMultiLevelHierarchy"/>
    <dgm:cxn modelId="{AD6CDDAC-E42B-4347-989A-5A50A0DB9469}" type="presOf" srcId="{B05C2D9D-2F4B-404E-BDA1-7CC51BDA3829}" destId="{07E28083-C300-4D2F-8A2C-C4DB7891D7C8}" srcOrd="1" destOrd="0" presId="urn:microsoft.com/office/officeart/2008/layout/HorizontalMultiLevelHierarchy"/>
    <dgm:cxn modelId="{75310DB0-E26A-4FFC-A6F3-2824E4B21FE7}" srcId="{5F11E39C-23C9-4E33-93C5-BFA5A362DA3E}" destId="{BE337EB5-921F-45D7-BE25-C00C0D0DD5B5}" srcOrd="0" destOrd="0" parTransId="{FA65C3F9-D793-4210-A07C-B66DA1C12C7C}" sibTransId="{AC73C325-0C94-492B-84A2-909889D457AD}"/>
    <dgm:cxn modelId="{9D8B4BC1-2C3F-464E-AA7F-8C3A186839D8}" srcId="{BE337EB5-921F-45D7-BE25-C00C0D0DD5B5}" destId="{FE65C3CD-5D9C-4E75-8E8D-4EC8439592E3}" srcOrd="2" destOrd="0" parTransId="{BFC1C063-BEB6-43D5-AB4E-6A8F0D8B6A6A}" sibTransId="{AA4A7207-4D0A-4805-A6C4-9B9D7F07D5FB}"/>
    <dgm:cxn modelId="{D0CAF7C6-E7FC-4273-A170-454046D600B5}" type="presOf" srcId="{B05C2D9D-2F4B-404E-BDA1-7CC51BDA3829}" destId="{7708225A-2407-4E84-8BA8-44DDF8993AA1}" srcOrd="0" destOrd="0" presId="urn:microsoft.com/office/officeart/2008/layout/HorizontalMultiLevelHierarchy"/>
    <dgm:cxn modelId="{7D8303CB-CD13-4A17-B9C1-AD2278C85756}" type="presOf" srcId="{C2AE2062-853D-4AE7-A1FF-0CD374E9C219}" destId="{B6991E5E-7F90-423B-8178-7CDD39A4EDEE}" srcOrd="0" destOrd="0" presId="urn:microsoft.com/office/officeart/2008/layout/HorizontalMultiLevelHierarchy"/>
    <dgm:cxn modelId="{4024C0CB-8410-4C25-B75E-48D5B88BFF06}" type="presOf" srcId="{FF96AA08-38DF-4ED7-BE89-DE15C177C071}" destId="{ACC428C9-E3DF-4448-93BA-FB09E17398D6}" srcOrd="0" destOrd="0" presId="urn:microsoft.com/office/officeart/2008/layout/HorizontalMultiLevelHierarchy"/>
    <dgm:cxn modelId="{2EE0D8CB-B82F-459B-A5EA-9503041AD5C6}" srcId="{FF96AA08-38DF-4ED7-BE89-DE15C177C071}" destId="{43F59A16-3DC0-4DCA-9492-3CCE7618C5B9}" srcOrd="0" destOrd="0" parTransId="{7D1194B8-C76D-4B67-BB16-F4468D176791}" sibTransId="{6A86B942-3F01-45F8-BB12-DB46EF771B42}"/>
    <dgm:cxn modelId="{763E2FD2-27D4-4A75-A65C-6DB0F6BAB550}" type="presOf" srcId="{5CDDF73A-4E53-4D89-8A39-49E90CD56947}" destId="{459066D5-1F4C-4A63-A930-26E7460EAC08}" srcOrd="0" destOrd="0" presId="urn:microsoft.com/office/officeart/2008/layout/HorizontalMultiLevelHierarchy"/>
    <dgm:cxn modelId="{E18C7BDB-28B3-407E-9FBE-DE115D29FE3B}" type="presOf" srcId="{9E2D9510-F205-44DC-8E07-34F4625F7FD2}" destId="{61527B42-0C30-4A88-9017-F24BC56913DD}" srcOrd="0" destOrd="0" presId="urn:microsoft.com/office/officeart/2008/layout/HorizontalMultiLevelHierarchy"/>
    <dgm:cxn modelId="{7BD393E0-AB24-429F-ACCD-C16435A304DA}" srcId="{BE337EB5-921F-45D7-BE25-C00C0D0DD5B5}" destId="{AD80927A-AEBD-4F50-8EB2-437C2DCB0F16}" srcOrd="1" destOrd="0" parTransId="{B05C2D9D-2F4B-404E-BDA1-7CC51BDA3829}" sibTransId="{50193E17-0E78-4840-A3A0-5AC4C5110F1C}"/>
    <dgm:cxn modelId="{25170DE1-C1B6-4832-8F13-E2D26456DCD6}" srcId="{BE337EB5-921F-45D7-BE25-C00C0D0DD5B5}" destId="{25F53411-AE6C-4190-B68B-57DD41E6F584}" srcOrd="3" destOrd="0" parTransId="{67D4B0F8-6C69-4C02-9C01-469439FCFE35}" sibTransId="{0CB61816-AAA1-4B84-81B3-51B9DAC8A5EA}"/>
    <dgm:cxn modelId="{D7C47FE7-49EE-40EE-AC8F-8E3675A47A1F}" type="presOf" srcId="{9E2D9510-F205-44DC-8E07-34F4625F7FD2}" destId="{034AAC61-D6CF-41EC-977E-0A2277C6EAFB}" srcOrd="1" destOrd="0" presId="urn:microsoft.com/office/officeart/2008/layout/HorizontalMultiLevelHierarchy"/>
    <dgm:cxn modelId="{1E31E2E9-11BB-4EFD-8239-8B476FC4DD77}" type="presOf" srcId="{0B4D7C6E-6D1C-45A0-9931-0D89C33A756A}" destId="{4DE8A55E-41B3-4080-B4F9-6C51453A61F4}" srcOrd="1" destOrd="0" presId="urn:microsoft.com/office/officeart/2008/layout/HorizontalMultiLevelHierarchy"/>
    <dgm:cxn modelId="{9FF2D2F0-73AA-4B11-8705-2752122FB98B}" type="presOf" srcId="{5E257DC6-1172-4783-99F0-24F824074912}" destId="{44018B98-7C51-4168-B5C0-98F032777D1D}" srcOrd="0" destOrd="0" presId="urn:microsoft.com/office/officeart/2008/layout/HorizontalMultiLevelHierarchy"/>
    <dgm:cxn modelId="{95B32AF2-66AB-43F2-839C-FDACE8AB54DE}" type="presOf" srcId="{25F53411-AE6C-4190-B68B-57DD41E6F584}" destId="{0219C730-8C5B-452A-B737-7CFA6D361251}" srcOrd="0" destOrd="0" presId="urn:microsoft.com/office/officeart/2008/layout/HorizontalMultiLevelHierarchy"/>
    <dgm:cxn modelId="{17BC8DF5-11CD-45C2-8678-6B5D6924FAD8}" type="presOf" srcId="{6FAFF906-BBAF-40EA-8902-F6F1D176B1BC}" destId="{EE6CF457-D878-4792-AF66-C305E3C304CC}" srcOrd="0" destOrd="0" presId="urn:microsoft.com/office/officeart/2008/layout/HorizontalMultiLevelHierarchy"/>
    <dgm:cxn modelId="{07C039F7-D172-4E95-AFAB-DEB05C33A6DF}" type="presOf" srcId="{9839B539-54C0-4DB1-9A3B-BD00F0B2519A}" destId="{AFD45E37-388E-4AB9-B520-37A704EFCBAA}" srcOrd="0" destOrd="0" presId="urn:microsoft.com/office/officeart/2008/layout/HorizontalMultiLevelHierarchy"/>
    <dgm:cxn modelId="{90E879F7-EF8F-4C7F-8848-8D7D52855AFA}" type="presOf" srcId="{7D1194B8-C76D-4B67-BB16-F4468D176791}" destId="{6E4F2924-3D1F-4454-8AFA-C867B2A5D4D7}" srcOrd="1" destOrd="0" presId="urn:microsoft.com/office/officeart/2008/layout/HorizontalMultiLevelHierarchy"/>
    <dgm:cxn modelId="{D73937F9-3537-4B28-AE61-DCB94A9D94C2}" type="presOf" srcId="{67D4B0F8-6C69-4C02-9C01-469439FCFE35}" destId="{FA791CEC-71EE-4FF0-A079-94164A05BBB2}" srcOrd="0" destOrd="0" presId="urn:microsoft.com/office/officeart/2008/layout/HorizontalMultiLevelHierarchy"/>
    <dgm:cxn modelId="{1C5C5EF9-288D-430B-AB32-87E944A9E86C}" type="presOf" srcId="{221F5787-5AB9-4CB1-A789-B8A0CB789338}" destId="{64BF4910-4B5A-4838-A249-F3ABE6A0E9C3}" srcOrd="0" destOrd="0" presId="urn:microsoft.com/office/officeart/2008/layout/HorizontalMultiLevelHierarchy"/>
    <dgm:cxn modelId="{BD3DA9F9-F362-4F95-BA37-4AF8A7A6FB37}" srcId="{BE337EB5-921F-45D7-BE25-C00C0D0DD5B5}" destId="{FF96AA08-38DF-4ED7-BE89-DE15C177C071}" srcOrd="4" destOrd="0" parTransId="{9E2D9510-F205-44DC-8E07-34F4625F7FD2}" sibTransId="{3F5E1844-5C7C-4FC5-9787-12C3E7F32574}"/>
    <dgm:cxn modelId="{73DE2AFA-0A2D-4C02-A737-5DC03419559D}" type="presOf" srcId="{FE9897B8-8D0C-4C6A-8D49-DC5696ABBEB4}" destId="{CA164838-F4B9-4D14-BC7A-DD38E0289BA2}" srcOrd="1" destOrd="0" presId="urn:microsoft.com/office/officeart/2008/layout/HorizontalMultiLevelHierarchy"/>
    <dgm:cxn modelId="{07A6E8FB-4930-4B81-8105-FAE8804EB057}" type="presOf" srcId="{55D3709C-FCB4-431B-B777-2DA065DCF519}" destId="{C7C32E9C-80FA-4940-A8B7-15B74D07AD6E}" srcOrd="0" destOrd="0" presId="urn:microsoft.com/office/officeart/2008/layout/HorizontalMultiLevelHierarchy"/>
    <dgm:cxn modelId="{3F7A8EFD-9BD0-40A9-AED6-F130A120BA0A}" type="presOf" srcId="{4D548C9A-7114-4319-94A1-53F6217E9C1D}" destId="{8EBC9144-F788-4725-BBAB-8BE20FA29D58}" srcOrd="1" destOrd="0" presId="urn:microsoft.com/office/officeart/2008/layout/HorizontalMultiLevelHierarchy"/>
    <dgm:cxn modelId="{5183C455-92D5-42C7-9E27-342EED003601}" type="presParOf" srcId="{ECF815BF-E5A4-4DBF-9C9F-7E64C843003C}" destId="{38C62BBE-6FFA-43DE-826C-2B352250C49F}" srcOrd="0" destOrd="0" presId="urn:microsoft.com/office/officeart/2008/layout/HorizontalMultiLevelHierarchy"/>
    <dgm:cxn modelId="{BB9C039F-6B1C-4EF1-8554-C357C43E9B6A}" type="presParOf" srcId="{38C62BBE-6FFA-43DE-826C-2B352250C49F}" destId="{1812501D-4815-471D-9935-B8715CA3D90A}" srcOrd="0" destOrd="0" presId="urn:microsoft.com/office/officeart/2008/layout/HorizontalMultiLevelHierarchy"/>
    <dgm:cxn modelId="{670FEB38-AF7F-4243-A21A-804B1681B6DF}" type="presParOf" srcId="{38C62BBE-6FFA-43DE-826C-2B352250C49F}" destId="{1ADE1BF3-97F7-4C86-986D-AE8C861B78AF}" srcOrd="1" destOrd="0" presId="urn:microsoft.com/office/officeart/2008/layout/HorizontalMultiLevelHierarchy"/>
    <dgm:cxn modelId="{2E8F8079-9C76-43FA-BC86-AB9C4201E365}" type="presParOf" srcId="{1ADE1BF3-97F7-4C86-986D-AE8C861B78AF}" destId="{44FCC5D5-C83A-4244-B608-987FF5B917CA}" srcOrd="0" destOrd="0" presId="urn:microsoft.com/office/officeart/2008/layout/HorizontalMultiLevelHierarchy"/>
    <dgm:cxn modelId="{D86CB8FD-0EAC-4241-9E5D-A3099A73F80A}" type="presParOf" srcId="{44FCC5D5-C83A-4244-B608-987FF5B917CA}" destId="{CA164838-F4B9-4D14-BC7A-DD38E0289BA2}" srcOrd="0" destOrd="0" presId="urn:microsoft.com/office/officeart/2008/layout/HorizontalMultiLevelHierarchy"/>
    <dgm:cxn modelId="{F521AE85-F7FD-4A6E-8A95-EFF3E50FE0F5}" type="presParOf" srcId="{1ADE1BF3-97F7-4C86-986D-AE8C861B78AF}" destId="{08C92607-E13B-4A19-AAB2-4A9AB1FD9882}" srcOrd="1" destOrd="0" presId="urn:microsoft.com/office/officeart/2008/layout/HorizontalMultiLevelHierarchy"/>
    <dgm:cxn modelId="{E82976AC-1D0F-4090-B01D-A9F0EC079043}" type="presParOf" srcId="{08C92607-E13B-4A19-AAB2-4A9AB1FD9882}" destId="{AFD45E37-388E-4AB9-B520-37A704EFCBAA}" srcOrd="0" destOrd="0" presId="urn:microsoft.com/office/officeart/2008/layout/HorizontalMultiLevelHierarchy"/>
    <dgm:cxn modelId="{2639B27D-2B35-47C9-B496-1BEC208430B3}" type="presParOf" srcId="{08C92607-E13B-4A19-AAB2-4A9AB1FD9882}" destId="{BF3F0B84-196F-453B-BDEB-132691D83213}" srcOrd="1" destOrd="0" presId="urn:microsoft.com/office/officeart/2008/layout/HorizontalMultiLevelHierarchy"/>
    <dgm:cxn modelId="{8057AEAD-39AD-4543-811E-602E61135D96}" type="presParOf" srcId="{BF3F0B84-196F-453B-BDEB-132691D83213}" destId="{459066D5-1F4C-4A63-A930-26E7460EAC08}" srcOrd="0" destOrd="0" presId="urn:microsoft.com/office/officeart/2008/layout/HorizontalMultiLevelHierarchy"/>
    <dgm:cxn modelId="{0BA13BA0-A41A-459A-AB0E-A5302D31AD03}" type="presParOf" srcId="{459066D5-1F4C-4A63-A930-26E7460EAC08}" destId="{9D900938-F06D-4DC7-938F-6520A57AC48B}" srcOrd="0" destOrd="0" presId="urn:microsoft.com/office/officeart/2008/layout/HorizontalMultiLevelHierarchy"/>
    <dgm:cxn modelId="{0CF9B888-78EF-4E63-9820-8E47671E6EFB}" type="presParOf" srcId="{BF3F0B84-196F-453B-BDEB-132691D83213}" destId="{FD0E301B-4353-4530-A1B8-0B7B295874C3}" srcOrd="1" destOrd="0" presId="urn:microsoft.com/office/officeart/2008/layout/HorizontalMultiLevelHierarchy"/>
    <dgm:cxn modelId="{5057E6F7-FAF0-4C67-98DC-D74C51E0DD12}" type="presParOf" srcId="{FD0E301B-4353-4530-A1B8-0B7B295874C3}" destId="{64BF4910-4B5A-4838-A249-F3ABE6A0E9C3}" srcOrd="0" destOrd="0" presId="urn:microsoft.com/office/officeart/2008/layout/HorizontalMultiLevelHierarchy"/>
    <dgm:cxn modelId="{2252ADF3-58F1-4293-8265-FF4452D6EEC9}" type="presParOf" srcId="{FD0E301B-4353-4530-A1B8-0B7B295874C3}" destId="{6D08ADC1-7590-44B8-B51F-C0B114EAF3D6}" srcOrd="1" destOrd="0" presId="urn:microsoft.com/office/officeart/2008/layout/HorizontalMultiLevelHierarchy"/>
    <dgm:cxn modelId="{5DDC97D8-8DB5-437D-8C1D-DF891CC17EBF}" type="presParOf" srcId="{BF3F0B84-196F-453B-BDEB-132691D83213}" destId="{712BE320-D5E6-4D13-AA3D-200A8921A5A7}" srcOrd="2" destOrd="0" presId="urn:microsoft.com/office/officeart/2008/layout/HorizontalMultiLevelHierarchy"/>
    <dgm:cxn modelId="{98D223C1-2DA9-4899-8922-5B424A462F3F}" type="presParOf" srcId="{712BE320-D5E6-4D13-AA3D-200A8921A5A7}" destId="{AF1C7836-29BE-4F39-AF60-B58267CC652B}" srcOrd="0" destOrd="0" presId="urn:microsoft.com/office/officeart/2008/layout/HorizontalMultiLevelHierarchy"/>
    <dgm:cxn modelId="{DE5D13C1-E8C6-4B49-83AD-A4706CEFE8F0}" type="presParOf" srcId="{BF3F0B84-196F-453B-BDEB-132691D83213}" destId="{FCD1C41D-D1F1-4CA2-8B32-012F804C5629}" srcOrd="3" destOrd="0" presId="urn:microsoft.com/office/officeart/2008/layout/HorizontalMultiLevelHierarchy"/>
    <dgm:cxn modelId="{9BA00ADD-F1CB-4610-82B0-037C438E6EE6}" type="presParOf" srcId="{FCD1C41D-D1F1-4CA2-8B32-012F804C5629}" destId="{C7C32E9C-80FA-4940-A8B7-15B74D07AD6E}" srcOrd="0" destOrd="0" presId="urn:microsoft.com/office/officeart/2008/layout/HorizontalMultiLevelHierarchy"/>
    <dgm:cxn modelId="{BD28B799-AC53-461D-9A40-447F31D303E6}" type="presParOf" srcId="{FCD1C41D-D1F1-4CA2-8B32-012F804C5629}" destId="{646C14D6-7856-48A3-8403-C1B7533DFFD8}" srcOrd="1" destOrd="0" presId="urn:microsoft.com/office/officeart/2008/layout/HorizontalMultiLevelHierarchy"/>
    <dgm:cxn modelId="{10A53858-AB7E-4C2B-8B1F-1F46C255ED2C}" type="presParOf" srcId="{BF3F0B84-196F-453B-BDEB-132691D83213}" destId="{5593DEA6-F70F-47AA-AC22-33F904197893}" srcOrd="4" destOrd="0" presId="urn:microsoft.com/office/officeart/2008/layout/HorizontalMultiLevelHierarchy"/>
    <dgm:cxn modelId="{5570B3C4-5C9B-4487-A696-FB32F7E9DBDB}" type="presParOf" srcId="{5593DEA6-F70F-47AA-AC22-33F904197893}" destId="{8EBC9144-F788-4725-BBAB-8BE20FA29D58}" srcOrd="0" destOrd="0" presId="urn:microsoft.com/office/officeart/2008/layout/HorizontalMultiLevelHierarchy"/>
    <dgm:cxn modelId="{7CA031E7-EBAD-4417-80AD-C72C0C7BA795}" type="presParOf" srcId="{BF3F0B84-196F-453B-BDEB-132691D83213}" destId="{EA5B7522-5A78-48F2-BDA5-55A9D2E0BCF6}" srcOrd="5" destOrd="0" presId="urn:microsoft.com/office/officeart/2008/layout/HorizontalMultiLevelHierarchy"/>
    <dgm:cxn modelId="{0A40DE74-FF30-45E5-8D8E-5E7C4D172782}" type="presParOf" srcId="{EA5B7522-5A78-48F2-BDA5-55A9D2E0BCF6}" destId="{B6991E5E-7F90-423B-8178-7CDD39A4EDEE}" srcOrd="0" destOrd="0" presId="urn:microsoft.com/office/officeart/2008/layout/HorizontalMultiLevelHierarchy"/>
    <dgm:cxn modelId="{C001504F-DF11-43CB-B502-B7C9BB4AEF20}" type="presParOf" srcId="{EA5B7522-5A78-48F2-BDA5-55A9D2E0BCF6}" destId="{BA09B2A8-700D-499D-9FDD-EA0CF4FA284F}" srcOrd="1" destOrd="0" presId="urn:microsoft.com/office/officeart/2008/layout/HorizontalMultiLevelHierarchy"/>
    <dgm:cxn modelId="{5F91F05E-4667-4C07-A0B1-8787D00B37FD}" type="presParOf" srcId="{1ADE1BF3-97F7-4C86-986D-AE8C861B78AF}" destId="{7708225A-2407-4E84-8BA8-44DDF8993AA1}" srcOrd="2" destOrd="0" presId="urn:microsoft.com/office/officeart/2008/layout/HorizontalMultiLevelHierarchy"/>
    <dgm:cxn modelId="{F7713891-8E8C-4D25-9538-F8CD38EB74BD}" type="presParOf" srcId="{7708225A-2407-4E84-8BA8-44DDF8993AA1}" destId="{07E28083-C300-4D2F-8A2C-C4DB7891D7C8}" srcOrd="0" destOrd="0" presId="urn:microsoft.com/office/officeart/2008/layout/HorizontalMultiLevelHierarchy"/>
    <dgm:cxn modelId="{2FC69EF6-8391-466F-9DC7-22B874A8BA48}" type="presParOf" srcId="{1ADE1BF3-97F7-4C86-986D-AE8C861B78AF}" destId="{86D90718-CF13-4FF3-AC90-6DF091914F6E}" srcOrd="3" destOrd="0" presId="urn:microsoft.com/office/officeart/2008/layout/HorizontalMultiLevelHierarchy"/>
    <dgm:cxn modelId="{24EE76F9-C705-4384-85AB-0A09DBBA0D1A}" type="presParOf" srcId="{86D90718-CF13-4FF3-AC90-6DF091914F6E}" destId="{DEAFD711-B26B-4E9E-9747-EA5AA623AE95}" srcOrd="0" destOrd="0" presId="urn:microsoft.com/office/officeart/2008/layout/HorizontalMultiLevelHierarchy"/>
    <dgm:cxn modelId="{C4EF9248-F243-45A4-BA92-4E89D1D98189}" type="presParOf" srcId="{86D90718-CF13-4FF3-AC90-6DF091914F6E}" destId="{CFB49945-C14E-4A93-A662-523BE4172767}" srcOrd="1" destOrd="0" presId="urn:microsoft.com/office/officeart/2008/layout/HorizontalMultiLevelHierarchy"/>
    <dgm:cxn modelId="{7388B964-38F2-4AFC-BCE2-9110F4943E09}" type="presParOf" srcId="{1ADE1BF3-97F7-4C86-986D-AE8C861B78AF}" destId="{8118DEFC-82D3-4396-90A3-1203AADEC38C}" srcOrd="4" destOrd="0" presId="urn:microsoft.com/office/officeart/2008/layout/HorizontalMultiLevelHierarchy"/>
    <dgm:cxn modelId="{C96E1099-D9E8-42D4-92CD-213AF5CDFED7}" type="presParOf" srcId="{8118DEFC-82D3-4396-90A3-1203AADEC38C}" destId="{32AB8F95-8B58-4CE9-8D36-AE0F0449EEB3}" srcOrd="0" destOrd="0" presId="urn:microsoft.com/office/officeart/2008/layout/HorizontalMultiLevelHierarchy"/>
    <dgm:cxn modelId="{3DDFC886-E667-4616-BD17-3996239A59A5}" type="presParOf" srcId="{1ADE1BF3-97F7-4C86-986D-AE8C861B78AF}" destId="{0BC4F323-B417-44CE-AD5E-F663553534B8}" srcOrd="5" destOrd="0" presId="urn:microsoft.com/office/officeart/2008/layout/HorizontalMultiLevelHierarchy"/>
    <dgm:cxn modelId="{76C768D8-71F0-4569-9468-8240E8259D67}" type="presParOf" srcId="{0BC4F323-B417-44CE-AD5E-F663553534B8}" destId="{7BE50699-D64E-4798-B174-1B954344048F}" srcOrd="0" destOrd="0" presId="urn:microsoft.com/office/officeart/2008/layout/HorizontalMultiLevelHierarchy"/>
    <dgm:cxn modelId="{48CC7A82-00AB-4FC6-91F8-61F5E80FE5C3}" type="presParOf" srcId="{0BC4F323-B417-44CE-AD5E-F663553534B8}" destId="{08F8B872-EF38-4A08-8B37-29BD8AB9FC15}" srcOrd="1" destOrd="0" presId="urn:microsoft.com/office/officeart/2008/layout/HorizontalMultiLevelHierarchy"/>
    <dgm:cxn modelId="{688BEF48-5456-4B03-B778-07607765A2CB}" type="presParOf" srcId="{08F8B872-EF38-4A08-8B37-29BD8AB9FC15}" destId="{C542D6D7-6CB6-419C-AF30-DFC3D812E042}" srcOrd="0" destOrd="0" presId="urn:microsoft.com/office/officeart/2008/layout/HorizontalMultiLevelHierarchy"/>
    <dgm:cxn modelId="{469574E2-879B-4B82-BE7B-3A1A4A5F5C21}" type="presParOf" srcId="{C542D6D7-6CB6-419C-AF30-DFC3D812E042}" destId="{2A411D78-E79E-4E4C-A856-EF5DA7133232}" srcOrd="0" destOrd="0" presId="urn:microsoft.com/office/officeart/2008/layout/HorizontalMultiLevelHierarchy"/>
    <dgm:cxn modelId="{4ADC41D0-873F-42BD-BBDA-E53233D9B4F1}" type="presParOf" srcId="{08F8B872-EF38-4A08-8B37-29BD8AB9FC15}" destId="{8154E153-D3C5-41AF-9869-9BA6EDDA80EE}" srcOrd="1" destOrd="0" presId="urn:microsoft.com/office/officeart/2008/layout/HorizontalMultiLevelHierarchy"/>
    <dgm:cxn modelId="{6BB1DD07-FB09-4673-AC02-234B7E17F0A2}" type="presParOf" srcId="{8154E153-D3C5-41AF-9869-9BA6EDDA80EE}" destId="{44018B98-7C51-4168-B5C0-98F032777D1D}" srcOrd="0" destOrd="0" presId="urn:microsoft.com/office/officeart/2008/layout/HorizontalMultiLevelHierarchy"/>
    <dgm:cxn modelId="{D21281C1-02BE-45C4-B07B-BA9793620800}" type="presParOf" srcId="{8154E153-D3C5-41AF-9869-9BA6EDDA80EE}" destId="{D9CEE635-F332-49E3-AF76-56E2A5EB6AA2}" srcOrd="1" destOrd="0" presId="urn:microsoft.com/office/officeart/2008/layout/HorizontalMultiLevelHierarchy"/>
    <dgm:cxn modelId="{9BAE4CBA-386D-4D10-BD5F-F0E12691D19F}" type="presParOf" srcId="{1ADE1BF3-97F7-4C86-986D-AE8C861B78AF}" destId="{FA791CEC-71EE-4FF0-A079-94164A05BBB2}" srcOrd="6" destOrd="0" presId="urn:microsoft.com/office/officeart/2008/layout/HorizontalMultiLevelHierarchy"/>
    <dgm:cxn modelId="{4B56CE70-D37D-450E-91B4-3C0D6D6507DB}" type="presParOf" srcId="{FA791CEC-71EE-4FF0-A079-94164A05BBB2}" destId="{C71CDF69-C143-4AF1-83B3-204B3242FBD4}" srcOrd="0" destOrd="0" presId="urn:microsoft.com/office/officeart/2008/layout/HorizontalMultiLevelHierarchy"/>
    <dgm:cxn modelId="{B69AE7D7-EDD5-41B8-A87A-CE4A1E4E8989}" type="presParOf" srcId="{1ADE1BF3-97F7-4C86-986D-AE8C861B78AF}" destId="{859A1631-E7DE-4396-9A42-9E1AC5C90BFB}" srcOrd="7" destOrd="0" presId="urn:microsoft.com/office/officeart/2008/layout/HorizontalMultiLevelHierarchy"/>
    <dgm:cxn modelId="{4A4D90EF-8C9D-4F8B-80C3-E97A2691A8DF}" type="presParOf" srcId="{859A1631-E7DE-4396-9A42-9E1AC5C90BFB}" destId="{0219C730-8C5B-452A-B737-7CFA6D361251}" srcOrd="0" destOrd="0" presId="urn:microsoft.com/office/officeart/2008/layout/HorizontalMultiLevelHierarchy"/>
    <dgm:cxn modelId="{54AFD1B6-4D30-4137-B692-E245AA33AB4A}" type="presParOf" srcId="{859A1631-E7DE-4396-9A42-9E1AC5C90BFB}" destId="{4C0A24FB-AB1A-4CC7-A647-4ED0A07CD2BD}" srcOrd="1" destOrd="0" presId="urn:microsoft.com/office/officeart/2008/layout/HorizontalMultiLevelHierarchy"/>
    <dgm:cxn modelId="{9F686940-91E9-45B6-A21A-1B5878D999FB}" type="presParOf" srcId="{4C0A24FB-AB1A-4CC7-A647-4ED0A07CD2BD}" destId="{FA78367F-28EF-4058-97DB-A8E51F0B8F4C}" srcOrd="0" destOrd="0" presId="urn:microsoft.com/office/officeart/2008/layout/HorizontalMultiLevelHierarchy"/>
    <dgm:cxn modelId="{A07A0F1F-14B1-4FE9-862C-CFAA7960F0AF}" type="presParOf" srcId="{FA78367F-28EF-4058-97DB-A8E51F0B8F4C}" destId="{34B86D0E-D522-42E3-AD36-177DB730D0EA}" srcOrd="0" destOrd="0" presId="urn:microsoft.com/office/officeart/2008/layout/HorizontalMultiLevelHierarchy"/>
    <dgm:cxn modelId="{B68E0C2A-C849-4A54-B4EE-187F8F17B937}" type="presParOf" srcId="{4C0A24FB-AB1A-4CC7-A647-4ED0A07CD2BD}" destId="{37172651-1753-43D8-8D5D-16BAB2E2258D}" srcOrd="1" destOrd="0" presId="urn:microsoft.com/office/officeart/2008/layout/HorizontalMultiLevelHierarchy"/>
    <dgm:cxn modelId="{10AD1D1D-853F-4A75-AA3A-3F087F5EB1A0}" type="presParOf" srcId="{37172651-1753-43D8-8D5D-16BAB2E2258D}" destId="{C60CC7B6-7641-483A-8DDA-7E26B13245A1}" srcOrd="0" destOrd="0" presId="urn:microsoft.com/office/officeart/2008/layout/HorizontalMultiLevelHierarchy"/>
    <dgm:cxn modelId="{6D9A0393-DD22-4F2D-8980-E0599F10D340}" type="presParOf" srcId="{37172651-1753-43D8-8D5D-16BAB2E2258D}" destId="{F8348433-53DA-4254-9EBE-4F5EF2D8E636}" srcOrd="1" destOrd="0" presId="urn:microsoft.com/office/officeart/2008/layout/HorizontalMultiLevelHierarchy"/>
    <dgm:cxn modelId="{148BEB54-CCAD-452C-9CDA-8667211EA36D}" type="presParOf" srcId="{1ADE1BF3-97F7-4C86-986D-AE8C861B78AF}" destId="{61527B42-0C30-4A88-9017-F24BC56913DD}" srcOrd="8" destOrd="0" presId="urn:microsoft.com/office/officeart/2008/layout/HorizontalMultiLevelHierarchy"/>
    <dgm:cxn modelId="{E0F5C472-78F5-4363-9B32-33CD5C1A0AED}" type="presParOf" srcId="{61527B42-0C30-4A88-9017-F24BC56913DD}" destId="{034AAC61-D6CF-41EC-977E-0A2277C6EAFB}" srcOrd="0" destOrd="0" presId="urn:microsoft.com/office/officeart/2008/layout/HorizontalMultiLevelHierarchy"/>
    <dgm:cxn modelId="{A9376C16-9F87-4373-A461-F0772C04F90F}" type="presParOf" srcId="{1ADE1BF3-97F7-4C86-986D-AE8C861B78AF}" destId="{66754D83-1E91-4C56-A33B-6816EEA02486}" srcOrd="9" destOrd="0" presId="urn:microsoft.com/office/officeart/2008/layout/HorizontalMultiLevelHierarchy"/>
    <dgm:cxn modelId="{F5A4DDCB-4B9B-48EB-8DBB-3415FD5C0106}" type="presParOf" srcId="{66754D83-1E91-4C56-A33B-6816EEA02486}" destId="{ACC428C9-E3DF-4448-93BA-FB09E17398D6}" srcOrd="0" destOrd="0" presId="urn:microsoft.com/office/officeart/2008/layout/HorizontalMultiLevelHierarchy"/>
    <dgm:cxn modelId="{358F3D56-7F9D-4318-8BF4-E5618C85925C}" type="presParOf" srcId="{66754D83-1E91-4C56-A33B-6816EEA02486}" destId="{6DF7F19D-D14F-4184-8EFA-B6F3C0AB24A1}" srcOrd="1" destOrd="0" presId="urn:microsoft.com/office/officeart/2008/layout/HorizontalMultiLevelHierarchy"/>
    <dgm:cxn modelId="{84220713-F9E5-4164-8154-EE3D3A6AC596}" type="presParOf" srcId="{6DF7F19D-D14F-4184-8EFA-B6F3C0AB24A1}" destId="{C7BE481D-65D0-4490-B7A3-DD958762F450}" srcOrd="0" destOrd="0" presId="urn:microsoft.com/office/officeart/2008/layout/HorizontalMultiLevelHierarchy"/>
    <dgm:cxn modelId="{2476C93C-F8F9-4BDC-96CA-2FE50355AFF0}" type="presParOf" srcId="{C7BE481D-65D0-4490-B7A3-DD958762F450}" destId="{6E4F2924-3D1F-4454-8AFA-C867B2A5D4D7}" srcOrd="0" destOrd="0" presId="urn:microsoft.com/office/officeart/2008/layout/HorizontalMultiLevelHierarchy"/>
    <dgm:cxn modelId="{54F52D64-4595-4C93-B440-433CBA48FCBA}" type="presParOf" srcId="{6DF7F19D-D14F-4184-8EFA-B6F3C0AB24A1}" destId="{51968144-E503-4584-8AB7-9255227924A2}" srcOrd="1" destOrd="0" presId="urn:microsoft.com/office/officeart/2008/layout/HorizontalMultiLevelHierarchy"/>
    <dgm:cxn modelId="{99304393-70F4-4D42-A368-4EF65287E564}" type="presParOf" srcId="{51968144-E503-4584-8AB7-9255227924A2}" destId="{26F8480E-FE5C-499F-9C4A-CC762D2DBFB2}" srcOrd="0" destOrd="0" presId="urn:microsoft.com/office/officeart/2008/layout/HorizontalMultiLevelHierarchy"/>
    <dgm:cxn modelId="{FBC57690-3AE1-477C-AAD3-8ACFAA46C80D}" type="presParOf" srcId="{51968144-E503-4584-8AB7-9255227924A2}" destId="{B050F371-F370-4D9C-A937-8D5CBA7463A7}" srcOrd="1" destOrd="0" presId="urn:microsoft.com/office/officeart/2008/layout/HorizontalMultiLevelHierarchy"/>
    <dgm:cxn modelId="{746DFE98-F88C-42D2-9D74-505D1A047D1D}" type="presParOf" srcId="{6DF7F19D-D14F-4184-8EFA-B6F3C0AB24A1}" destId="{EE6CF457-D878-4792-AF66-C305E3C304CC}" srcOrd="2" destOrd="0" presId="urn:microsoft.com/office/officeart/2008/layout/HorizontalMultiLevelHierarchy"/>
    <dgm:cxn modelId="{F571A7C4-F330-4A00-9F82-0E7F8CA02016}" type="presParOf" srcId="{EE6CF457-D878-4792-AF66-C305E3C304CC}" destId="{8939F394-B2CA-4348-8E2D-0B539743AB2E}" srcOrd="0" destOrd="0" presId="urn:microsoft.com/office/officeart/2008/layout/HorizontalMultiLevelHierarchy"/>
    <dgm:cxn modelId="{43057DC6-657F-4DC5-AE18-DE3E701C9B9C}" type="presParOf" srcId="{6DF7F19D-D14F-4184-8EFA-B6F3C0AB24A1}" destId="{A3DC7531-95F0-4303-8980-AF1B20FE25D9}" srcOrd="3" destOrd="0" presId="urn:microsoft.com/office/officeart/2008/layout/HorizontalMultiLevelHierarchy"/>
    <dgm:cxn modelId="{6A20DA9E-DB26-4990-9637-FA68152BB9CC}" type="presParOf" srcId="{A3DC7531-95F0-4303-8980-AF1B20FE25D9}" destId="{20C15810-4218-4B99-BDCB-1B3FB10F939E}" srcOrd="0" destOrd="0" presId="urn:microsoft.com/office/officeart/2008/layout/HorizontalMultiLevelHierarchy"/>
    <dgm:cxn modelId="{A89A6695-1F2C-4199-8AB7-EAC607FAA7BA}" type="presParOf" srcId="{A3DC7531-95F0-4303-8980-AF1B20FE25D9}" destId="{2339EEA2-26D7-432D-8F51-F26CCDCB6367}" srcOrd="1" destOrd="0" presId="urn:microsoft.com/office/officeart/2008/layout/HorizontalMultiLevelHierarchy"/>
    <dgm:cxn modelId="{814A16B3-3925-41F8-BDAB-DD19B76CD182}" type="presParOf" srcId="{6DF7F19D-D14F-4184-8EFA-B6F3C0AB24A1}" destId="{D2B95E5D-D653-4076-AEF8-8CDB70466513}" srcOrd="4" destOrd="0" presId="urn:microsoft.com/office/officeart/2008/layout/HorizontalMultiLevelHierarchy"/>
    <dgm:cxn modelId="{5958E17D-472C-42D7-9B97-F0CA4E9F41D4}" type="presParOf" srcId="{D2B95E5D-D653-4076-AEF8-8CDB70466513}" destId="{728D5989-E28A-4A6B-B8CE-8DAA5E764B09}" srcOrd="0" destOrd="0" presId="urn:microsoft.com/office/officeart/2008/layout/HorizontalMultiLevelHierarchy"/>
    <dgm:cxn modelId="{90F5C103-ACBA-4D50-B816-EA807B4704DE}" type="presParOf" srcId="{6DF7F19D-D14F-4184-8EFA-B6F3C0AB24A1}" destId="{861FCC69-8D00-4485-86B4-3CF27171FA8B}" srcOrd="5" destOrd="0" presId="urn:microsoft.com/office/officeart/2008/layout/HorizontalMultiLevelHierarchy"/>
    <dgm:cxn modelId="{9CBF1488-019A-410E-960C-A74817B533E5}" type="presParOf" srcId="{861FCC69-8D00-4485-86B4-3CF27171FA8B}" destId="{B3B255F2-42F6-430F-800E-5898CF52E476}" srcOrd="0" destOrd="0" presId="urn:microsoft.com/office/officeart/2008/layout/HorizontalMultiLevelHierarchy"/>
    <dgm:cxn modelId="{1F6F29FD-5A75-488A-B792-52D2E1E363F1}" type="presParOf" srcId="{861FCC69-8D00-4485-86B4-3CF27171FA8B}" destId="{7DB55FFD-1C7F-4D52-855F-60C648D787E9}" srcOrd="1" destOrd="0" presId="urn:microsoft.com/office/officeart/2008/layout/HorizontalMultiLevelHierarchy"/>
    <dgm:cxn modelId="{8A8252B7-5DD4-45AC-B855-3D0C6B77D8E9}" type="presParOf" srcId="{6DF7F19D-D14F-4184-8EFA-B6F3C0AB24A1}" destId="{7E83738E-6FDA-4DC3-A175-1A3A77CB6618}" srcOrd="6" destOrd="0" presId="urn:microsoft.com/office/officeart/2008/layout/HorizontalMultiLevelHierarchy"/>
    <dgm:cxn modelId="{93647700-0E60-4729-9A61-39C4DD3F1A08}" type="presParOf" srcId="{7E83738E-6FDA-4DC3-A175-1A3A77CB6618}" destId="{4DE8A55E-41B3-4080-B4F9-6C51453A61F4}" srcOrd="0" destOrd="0" presId="urn:microsoft.com/office/officeart/2008/layout/HorizontalMultiLevelHierarchy"/>
    <dgm:cxn modelId="{81D59878-992E-4816-8A1E-4A5BDAC4D915}" type="presParOf" srcId="{6DF7F19D-D14F-4184-8EFA-B6F3C0AB24A1}" destId="{2172460C-1C4C-4AB7-983F-CC4393CA6788}" srcOrd="7" destOrd="0" presId="urn:microsoft.com/office/officeart/2008/layout/HorizontalMultiLevelHierarchy"/>
    <dgm:cxn modelId="{F4BE2E39-49D9-4404-8CCC-6D2FD4962923}" type="presParOf" srcId="{2172460C-1C4C-4AB7-983F-CC4393CA6788}" destId="{85F4864A-C7B4-4410-BCC3-9B6CB10FBCD1}" srcOrd="0" destOrd="0" presId="urn:microsoft.com/office/officeart/2008/layout/HorizontalMultiLevelHierarchy"/>
    <dgm:cxn modelId="{2C662079-6D89-4EB2-BA04-78053E52FACC}" type="presParOf" srcId="{2172460C-1C4C-4AB7-983F-CC4393CA6788}" destId="{709C3ED1-4A25-4AC9-AA46-325472A81EED}" srcOrd="1" destOrd="0" presId="urn:microsoft.com/office/officeart/2008/layout/HorizontalMultiLevelHierarchy"/>
    <dgm:cxn modelId="{3B1421C3-3FC7-4052-9227-EC4EEAD6FBD5}" type="presParOf" srcId="{1ADE1BF3-97F7-4C86-986D-AE8C861B78AF}" destId="{C607E76E-5ECC-449F-BD30-8038E41B71F6}" srcOrd="10" destOrd="0" presId="urn:microsoft.com/office/officeart/2008/layout/HorizontalMultiLevelHierarchy"/>
    <dgm:cxn modelId="{5C096D9C-B856-4264-8F7E-68BE322BE824}" type="presParOf" srcId="{C607E76E-5ECC-449F-BD30-8038E41B71F6}" destId="{C81C700F-BBCE-41A8-919E-3F6A971C44A9}" srcOrd="0" destOrd="0" presId="urn:microsoft.com/office/officeart/2008/layout/HorizontalMultiLevelHierarchy"/>
    <dgm:cxn modelId="{ED6A8B1F-8AA5-4E23-BB9C-F5BBE8746B1C}" type="presParOf" srcId="{1ADE1BF3-97F7-4C86-986D-AE8C861B78AF}" destId="{EDD58B7B-609E-4D1C-8D9A-96C49929B0BE}" srcOrd="11" destOrd="0" presId="urn:microsoft.com/office/officeart/2008/layout/HorizontalMultiLevelHierarchy"/>
    <dgm:cxn modelId="{E1A12EAE-84AB-4795-A3DD-DE15D06F9083}" type="presParOf" srcId="{EDD58B7B-609E-4D1C-8D9A-96C49929B0BE}" destId="{ADC25757-1207-45EC-8224-D3920AA7E3E5}" srcOrd="0" destOrd="0" presId="urn:microsoft.com/office/officeart/2008/layout/HorizontalMultiLevelHierarchy"/>
    <dgm:cxn modelId="{C0C73CD0-BBC1-4073-A5E5-E084607B0428}" type="presParOf" srcId="{EDD58B7B-609E-4D1C-8D9A-96C49929B0BE}" destId="{1C002CED-64E4-43FF-A775-EB4D9425B3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FC0746-AA71-4FA8-A8F3-A58FE47D4ADF}" type="doc">
      <dgm:prSet loTypeId="urn:microsoft.com/office/officeart/2005/8/layout/radial2" loCatId="relationship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BE41F1B-15DD-4CDD-A23D-4F81E20F085B}">
      <dgm:prSet phldrT="[Text]"/>
      <dgm:spPr/>
      <dgm:t>
        <a:bodyPr/>
        <a:lstStyle/>
        <a:p>
          <a:r>
            <a:rPr lang="en-IN" dirty="0"/>
            <a:t>BASIC INFORMATION</a:t>
          </a:r>
        </a:p>
      </dgm:t>
    </dgm:pt>
    <dgm:pt modelId="{A61FE7B9-EABD-4CD7-B90C-D245CDFA9615}" type="parTrans" cxnId="{16FC2447-2581-47B7-BB54-36E32D5B793B}">
      <dgm:prSet/>
      <dgm:spPr/>
      <dgm:t>
        <a:bodyPr/>
        <a:lstStyle/>
        <a:p>
          <a:endParaRPr lang="en-IN"/>
        </a:p>
      </dgm:t>
    </dgm:pt>
    <dgm:pt modelId="{F21C27FE-39D0-47CE-B60A-D8E59C325175}" type="sibTrans" cxnId="{16FC2447-2581-47B7-BB54-36E32D5B793B}">
      <dgm:prSet/>
      <dgm:spPr/>
      <dgm:t>
        <a:bodyPr/>
        <a:lstStyle/>
        <a:p>
          <a:endParaRPr lang="en-IN"/>
        </a:p>
      </dgm:t>
    </dgm:pt>
    <dgm:pt modelId="{0DAC6DEB-F584-410C-8810-3DBC91A2C3CA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NAME, DOB</a:t>
          </a:r>
        </a:p>
      </dgm:t>
    </dgm:pt>
    <dgm:pt modelId="{54D8E772-458A-4534-A8FD-010B8E60BA0F}" type="parTrans" cxnId="{9DAE17A0-01CD-46FE-AE0F-83FBC22B7A9D}">
      <dgm:prSet/>
      <dgm:spPr/>
      <dgm:t>
        <a:bodyPr/>
        <a:lstStyle/>
        <a:p>
          <a:endParaRPr lang="en-IN"/>
        </a:p>
      </dgm:t>
    </dgm:pt>
    <dgm:pt modelId="{36128D06-E8D6-4BA8-927A-01BA12D4E9C2}" type="sibTrans" cxnId="{9DAE17A0-01CD-46FE-AE0F-83FBC22B7A9D}">
      <dgm:prSet/>
      <dgm:spPr/>
      <dgm:t>
        <a:bodyPr/>
        <a:lstStyle/>
        <a:p>
          <a:endParaRPr lang="en-IN"/>
        </a:p>
      </dgm:t>
    </dgm:pt>
    <dgm:pt modelId="{227AD353-433D-4E06-98A7-DE7B50704DB4}">
      <dgm:prSet phldrT="[Text]"/>
      <dgm:spPr/>
      <dgm:t>
        <a:bodyPr/>
        <a:lstStyle/>
        <a:p>
          <a:r>
            <a:rPr lang="en-IN" dirty="0"/>
            <a:t>ACADEMIC</a:t>
          </a:r>
        </a:p>
        <a:p>
          <a:r>
            <a:rPr lang="en-IN" dirty="0"/>
            <a:t>BACKGROUND</a:t>
          </a:r>
        </a:p>
      </dgm:t>
    </dgm:pt>
    <dgm:pt modelId="{931F5004-F23E-4BD7-941D-293276F74D04}" type="parTrans" cxnId="{050D38A2-5837-4926-AB03-3BE9B3CAE2DA}">
      <dgm:prSet/>
      <dgm:spPr/>
      <dgm:t>
        <a:bodyPr/>
        <a:lstStyle/>
        <a:p>
          <a:endParaRPr lang="en-IN"/>
        </a:p>
      </dgm:t>
    </dgm:pt>
    <dgm:pt modelId="{7D55A9DA-A02D-47E2-B0D3-C12DB395071A}" type="sibTrans" cxnId="{050D38A2-5837-4926-AB03-3BE9B3CAE2DA}">
      <dgm:prSet/>
      <dgm:spPr/>
      <dgm:t>
        <a:bodyPr/>
        <a:lstStyle/>
        <a:p>
          <a:endParaRPr lang="en-IN"/>
        </a:p>
      </dgm:t>
    </dgm:pt>
    <dgm:pt modelId="{1EC310EC-9366-4732-BF11-AFC6C87AA4D8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MENTION CURRENT SEMESTER </a:t>
          </a:r>
        </a:p>
      </dgm:t>
    </dgm:pt>
    <dgm:pt modelId="{40614C93-C72F-4649-93AA-B335CED83B74}" type="parTrans" cxnId="{3C4E82D1-A8B6-4B87-B907-6BDA502EB067}">
      <dgm:prSet/>
      <dgm:spPr/>
      <dgm:t>
        <a:bodyPr/>
        <a:lstStyle/>
        <a:p>
          <a:endParaRPr lang="en-IN"/>
        </a:p>
      </dgm:t>
    </dgm:pt>
    <dgm:pt modelId="{2FCAEB3F-7145-40F3-A0B6-1A8A6FD95130}" type="sibTrans" cxnId="{3C4E82D1-A8B6-4B87-B907-6BDA502EB067}">
      <dgm:prSet/>
      <dgm:spPr/>
      <dgm:t>
        <a:bodyPr/>
        <a:lstStyle/>
        <a:p>
          <a:endParaRPr lang="en-IN"/>
        </a:p>
      </dgm:t>
    </dgm:pt>
    <dgm:pt modelId="{975CCC7F-39F8-42EB-BB0F-2C4F5DCC08F9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PREVIOUS SEMESTER AGGREGATE</a:t>
          </a:r>
        </a:p>
      </dgm:t>
    </dgm:pt>
    <dgm:pt modelId="{67491FB9-069E-4DD4-9A50-DA6C3B801330}" type="parTrans" cxnId="{73E51432-1904-4CD0-84A1-3FA37D2CFC36}">
      <dgm:prSet/>
      <dgm:spPr/>
      <dgm:t>
        <a:bodyPr/>
        <a:lstStyle/>
        <a:p>
          <a:endParaRPr lang="en-IN"/>
        </a:p>
      </dgm:t>
    </dgm:pt>
    <dgm:pt modelId="{D98547A5-F94E-4B97-B22A-E465C5799EE2}" type="sibTrans" cxnId="{73E51432-1904-4CD0-84A1-3FA37D2CFC36}">
      <dgm:prSet/>
      <dgm:spPr/>
      <dgm:t>
        <a:bodyPr/>
        <a:lstStyle/>
        <a:p>
          <a:endParaRPr lang="en-IN"/>
        </a:p>
      </dgm:t>
    </dgm:pt>
    <dgm:pt modelId="{A1C93656-B690-4F34-B52D-BD51D94544A6}">
      <dgm:prSet phldrT="[Text]"/>
      <dgm:spPr/>
      <dgm:t>
        <a:bodyPr/>
        <a:lstStyle/>
        <a:p>
          <a:r>
            <a:rPr lang="en-IN" dirty="0"/>
            <a:t>LIBRARY DETAILS</a:t>
          </a:r>
        </a:p>
      </dgm:t>
    </dgm:pt>
    <dgm:pt modelId="{0164D211-5B2E-4B5D-BD9D-641AEA66C090}" type="parTrans" cxnId="{E2AF2ECA-CC9C-42E0-B065-BC352A573153}">
      <dgm:prSet/>
      <dgm:spPr/>
      <dgm:t>
        <a:bodyPr/>
        <a:lstStyle/>
        <a:p>
          <a:endParaRPr lang="en-IN"/>
        </a:p>
      </dgm:t>
    </dgm:pt>
    <dgm:pt modelId="{413C366D-05DC-4A93-822B-F4C8C5B7E84A}" type="sibTrans" cxnId="{E2AF2ECA-CC9C-42E0-B065-BC352A573153}">
      <dgm:prSet/>
      <dgm:spPr/>
      <dgm:t>
        <a:bodyPr/>
        <a:lstStyle/>
        <a:p>
          <a:endParaRPr lang="en-IN"/>
        </a:p>
      </dgm:t>
    </dgm:pt>
    <dgm:pt modelId="{DAA4EF42-4CB3-413A-B85E-53F0F89FDBD7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LIBRARY CARDS COUNT</a:t>
          </a:r>
        </a:p>
      </dgm:t>
    </dgm:pt>
    <dgm:pt modelId="{E0EAE50D-D14F-4050-96DF-0BE4155F6499}" type="parTrans" cxnId="{17E0896D-CB07-4D60-896D-D9FA55C01BF3}">
      <dgm:prSet/>
      <dgm:spPr/>
      <dgm:t>
        <a:bodyPr/>
        <a:lstStyle/>
        <a:p>
          <a:endParaRPr lang="en-IN"/>
        </a:p>
      </dgm:t>
    </dgm:pt>
    <dgm:pt modelId="{2458E4CA-9970-4E0E-B912-4352E0DF6B66}" type="sibTrans" cxnId="{17E0896D-CB07-4D60-896D-D9FA55C01BF3}">
      <dgm:prSet/>
      <dgm:spPr/>
      <dgm:t>
        <a:bodyPr/>
        <a:lstStyle/>
        <a:p>
          <a:endParaRPr lang="en-IN"/>
        </a:p>
      </dgm:t>
    </dgm:pt>
    <dgm:pt modelId="{3BC64312-979A-4AC4-8F8D-7B0FCF63641A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ROLL NUMBER</a:t>
          </a:r>
        </a:p>
      </dgm:t>
    </dgm:pt>
    <dgm:pt modelId="{ED792D9B-FCAB-43CC-8CDF-EDD2D4EE231F}" type="parTrans" cxnId="{0E7DD5E9-E141-463F-A59B-EAEDB3F18ACE}">
      <dgm:prSet/>
      <dgm:spPr/>
      <dgm:t>
        <a:bodyPr/>
        <a:lstStyle/>
        <a:p>
          <a:endParaRPr lang="en-IN"/>
        </a:p>
      </dgm:t>
    </dgm:pt>
    <dgm:pt modelId="{0B9B2691-3097-4228-AB96-581334B28C39}" type="sibTrans" cxnId="{0E7DD5E9-E141-463F-A59B-EAEDB3F18ACE}">
      <dgm:prSet/>
      <dgm:spPr/>
      <dgm:t>
        <a:bodyPr/>
        <a:lstStyle/>
        <a:p>
          <a:endParaRPr lang="en-IN"/>
        </a:p>
      </dgm:t>
    </dgm:pt>
    <dgm:pt modelId="{1326B26B-66FD-4AF8-9FBE-2953E65D06C2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BRANCH</a:t>
          </a:r>
        </a:p>
      </dgm:t>
    </dgm:pt>
    <dgm:pt modelId="{DAC20E37-D1B1-49F4-A1AD-7A4A5119737A}" type="parTrans" cxnId="{B70535BA-4781-4685-BA30-AD13582678AC}">
      <dgm:prSet/>
      <dgm:spPr/>
      <dgm:t>
        <a:bodyPr/>
        <a:lstStyle/>
        <a:p>
          <a:endParaRPr lang="en-IN"/>
        </a:p>
      </dgm:t>
    </dgm:pt>
    <dgm:pt modelId="{BD227ED7-F356-4716-83C1-7FE1F9277A73}" type="sibTrans" cxnId="{B70535BA-4781-4685-BA30-AD13582678AC}">
      <dgm:prSet/>
      <dgm:spPr/>
      <dgm:t>
        <a:bodyPr/>
        <a:lstStyle/>
        <a:p>
          <a:endParaRPr lang="en-IN"/>
        </a:p>
      </dgm:t>
    </dgm:pt>
    <dgm:pt modelId="{3F829044-BCD2-49E0-A712-269CBA2ABE80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SECTION</a:t>
          </a:r>
        </a:p>
      </dgm:t>
    </dgm:pt>
    <dgm:pt modelId="{5AB86C9B-25DF-4E56-B29C-3AF5BC0A0A9C}" type="parTrans" cxnId="{56D4B2F7-BBF3-491E-A673-D3C13829C483}">
      <dgm:prSet/>
      <dgm:spPr/>
      <dgm:t>
        <a:bodyPr/>
        <a:lstStyle/>
        <a:p>
          <a:endParaRPr lang="en-IN"/>
        </a:p>
      </dgm:t>
    </dgm:pt>
    <dgm:pt modelId="{A7EC785F-888F-4C8F-9A52-FB9B7DA94AE5}" type="sibTrans" cxnId="{56D4B2F7-BBF3-491E-A673-D3C13829C483}">
      <dgm:prSet/>
      <dgm:spPr/>
      <dgm:t>
        <a:bodyPr/>
        <a:lstStyle/>
        <a:p>
          <a:endParaRPr lang="en-IN"/>
        </a:p>
      </dgm:t>
    </dgm:pt>
    <dgm:pt modelId="{40FFAC12-9764-4B58-9A0F-2F8049F2FC0F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MOBILE NUMBER</a:t>
          </a:r>
        </a:p>
      </dgm:t>
    </dgm:pt>
    <dgm:pt modelId="{0733CFCE-6A56-4B88-9C70-83DFDB06A308}" type="parTrans" cxnId="{2515CF6D-DF88-458E-B530-1EE9D465259D}">
      <dgm:prSet/>
      <dgm:spPr/>
      <dgm:t>
        <a:bodyPr/>
        <a:lstStyle/>
        <a:p>
          <a:endParaRPr lang="en-IN"/>
        </a:p>
      </dgm:t>
    </dgm:pt>
    <dgm:pt modelId="{3A4AE174-53C9-4FC1-8F47-E910292D0F30}" type="sibTrans" cxnId="{2515CF6D-DF88-458E-B530-1EE9D465259D}">
      <dgm:prSet/>
      <dgm:spPr/>
      <dgm:t>
        <a:bodyPr/>
        <a:lstStyle/>
        <a:p>
          <a:endParaRPr lang="en-IN"/>
        </a:p>
      </dgm:t>
    </dgm:pt>
    <dgm:pt modelId="{546E25C9-0F00-4452-A30D-EBAABACF1AB9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EMAIL ID</a:t>
          </a:r>
        </a:p>
      </dgm:t>
    </dgm:pt>
    <dgm:pt modelId="{8B1C84EA-3EFA-4434-AD56-7291FAFB3AAA}" type="parTrans" cxnId="{817FA23D-8D55-4D76-90DE-206019511C0C}">
      <dgm:prSet/>
      <dgm:spPr/>
      <dgm:t>
        <a:bodyPr/>
        <a:lstStyle/>
        <a:p>
          <a:endParaRPr lang="en-IN"/>
        </a:p>
      </dgm:t>
    </dgm:pt>
    <dgm:pt modelId="{5CB8A796-2453-4E61-A6F3-C1B6C9697AA1}" type="sibTrans" cxnId="{817FA23D-8D55-4D76-90DE-206019511C0C}">
      <dgm:prSet/>
      <dgm:spPr/>
      <dgm:t>
        <a:bodyPr/>
        <a:lstStyle/>
        <a:p>
          <a:endParaRPr lang="en-IN"/>
        </a:p>
      </dgm:t>
    </dgm:pt>
    <dgm:pt modelId="{9FFCE64C-8C61-4876-8B3F-50D103CEC02E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PASSWORD/ CONFIRM PASSWORD</a:t>
          </a:r>
        </a:p>
      </dgm:t>
    </dgm:pt>
    <dgm:pt modelId="{0223FFBD-263E-4724-B104-35B0A28B1D21}" type="parTrans" cxnId="{30A61930-A261-4FC9-873D-7978751164DE}">
      <dgm:prSet/>
      <dgm:spPr/>
      <dgm:t>
        <a:bodyPr/>
        <a:lstStyle/>
        <a:p>
          <a:endParaRPr lang="en-IN"/>
        </a:p>
      </dgm:t>
    </dgm:pt>
    <dgm:pt modelId="{F555AC9E-BCFC-4CAD-888D-2339BF695784}" type="sibTrans" cxnId="{30A61930-A261-4FC9-873D-7978751164DE}">
      <dgm:prSet/>
      <dgm:spPr/>
      <dgm:t>
        <a:bodyPr/>
        <a:lstStyle/>
        <a:p>
          <a:endParaRPr lang="en-IN"/>
        </a:p>
      </dgm:t>
    </dgm:pt>
    <dgm:pt modelId="{B2729F59-4F19-44F4-B53C-4F13D8FFC594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ADDRESS –DAYSSCHOLAR/HOSTLER</a:t>
          </a:r>
        </a:p>
      </dgm:t>
    </dgm:pt>
    <dgm:pt modelId="{5089367E-2769-4263-9AE1-BBF9DEA280AA}" type="parTrans" cxnId="{36F4C0E5-546C-4B68-A643-351D18A93B13}">
      <dgm:prSet/>
      <dgm:spPr/>
      <dgm:t>
        <a:bodyPr/>
        <a:lstStyle/>
        <a:p>
          <a:endParaRPr lang="en-IN"/>
        </a:p>
      </dgm:t>
    </dgm:pt>
    <dgm:pt modelId="{4F2B2669-74E5-45E1-BB7B-FC735CFE5FC0}" type="sibTrans" cxnId="{36F4C0E5-546C-4B68-A643-351D18A93B13}">
      <dgm:prSet/>
      <dgm:spPr/>
      <dgm:t>
        <a:bodyPr/>
        <a:lstStyle/>
        <a:p>
          <a:endParaRPr lang="en-IN"/>
        </a:p>
      </dgm:t>
    </dgm:pt>
    <dgm:pt modelId="{120E15B9-3EF8-4829-9DE7-0854602E13EF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EXPECTED YEAR OF GRADUCTION</a:t>
          </a:r>
        </a:p>
      </dgm:t>
    </dgm:pt>
    <dgm:pt modelId="{C520C3E4-5C55-40C3-A437-B5ABAFF10B96}" type="parTrans" cxnId="{043D60AE-2A64-45AF-8689-5972FC55939E}">
      <dgm:prSet/>
      <dgm:spPr/>
      <dgm:t>
        <a:bodyPr/>
        <a:lstStyle/>
        <a:p>
          <a:endParaRPr lang="en-IN"/>
        </a:p>
      </dgm:t>
    </dgm:pt>
    <dgm:pt modelId="{45E4D985-245D-467C-A1E7-148C3EDBFB49}" type="sibTrans" cxnId="{043D60AE-2A64-45AF-8689-5972FC55939E}">
      <dgm:prSet/>
      <dgm:spPr/>
      <dgm:t>
        <a:bodyPr/>
        <a:lstStyle/>
        <a:p>
          <a:endParaRPr lang="en-IN"/>
        </a:p>
      </dgm:t>
    </dgm:pt>
    <dgm:pt modelId="{DC0EA742-6D44-458F-8EDA-DFBB5E42F823}">
      <dgm:prSet phldrT="[Text]"/>
      <dgm:spPr/>
      <dgm:t>
        <a:bodyPr/>
        <a:lstStyle/>
        <a:p>
          <a:endParaRPr lang="en-IN" sz="800" dirty="0"/>
        </a:p>
      </dgm:t>
    </dgm:pt>
    <dgm:pt modelId="{60102863-B374-4B60-977A-C200374D9AA1}" type="parTrans" cxnId="{D9964119-C890-4A6E-ACF9-5A1A0BE5CFA1}">
      <dgm:prSet/>
      <dgm:spPr/>
      <dgm:t>
        <a:bodyPr/>
        <a:lstStyle/>
        <a:p>
          <a:endParaRPr lang="en-IN"/>
        </a:p>
      </dgm:t>
    </dgm:pt>
    <dgm:pt modelId="{32EEE072-1CA9-4776-89CC-C8EF6E4EDC5B}" type="sibTrans" cxnId="{D9964119-C890-4A6E-ACF9-5A1A0BE5CFA1}">
      <dgm:prSet/>
      <dgm:spPr/>
      <dgm:t>
        <a:bodyPr/>
        <a:lstStyle/>
        <a:p>
          <a:endParaRPr lang="en-IN"/>
        </a:p>
      </dgm:t>
    </dgm:pt>
    <dgm:pt modelId="{A0C825E1-5E74-4955-B86C-86024450B578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</a:p>
      </dgm:t>
    </dgm:pt>
    <dgm:pt modelId="{0E6ADE9A-9C70-4336-9708-27D184F19CDD}" type="parTrans" cxnId="{A2834E63-B4FF-4B5B-8846-F6A95F72733E}">
      <dgm:prSet/>
      <dgm:spPr/>
      <dgm:t>
        <a:bodyPr/>
        <a:lstStyle/>
        <a:p>
          <a:endParaRPr lang="en-IN"/>
        </a:p>
      </dgm:t>
    </dgm:pt>
    <dgm:pt modelId="{6A51504A-045D-41A4-A861-A7BB2B541CE5}" type="sibTrans" cxnId="{A2834E63-B4FF-4B5B-8846-F6A95F72733E}">
      <dgm:prSet/>
      <dgm:spPr/>
      <dgm:t>
        <a:bodyPr/>
        <a:lstStyle/>
        <a:p>
          <a:endParaRPr lang="en-IN"/>
        </a:p>
      </dgm:t>
    </dgm:pt>
    <dgm:pt modelId="{03859265-30E7-4825-9E5B-B4D9F26F86D9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LIST OF ACHIEVEMENTS</a:t>
          </a:r>
        </a:p>
      </dgm:t>
    </dgm:pt>
    <dgm:pt modelId="{16189B3F-1665-4F72-BDCC-75FAD30D39B0}" type="parTrans" cxnId="{CEF3B7CF-DAEF-41F9-8DE8-DA460D65F1C0}">
      <dgm:prSet/>
      <dgm:spPr/>
      <dgm:t>
        <a:bodyPr/>
        <a:lstStyle/>
        <a:p>
          <a:endParaRPr lang="en-IN"/>
        </a:p>
      </dgm:t>
    </dgm:pt>
    <dgm:pt modelId="{CCE92571-C21B-4616-8CB0-8A59B1DCD6D0}" type="sibTrans" cxnId="{CEF3B7CF-DAEF-41F9-8DE8-DA460D65F1C0}">
      <dgm:prSet/>
      <dgm:spPr/>
      <dgm:t>
        <a:bodyPr/>
        <a:lstStyle/>
        <a:p>
          <a:endParaRPr lang="en-IN"/>
        </a:p>
      </dgm:t>
    </dgm:pt>
    <dgm:pt modelId="{CBAA5E46-3876-4694-A837-781AF698032B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SKILLS- if any!</a:t>
          </a:r>
        </a:p>
      </dgm:t>
    </dgm:pt>
    <dgm:pt modelId="{4366EDEC-2830-435D-9804-4C3D91D6E066}" type="parTrans" cxnId="{F7622A92-9847-4A6B-A5C2-75BDD4FCFA8E}">
      <dgm:prSet/>
      <dgm:spPr/>
      <dgm:t>
        <a:bodyPr/>
        <a:lstStyle/>
        <a:p>
          <a:endParaRPr lang="en-IN"/>
        </a:p>
      </dgm:t>
    </dgm:pt>
    <dgm:pt modelId="{B7C24FB8-D81F-4C19-8491-1AFF7AEDD47B}" type="sibTrans" cxnId="{F7622A92-9847-4A6B-A5C2-75BDD4FCFA8E}">
      <dgm:prSet/>
      <dgm:spPr/>
      <dgm:t>
        <a:bodyPr/>
        <a:lstStyle/>
        <a:p>
          <a:endParaRPr lang="en-IN"/>
        </a:p>
      </dgm:t>
    </dgm:pt>
    <dgm:pt modelId="{397BF332-3786-4903-A38A-2D5714ABD11F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INTERESTED FIELD</a:t>
          </a:r>
        </a:p>
      </dgm:t>
    </dgm:pt>
    <dgm:pt modelId="{BBAF01A4-DE88-4781-8DC9-9311B3F18507}" type="parTrans" cxnId="{AEF9CC13-1BA4-4EA5-AFFA-1BBA05FADED4}">
      <dgm:prSet/>
      <dgm:spPr/>
      <dgm:t>
        <a:bodyPr/>
        <a:lstStyle/>
        <a:p>
          <a:endParaRPr lang="en-IN"/>
        </a:p>
      </dgm:t>
    </dgm:pt>
    <dgm:pt modelId="{E56AAE70-054C-4E8C-9773-D41311596D0D}" type="sibTrans" cxnId="{AEF9CC13-1BA4-4EA5-AFFA-1BBA05FADED4}">
      <dgm:prSet/>
      <dgm:spPr/>
      <dgm:t>
        <a:bodyPr/>
        <a:lstStyle/>
        <a:p>
          <a:endParaRPr lang="en-IN"/>
        </a:p>
      </dgm:t>
    </dgm:pt>
    <dgm:pt modelId="{9DEC3EBA-6524-4BB3-BA8D-DC39B0102842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DETAILS REGARDING CURRENT SEMESTER BOOKS</a:t>
          </a:r>
        </a:p>
      </dgm:t>
    </dgm:pt>
    <dgm:pt modelId="{C656D4C8-23D9-47E3-A715-83CB0CF03AED}" type="parTrans" cxnId="{7011CC22-6AE0-4C2D-86A6-07B3B958B40F}">
      <dgm:prSet/>
      <dgm:spPr/>
      <dgm:t>
        <a:bodyPr/>
        <a:lstStyle/>
        <a:p>
          <a:endParaRPr lang="en-IN"/>
        </a:p>
      </dgm:t>
    </dgm:pt>
    <dgm:pt modelId="{F42EB39A-0D2A-4895-9BE5-8FF95132425C}" type="sibTrans" cxnId="{7011CC22-6AE0-4C2D-86A6-07B3B958B40F}">
      <dgm:prSet/>
      <dgm:spPr/>
      <dgm:t>
        <a:bodyPr/>
        <a:lstStyle/>
        <a:p>
          <a:endParaRPr lang="en-IN"/>
        </a:p>
      </dgm:t>
    </dgm:pt>
    <dgm:pt modelId="{57406388-7C7E-4402-A156-8C4A4EDF76C6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DETAILS OF THE BOOKS RELATED TO THE FIELD</a:t>
          </a:r>
        </a:p>
      </dgm:t>
    </dgm:pt>
    <dgm:pt modelId="{38F16080-A010-4823-B8B6-7F3F46EFFC65}" type="parTrans" cxnId="{964EAA96-7687-424D-95FD-22C8B2EA0275}">
      <dgm:prSet/>
      <dgm:spPr/>
      <dgm:t>
        <a:bodyPr/>
        <a:lstStyle/>
        <a:p>
          <a:endParaRPr lang="en-IN"/>
        </a:p>
      </dgm:t>
    </dgm:pt>
    <dgm:pt modelId="{9EA11877-75AB-4624-8C8A-602CDDE0761D}" type="sibTrans" cxnId="{964EAA96-7687-424D-95FD-22C8B2EA0275}">
      <dgm:prSet/>
      <dgm:spPr/>
      <dgm:t>
        <a:bodyPr/>
        <a:lstStyle/>
        <a:p>
          <a:endParaRPr lang="en-IN"/>
        </a:p>
      </dgm:t>
    </dgm:pt>
    <dgm:pt modelId="{5D13EFA4-7B97-40B5-A908-FF28EC65AA63}">
      <dgm:prSet/>
      <dgm:spPr/>
      <dgm:t>
        <a:bodyPr/>
        <a:lstStyle/>
        <a:p>
          <a:r>
            <a:rPr lang="en-IN" dirty="0"/>
            <a:t>SECURITY QUESTIONS    </a:t>
          </a:r>
        </a:p>
      </dgm:t>
    </dgm:pt>
    <dgm:pt modelId="{EF924B8F-A4C5-49B3-A51A-0AC3E0F73EBB}" type="parTrans" cxnId="{5984D761-F0B4-4A13-9EED-D07FC5A193DD}">
      <dgm:prSet/>
      <dgm:spPr/>
      <dgm:t>
        <a:bodyPr/>
        <a:lstStyle/>
        <a:p>
          <a:endParaRPr lang="en-IN"/>
        </a:p>
      </dgm:t>
    </dgm:pt>
    <dgm:pt modelId="{C07675DA-77E7-41FA-A2D0-30A496A69A0B}" type="sibTrans" cxnId="{5984D761-F0B4-4A13-9EED-D07FC5A193DD}">
      <dgm:prSet/>
      <dgm:spPr/>
      <dgm:t>
        <a:bodyPr/>
        <a:lstStyle/>
        <a:p>
          <a:endParaRPr lang="en-IN"/>
        </a:p>
      </dgm:t>
    </dgm:pt>
    <dgm:pt modelId="{F547AE54-A4EC-4302-80F8-7A6282802C8E}" type="pres">
      <dgm:prSet presAssocID="{5EFC0746-AA71-4FA8-A8F3-A58FE47D4ADF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3C5451B-2808-4FC2-AD94-39A96D5312BB}" type="pres">
      <dgm:prSet presAssocID="{5EFC0746-AA71-4FA8-A8F3-A58FE47D4ADF}" presName="cycle" presStyleCnt="0"/>
      <dgm:spPr/>
    </dgm:pt>
    <dgm:pt modelId="{88673BCC-12FB-4957-B822-855B5C5FC172}" type="pres">
      <dgm:prSet presAssocID="{5EFC0746-AA71-4FA8-A8F3-A58FE47D4ADF}" presName="centerShape" presStyleCnt="0"/>
      <dgm:spPr/>
    </dgm:pt>
    <dgm:pt modelId="{EE267EE6-2984-4800-AB2C-C00A8D2B1D4D}" type="pres">
      <dgm:prSet presAssocID="{5EFC0746-AA71-4FA8-A8F3-A58FE47D4ADF}" presName="connSite" presStyleLbl="node1" presStyleIdx="0" presStyleCnt="5"/>
      <dgm:spPr/>
    </dgm:pt>
    <dgm:pt modelId="{5EDC92D5-F420-4CE2-AA48-1C36DB460DCF}" type="pres">
      <dgm:prSet presAssocID="{5EFC0746-AA71-4FA8-A8F3-A58FE47D4ADF}" presName="visible" presStyleLbl="node1" presStyleIdx="0" presStyleCnt="5" custScaleX="62483" custScaleY="6400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7000" r="-7000"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79A1607-3EF8-4216-B67C-44FF34ACD9F2}" type="pres">
      <dgm:prSet presAssocID="{A61FE7B9-EABD-4CD7-B90C-D245CDFA9615}" presName="Name25" presStyleLbl="parChTrans1D1" presStyleIdx="0" presStyleCnt="4"/>
      <dgm:spPr/>
    </dgm:pt>
    <dgm:pt modelId="{A83421AC-452C-48A5-B4B2-DF8898841B34}" type="pres">
      <dgm:prSet presAssocID="{BBE41F1B-15DD-4CDD-A23D-4F81E20F085B}" presName="node" presStyleCnt="0"/>
      <dgm:spPr/>
    </dgm:pt>
    <dgm:pt modelId="{39FBE5F1-844A-4A4D-984B-23B39CEDCA96}" type="pres">
      <dgm:prSet presAssocID="{BBE41F1B-15DD-4CDD-A23D-4F81E20F085B}" presName="parentNode" presStyleLbl="node1" presStyleIdx="1" presStyleCnt="5" custScaleX="102120" custScaleY="73576" custLinFactNeighborX="-49848" custLinFactNeighborY="53009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9FC4F292-62F7-431A-A009-48CEAC010CD4}" type="pres">
      <dgm:prSet presAssocID="{BBE41F1B-15DD-4CDD-A23D-4F81E20F085B}" presName="childNode" presStyleLbl="revTx" presStyleIdx="0" presStyleCnt="3">
        <dgm:presLayoutVars>
          <dgm:bulletEnabled val="1"/>
        </dgm:presLayoutVars>
      </dgm:prSet>
      <dgm:spPr/>
    </dgm:pt>
    <dgm:pt modelId="{2DD8CA66-5CF2-4886-BB94-52D7AE54D674}" type="pres">
      <dgm:prSet presAssocID="{931F5004-F23E-4BD7-941D-293276F74D04}" presName="Name25" presStyleLbl="parChTrans1D1" presStyleIdx="1" presStyleCnt="4"/>
      <dgm:spPr/>
    </dgm:pt>
    <dgm:pt modelId="{7E163F00-0C0B-4BB3-AA78-CD98285DF5F4}" type="pres">
      <dgm:prSet presAssocID="{227AD353-433D-4E06-98A7-DE7B50704DB4}" presName="node" presStyleCnt="0"/>
      <dgm:spPr/>
    </dgm:pt>
    <dgm:pt modelId="{2305BFF8-5B1C-4D79-B439-278B73428A00}" type="pres">
      <dgm:prSet presAssocID="{227AD353-433D-4E06-98A7-DE7B50704DB4}" presName="parentNode" presStyleLbl="node1" presStyleIdx="2" presStyleCnt="5" custScaleX="102747" custScaleY="71713" custLinFactNeighborX="7115" custLinFactNeighborY="73264">
        <dgm:presLayoutVars>
          <dgm:chMax val="1"/>
          <dgm:bulletEnabled val="1"/>
        </dgm:presLayoutVars>
      </dgm:prSet>
      <dgm:spPr/>
    </dgm:pt>
    <dgm:pt modelId="{6CA65125-0416-42DB-8692-6AB46EF9F87F}" type="pres">
      <dgm:prSet presAssocID="{227AD353-433D-4E06-98A7-DE7B50704DB4}" presName="childNode" presStyleLbl="revTx" presStyleIdx="1" presStyleCnt="3">
        <dgm:presLayoutVars>
          <dgm:bulletEnabled val="1"/>
        </dgm:presLayoutVars>
      </dgm:prSet>
      <dgm:spPr/>
    </dgm:pt>
    <dgm:pt modelId="{BFE6A0E2-D952-4851-B5F1-85619A41E7C1}" type="pres">
      <dgm:prSet presAssocID="{0164D211-5B2E-4B5D-BD9D-641AEA66C090}" presName="Name25" presStyleLbl="parChTrans1D1" presStyleIdx="2" presStyleCnt="4"/>
      <dgm:spPr/>
    </dgm:pt>
    <dgm:pt modelId="{3F7324DE-7798-4F67-8492-3A03C86C436E}" type="pres">
      <dgm:prSet presAssocID="{A1C93656-B690-4F34-B52D-BD51D94544A6}" presName="node" presStyleCnt="0"/>
      <dgm:spPr/>
    </dgm:pt>
    <dgm:pt modelId="{2DB2FF92-CF08-4FDF-9435-421B6DF65CA4}" type="pres">
      <dgm:prSet presAssocID="{A1C93656-B690-4F34-B52D-BD51D94544A6}" presName="parentNode" presStyleLbl="node1" presStyleIdx="3" presStyleCnt="5" custScaleY="51578" custLinFactNeighborX="-6961" custLinFactNeighborY="37348">
        <dgm:presLayoutVars>
          <dgm:chMax val="1"/>
          <dgm:bulletEnabled val="1"/>
        </dgm:presLayoutVars>
      </dgm:prSet>
      <dgm:spPr>
        <a:prstGeom prst="round2SameRect">
          <a:avLst/>
        </a:prstGeom>
      </dgm:spPr>
    </dgm:pt>
    <dgm:pt modelId="{AADBA0DD-8728-46DA-89AC-C12A2F73C323}" type="pres">
      <dgm:prSet presAssocID="{A1C93656-B690-4F34-B52D-BD51D94544A6}" presName="childNode" presStyleLbl="revTx" presStyleIdx="2" presStyleCnt="3">
        <dgm:presLayoutVars>
          <dgm:bulletEnabled val="1"/>
        </dgm:presLayoutVars>
      </dgm:prSet>
      <dgm:spPr/>
    </dgm:pt>
    <dgm:pt modelId="{E7525632-3939-4AE0-900B-97CAFEE50D3B}" type="pres">
      <dgm:prSet presAssocID="{EF924B8F-A4C5-49B3-A51A-0AC3E0F73EBB}" presName="Name25" presStyleLbl="parChTrans1D1" presStyleIdx="3" presStyleCnt="4"/>
      <dgm:spPr/>
    </dgm:pt>
    <dgm:pt modelId="{69C11523-DED2-453B-A501-B3A5DBADB37E}" type="pres">
      <dgm:prSet presAssocID="{5D13EFA4-7B97-40B5-A908-FF28EC65AA63}" presName="node" presStyleCnt="0"/>
      <dgm:spPr/>
    </dgm:pt>
    <dgm:pt modelId="{13103C03-BFE0-43F6-AD0F-95931F5EC9E9}" type="pres">
      <dgm:prSet presAssocID="{5D13EFA4-7B97-40B5-A908-FF28EC65AA63}" presName="parentNode" presStyleLbl="node1" presStyleIdx="4" presStyleCnt="5" custScaleY="47694" custLinFactNeighborX="-69384" custLinFactNeighborY="-50127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CBF3F1D0-334A-4B81-BEB1-4F3B76B5297F}" type="pres">
      <dgm:prSet presAssocID="{5D13EFA4-7B97-40B5-A908-FF28EC65AA63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6CB3150B-06C7-4A5B-859F-3E0ED01D2669}" type="presOf" srcId="{975CCC7F-39F8-42EB-BB0F-2C4F5DCC08F9}" destId="{6CA65125-0416-42DB-8692-6AB46EF9F87F}" srcOrd="0" destOrd="1" presId="urn:microsoft.com/office/officeart/2005/8/layout/radial2"/>
    <dgm:cxn modelId="{AEF9CC13-1BA4-4EA5-AFFA-1BBA05FADED4}" srcId="{227AD353-433D-4E06-98A7-DE7B50704DB4}" destId="{397BF332-3786-4903-A38A-2D5714ABD11F}" srcOrd="4" destOrd="0" parTransId="{BBAF01A4-DE88-4781-8DC9-9311B3F18507}" sibTransId="{E56AAE70-054C-4E8C-9773-D41311596D0D}"/>
    <dgm:cxn modelId="{D9964119-C890-4A6E-ACF9-5A1A0BE5CFA1}" srcId="{227AD353-433D-4E06-98A7-DE7B50704DB4}" destId="{DC0EA742-6D44-458F-8EDA-DFBB5E42F823}" srcOrd="5" destOrd="0" parTransId="{60102863-B374-4B60-977A-C200374D9AA1}" sibTransId="{32EEE072-1CA9-4776-89CC-C8EF6E4EDC5B}"/>
    <dgm:cxn modelId="{A4D2D31E-6760-4645-A259-4739F08D3BFB}" type="presOf" srcId="{A0C825E1-5E74-4955-B86C-86024450B578}" destId="{9FC4F292-62F7-431A-A009-48CEAC010CD4}" srcOrd="0" destOrd="6" presId="urn:microsoft.com/office/officeart/2005/8/layout/radial2"/>
    <dgm:cxn modelId="{7011CC22-6AE0-4C2D-86A6-07B3B958B40F}" srcId="{A1C93656-B690-4F34-B52D-BD51D94544A6}" destId="{9DEC3EBA-6524-4BB3-BA8D-DC39B0102842}" srcOrd="1" destOrd="0" parTransId="{C656D4C8-23D9-47E3-A715-83CB0CF03AED}" sibTransId="{F42EB39A-0D2A-4895-9BE5-8FF95132425C}"/>
    <dgm:cxn modelId="{30A61930-A261-4FC9-873D-7978751164DE}" srcId="{BBE41F1B-15DD-4CDD-A23D-4F81E20F085B}" destId="{9FFCE64C-8C61-4876-8B3F-50D103CEC02E}" srcOrd="7" destOrd="0" parTransId="{0223FFBD-263E-4724-B104-35B0A28B1D21}" sibTransId="{F555AC9E-BCFC-4CAD-888D-2339BF695784}"/>
    <dgm:cxn modelId="{73E51432-1904-4CD0-84A1-3FA37D2CFC36}" srcId="{227AD353-433D-4E06-98A7-DE7B50704DB4}" destId="{975CCC7F-39F8-42EB-BB0F-2C4F5DCC08F9}" srcOrd="1" destOrd="0" parTransId="{67491FB9-069E-4DD4-9A50-DA6C3B801330}" sibTransId="{D98547A5-F94E-4B97-B22A-E465C5799EE2}"/>
    <dgm:cxn modelId="{7BEBC335-8E59-423F-BC21-BF29483E6F79}" type="presOf" srcId="{0164D211-5B2E-4B5D-BD9D-641AEA66C090}" destId="{BFE6A0E2-D952-4851-B5F1-85619A41E7C1}" srcOrd="0" destOrd="0" presId="urn:microsoft.com/office/officeart/2005/8/layout/radial2"/>
    <dgm:cxn modelId="{17AC6C39-D101-45C1-B454-02B4B9B6D116}" type="presOf" srcId="{1326B26B-66FD-4AF8-9FBE-2953E65D06C2}" destId="{9FC4F292-62F7-431A-A009-48CEAC010CD4}" srcOrd="0" destOrd="2" presId="urn:microsoft.com/office/officeart/2005/8/layout/radial2"/>
    <dgm:cxn modelId="{817FA23D-8D55-4D76-90DE-206019511C0C}" srcId="{BBE41F1B-15DD-4CDD-A23D-4F81E20F085B}" destId="{546E25C9-0F00-4452-A30D-EBAABACF1AB9}" srcOrd="5" destOrd="0" parTransId="{8B1C84EA-3EFA-4434-AD56-7291FAFB3AAA}" sibTransId="{5CB8A796-2453-4E61-A6F3-C1B6C9697AA1}"/>
    <dgm:cxn modelId="{4C65AC3E-7B9F-4404-AB36-F1D75D0274E8}" type="presOf" srcId="{9DEC3EBA-6524-4BB3-BA8D-DC39B0102842}" destId="{AADBA0DD-8728-46DA-89AC-C12A2F73C323}" srcOrd="0" destOrd="1" presId="urn:microsoft.com/office/officeart/2005/8/layout/radial2"/>
    <dgm:cxn modelId="{5984D761-F0B4-4A13-9EED-D07FC5A193DD}" srcId="{5EFC0746-AA71-4FA8-A8F3-A58FE47D4ADF}" destId="{5D13EFA4-7B97-40B5-A908-FF28EC65AA63}" srcOrd="3" destOrd="0" parTransId="{EF924B8F-A4C5-49B3-A51A-0AC3E0F73EBB}" sibTransId="{C07675DA-77E7-41FA-A2D0-30A496A69A0B}"/>
    <dgm:cxn modelId="{A2834E63-B4FF-4B5B-8846-F6A95F72733E}" srcId="{BBE41F1B-15DD-4CDD-A23D-4F81E20F085B}" destId="{A0C825E1-5E74-4955-B86C-86024450B578}" srcOrd="6" destOrd="0" parTransId="{0E6ADE9A-9C70-4336-9708-27D184F19CDD}" sibTransId="{6A51504A-045D-41A4-A861-A7BB2B541CE5}"/>
    <dgm:cxn modelId="{14BC8565-F80A-4C8F-84C7-67A1C9403556}" type="presOf" srcId="{DAA4EF42-4CB3-413A-B85E-53F0F89FDBD7}" destId="{AADBA0DD-8728-46DA-89AC-C12A2F73C323}" srcOrd="0" destOrd="0" presId="urn:microsoft.com/office/officeart/2005/8/layout/radial2"/>
    <dgm:cxn modelId="{16FC2447-2581-47B7-BB54-36E32D5B793B}" srcId="{5EFC0746-AA71-4FA8-A8F3-A58FE47D4ADF}" destId="{BBE41F1B-15DD-4CDD-A23D-4F81E20F085B}" srcOrd="0" destOrd="0" parTransId="{A61FE7B9-EABD-4CD7-B90C-D245CDFA9615}" sibTransId="{F21C27FE-39D0-47CE-B60A-D8E59C325175}"/>
    <dgm:cxn modelId="{79B9C967-1110-4710-A5C8-483090EA7B72}" type="presOf" srcId="{546E25C9-0F00-4452-A30D-EBAABACF1AB9}" destId="{9FC4F292-62F7-431A-A009-48CEAC010CD4}" srcOrd="0" destOrd="5" presId="urn:microsoft.com/office/officeart/2005/8/layout/radial2"/>
    <dgm:cxn modelId="{17E0896D-CB07-4D60-896D-D9FA55C01BF3}" srcId="{A1C93656-B690-4F34-B52D-BD51D94544A6}" destId="{DAA4EF42-4CB3-413A-B85E-53F0F89FDBD7}" srcOrd="0" destOrd="0" parTransId="{E0EAE50D-D14F-4050-96DF-0BE4155F6499}" sibTransId="{2458E4CA-9970-4E0E-B912-4352E0DF6B66}"/>
    <dgm:cxn modelId="{2515CF6D-DF88-458E-B530-1EE9D465259D}" srcId="{BBE41F1B-15DD-4CDD-A23D-4F81E20F085B}" destId="{40FFAC12-9764-4B58-9A0F-2F8049F2FC0F}" srcOrd="4" destOrd="0" parTransId="{0733CFCE-6A56-4B88-9C70-83DFDB06A308}" sibTransId="{3A4AE174-53C9-4FC1-8F47-E910292D0F30}"/>
    <dgm:cxn modelId="{9550FC6F-4115-464D-B3FC-0523224F9E0A}" type="presOf" srcId="{9FFCE64C-8C61-4876-8B3F-50D103CEC02E}" destId="{9FC4F292-62F7-431A-A009-48CEAC010CD4}" srcOrd="0" destOrd="7" presId="urn:microsoft.com/office/officeart/2005/8/layout/radial2"/>
    <dgm:cxn modelId="{0C79A851-C18E-45A8-9B83-139B44B47488}" type="presOf" srcId="{1EC310EC-9366-4732-BF11-AFC6C87AA4D8}" destId="{6CA65125-0416-42DB-8692-6AB46EF9F87F}" srcOrd="0" destOrd="0" presId="urn:microsoft.com/office/officeart/2005/8/layout/radial2"/>
    <dgm:cxn modelId="{0267C172-A69F-4D29-BD33-7C7F77A66A06}" type="presOf" srcId="{B2729F59-4F19-44F4-B53C-4F13D8FFC594}" destId="{9FC4F292-62F7-431A-A009-48CEAC010CD4}" srcOrd="0" destOrd="8" presId="urn:microsoft.com/office/officeart/2005/8/layout/radial2"/>
    <dgm:cxn modelId="{0FA9A773-0920-4A14-BAF4-ED759A9E3F0A}" type="presOf" srcId="{5D13EFA4-7B97-40B5-A908-FF28EC65AA63}" destId="{13103C03-BFE0-43F6-AD0F-95931F5EC9E9}" srcOrd="0" destOrd="0" presId="urn:microsoft.com/office/officeart/2005/8/layout/radial2"/>
    <dgm:cxn modelId="{611A8F7C-EDAA-412D-9BED-9A4826E22143}" type="presOf" srcId="{0DAC6DEB-F584-410C-8810-3DBC91A2C3CA}" destId="{9FC4F292-62F7-431A-A009-48CEAC010CD4}" srcOrd="0" destOrd="0" presId="urn:microsoft.com/office/officeart/2005/8/layout/radial2"/>
    <dgm:cxn modelId="{A9278F7E-24D9-4026-BBC4-2137F6656618}" type="presOf" srcId="{DC0EA742-6D44-458F-8EDA-DFBB5E42F823}" destId="{6CA65125-0416-42DB-8692-6AB46EF9F87F}" srcOrd="0" destOrd="5" presId="urn:microsoft.com/office/officeart/2005/8/layout/radial2"/>
    <dgm:cxn modelId="{D9687980-D727-486A-9ACB-4BE2107E7A23}" type="presOf" srcId="{BBE41F1B-15DD-4CDD-A23D-4F81E20F085B}" destId="{39FBE5F1-844A-4A4D-984B-23B39CEDCA96}" srcOrd="0" destOrd="0" presId="urn:microsoft.com/office/officeart/2005/8/layout/radial2"/>
    <dgm:cxn modelId="{F3E10686-22C5-4E48-8B96-274846A83206}" type="presOf" srcId="{40FFAC12-9764-4B58-9A0F-2F8049F2FC0F}" destId="{9FC4F292-62F7-431A-A009-48CEAC010CD4}" srcOrd="0" destOrd="4" presId="urn:microsoft.com/office/officeart/2005/8/layout/radial2"/>
    <dgm:cxn modelId="{F7622A92-9847-4A6B-A5C2-75BDD4FCFA8E}" srcId="{227AD353-433D-4E06-98A7-DE7B50704DB4}" destId="{CBAA5E46-3876-4694-A837-781AF698032B}" srcOrd="3" destOrd="0" parTransId="{4366EDEC-2830-435D-9804-4C3D91D6E066}" sibTransId="{B7C24FB8-D81F-4C19-8491-1AFF7AEDD47B}"/>
    <dgm:cxn modelId="{B5FA8893-A5BE-4612-9564-3C4048B03B7A}" type="presOf" srcId="{A61FE7B9-EABD-4CD7-B90C-D245CDFA9615}" destId="{379A1607-3EF8-4216-B67C-44FF34ACD9F2}" srcOrd="0" destOrd="0" presId="urn:microsoft.com/office/officeart/2005/8/layout/radial2"/>
    <dgm:cxn modelId="{964EAA96-7687-424D-95FD-22C8B2EA0275}" srcId="{A1C93656-B690-4F34-B52D-BD51D94544A6}" destId="{57406388-7C7E-4402-A156-8C4A4EDF76C6}" srcOrd="2" destOrd="0" parTransId="{38F16080-A010-4823-B8B6-7F3F46EFFC65}" sibTransId="{9EA11877-75AB-4624-8C8A-602CDDE0761D}"/>
    <dgm:cxn modelId="{9DAE17A0-01CD-46FE-AE0F-83FBC22B7A9D}" srcId="{BBE41F1B-15DD-4CDD-A23D-4F81E20F085B}" destId="{0DAC6DEB-F584-410C-8810-3DBC91A2C3CA}" srcOrd="0" destOrd="0" parTransId="{54D8E772-458A-4534-A8FD-010B8E60BA0F}" sibTransId="{36128D06-E8D6-4BA8-927A-01BA12D4E9C2}"/>
    <dgm:cxn modelId="{9C0A31A0-CE6A-4C76-B322-D8F8AE401A6A}" type="presOf" srcId="{03859265-30E7-4825-9E5B-B4D9F26F86D9}" destId="{6CA65125-0416-42DB-8692-6AB46EF9F87F}" srcOrd="0" destOrd="2" presId="urn:microsoft.com/office/officeart/2005/8/layout/radial2"/>
    <dgm:cxn modelId="{050D38A2-5837-4926-AB03-3BE9B3CAE2DA}" srcId="{5EFC0746-AA71-4FA8-A8F3-A58FE47D4ADF}" destId="{227AD353-433D-4E06-98A7-DE7B50704DB4}" srcOrd="1" destOrd="0" parTransId="{931F5004-F23E-4BD7-941D-293276F74D04}" sibTransId="{7D55A9DA-A02D-47E2-B0D3-C12DB395071A}"/>
    <dgm:cxn modelId="{043D60AE-2A64-45AF-8689-5972FC55939E}" srcId="{BBE41F1B-15DD-4CDD-A23D-4F81E20F085B}" destId="{120E15B9-3EF8-4829-9DE7-0854602E13EF}" srcOrd="9" destOrd="0" parTransId="{C520C3E4-5C55-40C3-A437-B5ABAFF10B96}" sibTransId="{45E4D985-245D-467C-A1E7-148C3EDBFB49}"/>
    <dgm:cxn modelId="{B70535BA-4781-4685-BA30-AD13582678AC}" srcId="{BBE41F1B-15DD-4CDD-A23D-4F81E20F085B}" destId="{1326B26B-66FD-4AF8-9FBE-2953E65D06C2}" srcOrd="2" destOrd="0" parTransId="{DAC20E37-D1B1-49F4-A1AD-7A4A5119737A}" sibTransId="{BD227ED7-F356-4716-83C1-7FE1F9277A73}"/>
    <dgm:cxn modelId="{E2AF2ECA-CC9C-42E0-B065-BC352A573153}" srcId="{5EFC0746-AA71-4FA8-A8F3-A58FE47D4ADF}" destId="{A1C93656-B690-4F34-B52D-BD51D94544A6}" srcOrd="2" destOrd="0" parTransId="{0164D211-5B2E-4B5D-BD9D-641AEA66C090}" sibTransId="{413C366D-05DC-4A93-822B-F4C8C5B7E84A}"/>
    <dgm:cxn modelId="{CEF3B7CF-DAEF-41F9-8DE8-DA460D65F1C0}" srcId="{227AD353-433D-4E06-98A7-DE7B50704DB4}" destId="{03859265-30E7-4825-9E5B-B4D9F26F86D9}" srcOrd="2" destOrd="0" parTransId="{16189B3F-1665-4F72-BDCC-75FAD30D39B0}" sibTransId="{CCE92571-C21B-4616-8CB0-8A59B1DCD6D0}"/>
    <dgm:cxn modelId="{3C4E82D1-A8B6-4B87-B907-6BDA502EB067}" srcId="{227AD353-433D-4E06-98A7-DE7B50704DB4}" destId="{1EC310EC-9366-4732-BF11-AFC6C87AA4D8}" srcOrd="0" destOrd="0" parTransId="{40614C93-C72F-4649-93AA-B335CED83B74}" sibTransId="{2FCAEB3F-7145-40F3-A0B6-1A8A6FD95130}"/>
    <dgm:cxn modelId="{4B8214D5-EFB9-4890-94C6-D0E1BE7BEDFB}" type="presOf" srcId="{931F5004-F23E-4BD7-941D-293276F74D04}" destId="{2DD8CA66-5CF2-4886-BB94-52D7AE54D674}" srcOrd="0" destOrd="0" presId="urn:microsoft.com/office/officeart/2005/8/layout/radial2"/>
    <dgm:cxn modelId="{E1145CD5-3676-41C5-ABBC-A48F137362B8}" type="presOf" srcId="{CBAA5E46-3876-4694-A837-781AF698032B}" destId="{6CA65125-0416-42DB-8692-6AB46EF9F87F}" srcOrd="0" destOrd="3" presId="urn:microsoft.com/office/officeart/2005/8/layout/radial2"/>
    <dgm:cxn modelId="{3C4497DC-A177-444F-B53B-42B06F34EC00}" type="presOf" srcId="{5EFC0746-AA71-4FA8-A8F3-A58FE47D4ADF}" destId="{F547AE54-A4EC-4302-80F8-7A6282802C8E}" srcOrd="0" destOrd="0" presId="urn:microsoft.com/office/officeart/2005/8/layout/radial2"/>
    <dgm:cxn modelId="{101907DE-87D3-4210-89C1-8D1FCAD49B96}" type="presOf" srcId="{A1C93656-B690-4F34-B52D-BD51D94544A6}" destId="{2DB2FF92-CF08-4FDF-9435-421B6DF65CA4}" srcOrd="0" destOrd="0" presId="urn:microsoft.com/office/officeart/2005/8/layout/radial2"/>
    <dgm:cxn modelId="{36F4C0E5-546C-4B68-A643-351D18A93B13}" srcId="{BBE41F1B-15DD-4CDD-A23D-4F81E20F085B}" destId="{B2729F59-4F19-44F4-B53C-4F13D8FFC594}" srcOrd="8" destOrd="0" parTransId="{5089367E-2769-4263-9AE1-BBF9DEA280AA}" sibTransId="{4F2B2669-74E5-45E1-BB7B-FC735CFE5FC0}"/>
    <dgm:cxn modelId="{4E1A1DE9-43BA-4CDE-BC3A-F55A7A5DD2C5}" type="presOf" srcId="{120E15B9-3EF8-4829-9DE7-0854602E13EF}" destId="{9FC4F292-62F7-431A-A009-48CEAC010CD4}" srcOrd="0" destOrd="9" presId="urn:microsoft.com/office/officeart/2005/8/layout/radial2"/>
    <dgm:cxn modelId="{4BC2C4E9-DBED-4C07-9D76-3C7BA7765254}" type="presOf" srcId="{3F829044-BCD2-49E0-A712-269CBA2ABE80}" destId="{9FC4F292-62F7-431A-A009-48CEAC010CD4}" srcOrd="0" destOrd="3" presId="urn:microsoft.com/office/officeart/2005/8/layout/radial2"/>
    <dgm:cxn modelId="{0E7DD5E9-E141-463F-A59B-EAEDB3F18ACE}" srcId="{BBE41F1B-15DD-4CDD-A23D-4F81E20F085B}" destId="{3BC64312-979A-4AC4-8F8D-7B0FCF63641A}" srcOrd="1" destOrd="0" parTransId="{ED792D9B-FCAB-43CC-8CDF-EDD2D4EE231F}" sibTransId="{0B9B2691-3097-4228-AB96-581334B28C39}"/>
    <dgm:cxn modelId="{E5ED54F0-E809-49A2-826D-3F4E04F983E2}" type="presOf" srcId="{EF924B8F-A4C5-49B3-A51A-0AC3E0F73EBB}" destId="{E7525632-3939-4AE0-900B-97CAFEE50D3B}" srcOrd="0" destOrd="0" presId="urn:microsoft.com/office/officeart/2005/8/layout/radial2"/>
    <dgm:cxn modelId="{F48C77F1-2E2D-4C6C-8E34-1E3AA0D342FD}" type="presOf" srcId="{3BC64312-979A-4AC4-8F8D-7B0FCF63641A}" destId="{9FC4F292-62F7-431A-A009-48CEAC010CD4}" srcOrd="0" destOrd="1" presId="urn:microsoft.com/office/officeart/2005/8/layout/radial2"/>
    <dgm:cxn modelId="{5716F5F5-E8D7-4551-BCFF-2278A47CAA67}" type="presOf" srcId="{397BF332-3786-4903-A38A-2D5714ABD11F}" destId="{6CA65125-0416-42DB-8692-6AB46EF9F87F}" srcOrd="0" destOrd="4" presId="urn:microsoft.com/office/officeart/2005/8/layout/radial2"/>
    <dgm:cxn modelId="{56D4B2F7-BBF3-491E-A673-D3C13829C483}" srcId="{BBE41F1B-15DD-4CDD-A23D-4F81E20F085B}" destId="{3F829044-BCD2-49E0-A712-269CBA2ABE80}" srcOrd="3" destOrd="0" parTransId="{5AB86C9B-25DF-4E56-B29C-3AF5BC0A0A9C}" sibTransId="{A7EC785F-888F-4C8F-9A52-FB9B7DA94AE5}"/>
    <dgm:cxn modelId="{60B5D5FA-E0E3-4F91-918B-F5CCEA097E32}" type="presOf" srcId="{227AD353-433D-4E06-98A7-DE7B50704DB4}" destId="{2305BFF8-5B1C-4D79-B439-278B73428A00}" srcOrd="0" destOrd="0" presId="urn:microsoft.com/office/officeart/2005/8/layout/radial2"/>
    <dgm:cxn modelId="{FF779AFF-6B74-4E35-86F8-2423A165BFD8}" type="presOf" srcId="{57406388-7C7E-4402-A156-8C4A4EDF76C6}" destId="{AADBA0DD-8728-46DA-89AC-C12A2F73C323}" srcOrd="0" destOrd="2" presId="urn:microsoft.com/office/officeart/2005/8/layout/radial2"/>
    <dgm:cxn modelId="{24ED788F-2D2B-466C-B7DA-1D833CBF0B6A}" type="presParOf" srcId="{F547AE54-A4EC-4302-80F8-7A6282802C8E}" destId="{A3C5451B-2808-4FC2-AD94-39A96D5312BB}" srcOrd="0" destOrd="0" presId="urn:microsoft.com/office/officeart/2005/8/layout/radial2"/>
    <dgm:cxn modelId="{4EDE1327-EA7D-4A74-A9F9-08F12486858A}" type="presParOf" srcId="{A3C5451B-2808-4FC2-AD94-39A96D5312BB}" destId="{88673BCC-12FB-4957-B822-855B5C5FC172}" srcOrd="0" destOrd="0" presId="urn:microsoft.com/office/officeart/2005/8/layout/radial2"/>
    <dgm:cxn modelId="{5EB08BF9-2761-464A-88AA-6C1BB31DDF44}" type="presParOf" srcId="{88673BCC-12FB-4957-B822-855B5C5FC172}" destId="{EE267EE6-2984-4800-AB2C-C00A8D2B1D4D}" srcOrd="0" destOrd="0" presId="urn:microsoft.com/office/officeart/2005/8/layout/radial2"/>
    <dgm:cxn modelId="{7A089782-491D-416C-9ED7-FDF677A11FC5}" type="presParOf" srcId="{88673BCC-12FB-4957-B822-855B5C5FC172}" destId="{5EDC92D5-F420-4CE2-AA48-1C36DB460DCF}" srcOrd="1" destOrd="0" presId="urn:microsoft.com/office/officeart/2005/8/layout/radial2"/>
    <dgm:cxn modelId="{9BF50450-990A-4185-B676-3FEE0E01AF4C}" type="presParOf" srcId="{A3C5451B-2808-4FC2-AD94-39A96D5312BB}" destId="{379A1607-3EF8-4216-B67C-44FF34ACD9F2}" srcOrd="1" destOrd="0" presId="urn:microsoft.com/office/officeart/2005/8/layout/radial2"/>
    <dgm:cxn modelId="{F7829558-127B-4C19-95C8-109D3A976184}" type="presParOf" srcId="{A3C5451B-2808-4FC2-AD94-39A96D5312BB}" destId="{A83421AC-452C-48A5-B4B2-DF8898841B34}" srcOrd="2" destOrd="0" presId="urn:microsoft.com/office/officeart/2005/8/layout/radial2"/>
    <dgm:cxn modelId="{82D0E68A-F057-44D1-8C35-096636BE66A0}" type="presParOf" srcId="{A83421AC-452C-48A5-B4B2-DF8898841B34}" destId="{39FBE5F1-844A-4A4D-984B-23B39CEDCA96}" srcOrd="0" destOrd="0" presId="urn:microsoft.com/office/officeart/2005/8/layout/radial2"/>
    <dgm:cxn modelId="{B9B522C0-B711-4D10-B95A-6CBADAAAE48A}" type="presParOf" srcId="{A83421AC-452C-48A5-B4B2-DF8898841B34}" destId="{9FC4F292-62F7-431A-A009-48CEAC010CD4}" srcOrd="1" destOrd="0" presId="urn:microsoft.com/office/officeart/2005/8/layout/radial2"/>
    <dgm:cxn modelId="{9BEC2DCA-4D0B-4FA1-A7F6-6274ECDF055B}" type="presParOf" srcId="{A3C5451B-2808-4FC2-AD94-39A96D5312BB}" destId="{2DD8CA66-5CF2-4886-BB94-52D7AE54D674}" srcOrd="3" destOrd="0" presId="urn:microsoft.com/office/officeart/2005/8/layout/radial2"/>
    <dgm:cxn modelId="{18A908D5-9A3C-43AC-B1BB-6E2E134359CE}" type="presParOf" srcId="{A3C5451B-2808-4FC2-AD94-39A96D5312BB}" destId="{7E163F00-0C0B-4BB3-AA78-CD98285DF5F4}" srcOrd="4" destOrd="0" presId="urn:microsoft.com/office/officeart/2005/8/layout/radial2"/>
    <dgm:cxn modelId="{D297EA24-3850-4F7F-96A5-B8AD66BD860F}" type="presParOf" srcId="{7E163F00-0C0B-4BB3-AA78-CD98285DF5F4}" destId="{2305BFF8-5B1C-4D79-B439-278B73428A00}" srcOrd="0" destOrd="0" presId="urn:microsoft.com/office/officeart/2005/8/layout/radial2"/>
    <dgm:cxn modelId="{7708CF81-7021-4E68-AE41-A15CD35832BB}" type="presParOf" srcId="{7E163F00-0C0B-4BB3-AA78-CD98285DF5F4}" destId="{6CA65125-0416-42DB-8692-6AB46EF9F87F}" srcOrd="1" destOrd="0" presId="urn:microsoft.com/office/officeart/2005/8/layout/radial2"/>
    <dgm:cxn modelId="{254BF655-6A9E-48E2-850A-09C3EB4996A5}" type="presParOf" srcId="{A3C5451B-2808-4FC2-AD94-39A96D5312BB}" destId="{BFE6A0E2-D952-4851-B5F1-85619A41E7C1}" srcOrd="5" destOrd="0" presId="urn:microsoft.com/office/officeart/2005/8/layout/radial2"/>
    <dgm:cxn modelId="{B219F914-B0B1-4A49-B2D0-009344C53F32}" type="presParOf" srcId="{A3C5451B-2808-4FC2-AD94-39A96D5312BB}" destId="{3F7324DE-7798-4F67-8492-3A03C86C436E}" srcOrd="6" destOrd="0" presId="urn:microsoft.com/office/officeart/2005/8/layout/radial2"/>
    <dgm:cxn modelId="{D18B8738-E7A2-4769-8E50-B0133C203AEC}" type="presParOf" srcId="{3F7324DE-7798-4F67-8492-3A03C86C436E}" destId="{2DB2FF92-CF08-4FDF-9435-421B6DF65CA4}" srcOrd="0" destOrd="0" presId="urn:microsoft.com/office/officeart/2005/8/layout/radial2"/>
    <dgm:cxn modelId="{8BC87D61-BAED-4B80-9D29-A5352DF4D37E}" type="presParOf" srcId="{3F7324DE-7798-4F67-8492-3A03C86C436E}" destId="{AADBA0DD-8728-46DA-89AC-C12A2F73C323}" srcOrd="1" destOrd="0" presId="urn:microsoft.com/office/officeart/2005/8/layout/radial2"/>
    <dgm:cxn modelId="{A3B3C8BE-1E90-4B0E-8FBA-F75CE8F58E8B}" type="presParOf" srcId="{A3C5451B-2808-4FC2-AD94-39A96D5312BB}" destId="{E7525632-3939-4AE0-900B-97CAFEE50D3B}" srcOrd="7" destOrd="0" presId="urn:microsoft.com/office/officeart/2005/8/layout/radial2"/>
    <dgm:cxn modelId="{29E43829-58E9-4E8E-A600-3D72BA67FF39}" type="presParOf" srcId="{A3C5451B-2808-4FC2-AD94-39A96D5312BB}" destId="{69C11523-DED2-453B-A501-B3A5DBADB37E}" srcOrd="8" destOrd="0" presId="urn:microsoft.com/office/officeart/2005/8/layout/radial2"/>
    <dgm:cxn modelId="{B7965376-070D-4B8F-83FE-D5E765FE966B}" type="presParOf" srcId="{69C11523-DED2-453B-A501-B3A5DBADB37E}" destId="{13103C03-BFE0-43F6-AD0F-95931F5EC9E9}" srcOrd="0" destOrd="0" presId="urn:microsoft.com/office/officeart/2005/8/layout/radial2"/>
    <dgm:cxn modelId="{5CC47AA0-6F45-49B3-B754-281DC86FE818}" type="presParOf" srcId="{69C11523-DED2-453B-A501-B3A5DBADB37E}" destId="{CBF3F1D0-334A-4B81-BEB1-4F3B76B5297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FD8BD3-3CBD-4B72-9CE3-4044B3B3C3DC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F6303A6-536A-4028-8FCD-C453AE014DC9}">
      <dgm:prSet phldrT="[Text]"/>
      <dgm:spPr/>
      <dgm:t>
        <a:bodyPr/>
        <a:lstStyle/>
        <a:p>
          <a:r>
            <a:rPr lang="en-IN" dirty="0"/>
            <a:t>FACULTY</a:t>
          </a:r>
        </a:p>
      </dgm:t>
    </dgm:pt>
    <dgm:pt modelId="{758249DF-A3A8-49C0-BAE0-9E3375FEB2F0}" type="parTrans" cxnId="{190EE0FB-CA70-466F-AEA5-F7D14370EFF0}">
      <dgm:prSet/>
      <dgm:spPr/>
      <dgm:t>
        <a:bodyPr/>
        <a:lstStyle/>
        <a:p>
          <a:endParaRPr lang="en-IN"/>
        </a:p>
      </dgm:t>
    </dgm:pt>
    <dgm:pt modelId="{F736C753-26D5-464E-ADC2-A2F55BF7B1C6}" type="sibTrans" cxnId="{190EE0FB-CA70-466F-AEA5-F7D14370EFF0}">
      <dgm:prSet/>
      <dgm:spPr/>
      <dgm:t>
        <a:bodyPr/>
        <a:lstStyle/>
        <a:p>
          <a:endParaRPr lang="en-IN"/>
        </a:p>
      </dgm:t>
    </dgm:pt>
    <dgm:pt modelId="{AE81E03C-A34F-4679-A9A1-025E21845A79}">
      <dgm:prSet phldrT="[Text]"/>
      <dgm:spPr/>
      <dgm:t>
        <a:bodyPr/>
        <a:lstStyle/>
        <a:p>
          <a:r>
            <a:rPr lang="en-IN" dirty="0"/>
            <a:t>UPDATE</a:t>
          </a:r>
        </a:p>
      </dgm:t>
    </dgm:pt>
    <dgm:pt modelId="{B40603E4-877B-4789-B04F-836C508C86AB}" type="parTrans" cxnId="{089C70A6-C577-42FF-99E2-11C7367C8381}">
      <dgm:prSet/>
      <dgm:spPr/>
      <dgm:t>
        <a:bodyPr/>
        <a:lstStyle/>
        <a:p>
          <a:endParaRPr lang="en-IN"/>
        </a:p>
      </dgm:t>
    </dgm:pt>
    <dgm:pt modelId="{0A52EEC8-22EC-44CB-B86E-7D9629B4255C}" type="sibTrans" cxnId="{089C70A6-C577-42FF-99E2-11C7367C8381}">
      <dgm:prSet/>
      <dgm:spPr/>
      <dgm:t>
        <a:bodyPr/>
        <a:lstStyle/>
        <a:p>
          <a:endParaRPr lang="en-IN"/>
        </a:p>
      </dgm:t>
    </dgm:pt>
    <dgm:pt modelId="{E24B77AD-0D62-461A-ABB2-A9C92D710042}">
      <dgm:prSet phldrT="[Text]"/>
      <dgm:spPr/>
      <dgm:t>
        <a:bodyPr/>
        <a:lstStyle/>
        <a:p>
          <a:r>
            <a:rPr lang="en-IN" dirty="0"/>
            <a:t>UPLOAD</a:t>
          </a:r>
        </a:p>
      </dgm:t>
    </dgm:pt>
    <dgm:pt modelId="{2420B8FC-8033-423D-B1E2-D6039F4DB918}" type="parTrans" cxnId="{13696E63-D241-4140-AFAB-4EEA89F06CCC}">
      <dgm:prSet/>
      <dgm:spPr/>
      <dgm:t>
        <a:bodyPr/>
        <a:lstStyle/>
        <a:p>
          <a:endParaRPr lang="en-IN"/>
        </a:p>
      </dgm:t>
    </dgm:pt>
    <dgm:pt modelId="{9D602C29-F2B9-4C10-B90D-9EFC017E2C79}" type="sibTrans" cxnId="{13696E63-D241-4140-AFAB-4EEA89F06CCC}">
      <dgm:prSet/>
      <dgm:spPr/>
      <dgm:t>
        <a:bodyPr/>
        <a:lstStyle/>
        <a:p>
          <a:endParaRPr lang="en-IN"/>
        </a:p>
      </dgm:t>
    </dgm:pt>
    <dgm:pt modelId="{57ABBBA2-FE13-4185-935D-214A99B340B5}">
      <dgm:prSet phldrT="[Text]"/>
      <dgm:spPr/>
      <dgm:t>
        <a:bodyPr/>
        <a:lstStyle/>
        <a:p>
          <a:r>
            <a:rPr lang="en-IN" dirty="0"/>
            <a:t>CHECK</a:t>
          </a:r>
        </a:p>
      </dgm:t>
    </dgm:pt>
    <dgm:pt modelId="{DF79E504-67D9-4B60-9CFC-01F3FD523820}" type="parTrans" cxnId="{9E48A845-B284-4B2B-878C-8D491003A678}">
      <dgm:prSet/>
      <dgm:spPr/>
      <dgm:t>
        <a:bodyPr/>
        <a:lstStyle/>
        <a:p>
          <a:endParaRPr lang="en-IN"/>
        </a:p>
      </dgm:t>
    </dgm:pt>
    <dgm:pt modelId="{215562B5-CBFA-4B45-81C0-4621B8D73D24}" type="sibTrans" cxnId="{9E48A845-B284-4B2B-878C-8D491003A678}">
      <dgm:prSet/>
      <dgm:spPr/>
      <dgm:t>
        <a:bodyPr/>
        <a:lstStyle/>
        <a:p>
          <a:endParaRPr lang="en-IN"/>
        </a:p>
      </dgm:t>
    </dgm:pt>
    <dgm:pt modelId="{A18AF497-BC1C-4504-BD49-10CB14F89481}">
      <dgm:prSet/>
      <dgm:spPr/>
      <dgm:t>
        <a:bodyPr/>
        <a:lstStyle/>
        <a:p>
          <a:r>
            <a:rPr lang="en-IN" dirty="0"/>
            <a:t>STUDENT MARKS</a:t>
          </a:r>
        </a:p>
      </dgm:t>
    </dgm:pt>
    <dgm:pt modelId="{B2DB2CC0-03B7-401C-8B6A-1EBDE701A94F}" type="parTrans" cxnId="{E995AB43-BDAD-430F-A28F-922299BD837D}">
      <dgm:prSet/>
      <dgm:spPr/>
      <dgm:t>
        <a:bodyPr/>
        <a:lstStyle/>
        <a:p>
          <a:endParaRPr lang="en-IN"/>
        </a:p>
      </dgm:t>
    </dgm:pt>
    <dgm:pt modelId="{408FE0F3-F371-467E-8F45-BFD47D5CC7D1}" type="sibTrans" cxnId="{E995AB43-BDAD-430F-A28F-922299BD837D}">
      <dgm:prSet/>
      <dgm:spPr/>
      <dgm:t>
        <a:bodyPr/>
        <a:lstStyle/>
        <a:p>
          <a:endParaRPr lang="en-IN"/>
        </a:p>
      </dgm:t>
    </dgm:pt>
    <dgm:pt modelId="{1494F1A8-65EE-4FEF-A768-F80E879B0FC7}">
      <dgm:prSet/>
      <dgm:spPr/>
      <dgm:t>
        <a:bodyPr/>
        <a:lstStyle/>
        <a:p>
          <a:r>
            <a:rPr lang="en-IN" dirty="0"/>
            <a:t>ASSIGNMENT</a:t>
          </a:r>
        </a:p>
      </dgm:t>
    </dgm:pt>
    <dgm:pt modelId="{89E8C039-690E-4B77-A067-3732F09B0C9B}" type="parTrans" cxnId="{3D6CB7EB-7389-4BB8-ADD0-93CD13454D1B}">
      <dgm:prSet/>
      <dgm:spPr/>
      <dgm:t>
        <a:bodyPr/>
        <a:lstStyle/>
        <a:p>
          <a:endParaRPr lang="en-IN"/>
        </a:p>
      </dgm:t>
    </dgm:pt>
    <dgm:pt modelId="{720456C1-9128-4448-BE6C-F5EB3E213F90}" type="sibTrans" cxnId="{3D6CB7EB-7389-4BB8-ADD0-93CD13454D1B}">
      <dgm:prSet/>
      <dgm:spPr/>
      <dgm:t>
        <a:bodyPr/>
        <a:lstStyle/>
        <a:p>
          <a:endParaRPr lang="en-IN"/>
        </a:p>
      </dgm:t>
    </dgm:pt>
    <dgm:pt modelId="{E326B33E-D2F0-49FE-9CBB-1AD3074DB068}">
      <dgm:prSet/>
      <dgm:spPr/>
      <dgm:t>
        <a:bodyPr/>
        <a:lstStyle/>
        <a:p>
          <a:r>
            <a:rPr lang="en-IN" dirty="0"/>
            <a:t>ATTENDANCE</a:t>
          </a:r>
        </a:p>
      </dgm:t>
    </dgm:pt>
    <dgm:pt modelId="{E97E661E-6226-4707-8D85-6CF3DDDB2070}" type="parTrans" cxnId="{14146604-C012-412F-90E8-261887C36DA0}">
      <dgm:prSet/>
      <dgm:spPr/>
      <dgm:t>
        <a:bodyPr/>
        <a:lstStyle/>
        <a:p>
          <a:endParaRPr lang="en-IN"/>
        </a:p>
      </dgm:t>
    </dgm:pt>
    <dgm:pt modelId="{E0B2388B-06BF-42DB-8B0A-C6695951FE2F}" type="sibTrans" cxnId="{14146604-C012-412F-90E8-261887C36DA0}">
      <dgm:prSet/>
      <dgm:spPr/>
      <dgm:t>
        <a:bodyPr/>
        <a:lstStyle/>
        <a:p>
          <a:endParaRPr lang="en-IN"/>
        </a:p>
      </dgm:t>
    </dgm:pt>
    <dgm:pt modelId="{2957A9DD-A57D-4CA8-8673-C9CB02A73EB8}">
      <dgm:prSet/>
      <dgm:spPr/>
      <dgm:t>
        <a:bodyPr/>
        <a:lstStyle/>
        <a:p>
          <a:r>
            <a:rPr lang="en-IN" dirty="0"/>
            <a:t>STUDENT INFORMATION</a:t>
          </a:r>
        </a:p>
      </dgm:t>
    </dgm:pt>
    <dgm:pt modelId="{0DF7EF43-511F-4147-9B57-37E2F5575C95}" type="parTrans" cxnId="{DBDDA629-3DA8-44A5-8662-90BCBF9AD9A8}">
      <dgm:prSet/>
      <dgm:spPr/>
      <dgm:t>
        <a:bodyPr/>
        <a:lstStyle/>
        <a:p>
          <a:endParaRPr lang="en-IN"/>
        </a:p>
      </dgm:t>
    </dgm:pt>
    <dgm:pt modelId="{67F1AF5F-CAF3-421F-82D2-8A71BC40F59C}" type="sibTrans" cxnId="{DBDDA629-3DA8-44A5-8662-90BCBF9AD9A8}">
      <dgm:prSet/>
      <dgm:spPr/>
      <dgm:t>
        <a:bodyPr/>
        <a:lstStyle/>
        <a:p>
          <a:endParaRPr lang="en-IN"/>
        </a:p>
      </dgm:t>
    </dgm:pt>
    <dgm:pt modelId="{A42F6CFE-DC47-4F63-868D-16ABB359514B}">
      <dgm:prSet/>
      <dgm:spPr/>
      <dgm:t>
        <a:bodyPr/>
        <a:lstStyle/>
        <a:p>
          <a:r>
            <a:rPr lang="en-IN" dirty="0"/>
            <a:t>STUDENT REPORT CARD</a:t>
          </a:r>
        </a:p>
      </dgm:t>
    </dgm:pt>
    <dgm:pt modelId="{17BEC077-EEDC-4916-B11F-FC3B2A2AB723}" type="parTrans" cxnId="{3843D458-34B6-4390-8144-342AA7E03AA9}">
      <dgm:prSet/>
      <dgm:spPr/>
      <dgm:t>
        <a:bodyPr/>
        <a:lstStyle/>
        <a:p>
          <a:endParaRPr lang="en-IN"/>
        </a:p>
      </dgm:t>
    </dgm:pt>
    <dgm:pt modelId="{9E722D89-2E15-4F2A-AF4A-23FA9999DBE1}" type="sibTrans" cxnId="{3843D458-34B6-4390-8144-342AA7E03AA9}">
      <dgm:prSet/>
      <dgm:spPr/>
      <dgm:t>
        <a:bodyPr/>
        <a:lstStyle/>
        <a:p>
          <a:endParaRPr lang="en-IN"/>
        </a:p>
      </dgm:t>
    </dgm:pt>
    <dgm:pt modelId="{1F6B59FF-703A-4ABF-91E7-30BF98430409}">
      <dgm:prSet/>
      <dgm:spPr/>
      <dgm:t>
        <a:bodyPr/>
        <a:lstStyle/>
        <a:p>
          <a:r>
            <a:rPr lang="en-IN" dirty="0"/>
            <a:t>CO-CURRICULAR DETAILS FOR STUDENTS</a:t>
          </a:r>
        </a:p>
      </dgm:t>
    </dgm:pt>
    <dgm:pt modelId="{229F37B0-9E11-4626-97C5-D76B54CB5397}" type="parTrans" cxnId="{0DD8D4F3-2329-41B6-ABC7-BA5EFC756A94}">
      <dgm:prSet/>
      <dgm:spPr/>
      <dgm:t>
        <a:bodyPr/>
        <a:lstStyle/>
        <a:p>
          <a:endParaRPr lang="en-IN"/>
        </a:p>
      </dgm:t>
    </dgm:pt>
    <dgm:pt modelId="{FDABA328-90FD-406A-9757-DDCD1D5B42DF}" type="sibTrans" cxnId="{0DD8D4F3-2329-41B6-ABC7-BA5EFC756A94}">
      <dgm:prSet/>
      <dgm:spPr/>
      <dgm:t>
        <a:bodyPr/>
        <a:lstStyle/>
        <a:p>
          <a:endParaRPr lang="en-IN"/>
        </a:p>
      </dgm:t>
    </dgm:pt>
    <dgm:pt modelId="{29D67421-233C-4CF6-AEB9-8615A1BD6C58}">
      <dgm:prSet/>
      <dgm:spPr/>
      <dgm:t>
        <a:bodyPr/>
        <a:lstStyle/>
        <a:p>
          <a:r>
            <a:rPr lang="en-IN" dirty="0"/>
            <a:t>EXAM DETAILS AND INSTRUCTIONS</a:t>
          </a:r>
        </a:p>
      </dgm:t>
    </dgm:pt>
    <dgm:pt modelId="{122497CA-307D-46FF-91AA-7A294EBDB859}" type="parTrans" cxnId="{2EFEB99D-ACF4-460E-BA2E-9F6A8EDEE227}">
      <dgm:prSet/>
      <dgm:spPr/>
      <dgm:t>
        <a:bodyPr/>
        <a:lstStyle/>
        <a:p>
          <a:endParaRPr lang="en-IN"/>
        </a:p>
      </dgm:t>
    </dgm:pt>
    <dgm:pt modelId="{CD358F55-2484-4B7D-9908-E7B6E9E57851}" type="sibTrans" cxnId="{2EFEB99D-ACF4-460E-BA2E-9F6A8EDEE227}">
      <dgm:prSet/>
      <dgm:spPr/>
      <dgm:t>
        <a:bodyPr/>
        <a:lstStyle/>
        <a:p>
          <a:endParaRPr lang="en-IN"/>
        </a:p>
      </dgm:t>
    </dgm:pt>
    <dgm:pt modelId="{BC6376D4-4E5C-4AF4-B8B4-90E5216A233F}">
      <dgm:prSet/>
      <dgm:spPr/>
      <dgm:t>
        <a:bodyPr/>
        <a:lstStyle/>
        <a:p>
          <a:r>
            <a:rPr lang="en-IN" dirty="0"/>
            <a:t>STUDENT MARKS</a:t>
          </a:r>
        </a:p>
      </dgm:t>
    </dgm:pt>
    <dgm:pt modelId="{83C23E2A-6585-430C-A6C8-5F16E7D080A7}" type="parTrans" cxnId="{514FD0CA-3DEF-4111-A921-F987D2FAF5CE}">
      <dgm:prSet/>
      <dgm:spPr/>
      <dgm:t>
        <a:bodyPr/>
        <a:lstStyle/>
        <a:p>
          <a:endParaRPr lang="en-IN"/>
        </a:p>
      </dgm:t>
    </dgm:pt>
    <dgm:pt modelId="{B2B391BF-E060-46C9-94D8-2901BB09107F}" type="sibTrans" cxnId="{514FD0CA-3DEF-4111-A921-F987D2FAF5CE}">
      <dgm:prSet/>
      <dgm:spPr/>
      <dgm:t>
        <a:bodyPr/>
        <a:lstStyle/>
        <a:p>
          <a:endParaRPr lang="en-IN"/>
        </a:p>
      </dgm:t>
    </dgm:pt>
    <dgm:pt modelId="{E4CE19C1-B623-4DA4-B300-CD4C40F8577F}">
      <dgm:prSet/>
      <dgm:spPr/>
      <dgm:t>
        <a:bodyPr/>
        <a:lstStyle/>
        <a:p>
          <a:r>
            <a:rPr lang="en-IN" dirty="0"/>
            <a:t>ATTENDANCE</a:t>
          </a:r>
        </a:p>
      </dgm:t>
    </dgm:pt>
    <dgm:pt modelId="{AE76F3CC-B635-4D5F-A9B1-59CBBC1E291E}" type="parTrans" cxnId="{EB6B83EF-D840-4B43-802D-6021EE983202}">
      <dgm:prSet/>
      <dgm:spPr/>
      <dgm:t>
        <a:bodyPr/>
        <a:lstStyle/>
        <a:p>
          <a:endParaRPr lang="en-IN"/>
        </a:p>
      </dgm:t>
    </dgm:pt>
    <dgm:pt modelId="{51830C3A-3818-4617-B857-FF582747A94D}" type="sibTrans" cxnId="{EB6B83EF-D840-4B43-802D-6021EE983202}">
      <dgm:prSet/>
      <dgm:spPr/>
      <dgm:t>
        <a:bodyPr/>
        <a:lstStyle/>
        <a:p>
          <a:endParaRPr lang="en-IN"/>
        </a:p>
      </dgm:t>
    </dgm:pt>
    <dgm:pt modelId="{4307BC0D-F29A-4BA1-ADD3-6BA49EC0BBCE}">
      <dgm:prSet/>
      <dgm:spPr/>
      <dgm:t>
        <a:bodyPr/>
        <a:lstStyle/>
        <a:p>
          <a:r>
            <a:rPr lang="en-IN" dirty="0"/>
            <a:t>DAILY PERFORMANCE</a:t>
          </a:r>
        </a:p>
      </dgm:t>
    </dgm:pt>
    <dgm:pt modelId="{792EB766-C6E5-4F52-BE3B-5BD1A3E78A0A}" type="parTrans" cxnId="{7FB0C295-0741-4D85-91DA-5CE07D468629}">
      <dgm:prSet/>
      <dgm:spPr/>
      <dgm:t>
        <a:bodyPr/>
        <a:lstStyle/>
        <a:p>
          <a:endParaRPr lang="en-IN"/>
        </a:p>
      </dgm:t>
    </dgm:pt>
    <dgm:pt modelId="{16E130DB-B734-4FF5-8A1C-44629267AEE1}" type="sibTrans" cxnId="{7FB0C295-0741-4D85-91DA-5CE07D468629}">
      <dgm:prSet/>
      <dgm:spPr/>
      <dgm:t>
        <a:bodyPr/>
        <a:lstStyle/>
        <a:p>
          <a:endParaRPr lang="en-IN"/>
        </a:p>
      </dgm:t>
    </dgm:pt>
    <dgm:pt modelId="{4323CA7A-20CE-41B0-A43B-7BE00D18C83C}">
      <dgm:prSet/>
      <dgm:spPr/>
      <dgm:t>
        <a:bodyPr/>
        <a:lstStyle/>
        <a:p>
          <a:r>
            <a:rPr lang="en-IN" dirty="0"/>
            <a:t>STUDENT ACTIVITIES</a:t>
          </a:r>
        </a:p>
      </dgm:t>
    </dgm:pt>
    <dgm:pt modelId="{43167D21-FEDC-4420-9FAA-82B8701A523B}" type="parTrans" cxnId="{DC5BC9A2-9D4F-46D2-82B8-5A321D1F6267}">
      <dgm:prSet/>
      <dgm:spPr/>
      <dgm:t>
        <a:bodyPr/>
        <a:lstStyle/>
        <a:p>
          <a:endParaRPr lang="en-IN"/>
        </a:p>
      </dgm:t>
    </dgm:pt>
    <dgm:pt modelId="{9A0D0B6A-CA88-4EBA-A058-6767F1C1CE6B}" type="sibTrans" cxnId="{DC5BC9A2-9D4F-46D2-82B8-5A321D1F6267}">
      <dgm:prSet/>
      <dgm:spPr/>
      <dgm:t>
        <a:bodyPr/>
        <a:lstStyle/>
        <a:p>
          <a:endParaRPr lang="en-IN"/>
        </a:p>
      </dgm:t>
    </dgm:pt>
    <dgm:pt modelId="{A8391F15-49B4-4DA9-B6AD-51885BCF54E6}" type="pres">
      <dgm:prSet presAssocID="{03FD8BD3-3CBD-4B72-9CE3-4044B3B3C3D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BF1D974-AC17-4589-BBD4-1B7482B78D3E}" type="pres">
      <dgm:prSet presAssocID="{9F6303A6-536A-4028-8FCD-C453AE014DC9}" presName="root1" presStyleCnt="0"/>
      <dgm:spPr/>
    </dgm:pt>
    <dgm:pt modelId="{482975E2-4C20-48F5-B3A3-4EAB3261FD90}" type="pres">
      <dgm:prSet presAssocID="{9F6303A6-536A-4028-8FCD-C453AE014DC9}" presName="LevelOneTextNode" presStyleLbl="node0" presStyleIdx="0" presStyleCnt="1">
        <dgm:presLayoutVars>
          <dgm:chPref val="3"/>
        </dgm:presLayoutVars>
      </dgm:prSet>
      <dgm:spPr/>
    </dgm:pt>
    <dgm:pt modelId="{93551F83-30B5-4EB8-B921-FFB4A888F1EC}" type="pres">
      <dgm:prSet presAssocID="{9F6303A6-536A-4028-8FCD-C453AE014DC9}" presName="level2hierChild" presStyleCnt="0"/>
      <dgm:spPr/>
    </dgm:pt>
    <dgm:pt modelId="{EC4D7EBC-B05D-4DC0-BED9-83C771B14AA9}" type="pres">
      <dgm:prSet presAssocID="{B40603E4-877B-4789-B04F-836C508C86AB}" presName="conn2-1" presStyleLbl="parChTrans1D2" presStyleIdx="0" presStyleCnt="3"/>
      <dgm:spPr/>
    </dgm:pt>
    <dgm:pt modelId="{50D3B7F7-F3C2-4D32-A026-A7C8C3F7A41D}" type="pres">
      <dgm:prSet presAssocID="{B40603E4-877B-4789-B04F-836C508C86AB}" presName="connTx" presStyleLbl="parChTrans1D2" presStyleIdx="0" presStyleCnt="3"/>
      <dgm:spPr/>
    </dgm:pt>
    <dgm:pt modelId="{F5562BB6-0AC4-41FE-B36E-755F604F93AF}" type="pres">
      <dgm:prSet presAssocID="{AE81E03C-A34F-4679-A9A1-025E21845A79}" presName="root2" presStyleCnt="0"/>
      <dgm:spPr/>
    </dgm:pt>
    <dgm:pt modelId="{0F010887-EF38-4BF6-ADF5-22BFE5D989FC}" type="pres">
      <dgm:prSet presAssocID="{AE81E03C-A34F-4679-A9A1-025E21845A79}" presName="LevelTwoTextNode" presStyleLbl="node2" presStyleIdx="0" presStyleCnt="3">
        <dgm:presLayoutVars>
          <dgm:chPref val="3"/>
        </dgm:presLayoutVars>
      </dgm:prSet>
      <dgm:spPr/>
    </dgm:pt>
    <dgm:pt modelId="{70BB44A8-C246-4526-8A42-39A41CFFB8E0}" type="pres">
      <dgm:prSet presAssocID="{AE81E03C-A34F-4679-A9A1-025E21845A79}" presName="level3hierChild" presStyleCnt="0"/>
      <dgm:spPr/>
    </dgm:pt>
    <dgm:pt modelId="{539C53B5-EE23-443F-ABFE-24E8F594A291}" type="pres">
      <dgm:prSet presAssocID="{B2DB2CC0-03B7-401C-8B6A-1EBDE701A94F}" presName="conn2-1" presStyleLbl="parChTrans1D3" presStyleIdx="0" presStyleCnt="11"/>
      <dgm:spPr/>
    </dgm:pt>
    <dgm:pt modelId="{E7AE2DBB-90AA-4525-8E96-2C343C732E16}" type="pres">
      <dgm:prSet presAssocID="{B2DB2CC0-03B7-401C-8B6A-1EBDE701A94F}" presName="connTx" presStyleLbl="parChTrans1D3" presStyleIdx="0" presStyleCnt="11"/>
      <dgm:spPr/>
    </dgm:pt>
    <dgm:pt modelId="{6429EBF1-92C1-4926-B351-D4ED9FCFF7BC}" type="pres">
      <dgm:prSet presAssocID="{A18AF497-BC1C-4504-BD49-10CB14F89481}" presName="root2" presStyleCnt="0"/>
      <dgm:spPr/>
    </dgm:pt>
    <dgm:pt modelId="{F6FFFA19-926C-45B0-854F-10F0073D6DF2}" type="pres">
      <dgm:prSet presAssocID="{A18AF497-BC1C-4504-BD49-10CB14F89481}" presName="LevelTwoTextNode" presStyleLbl="node3" presStyleIdx="0" presStyleCnt="11">
        <dgm:presLayoutVars>
          <dgm:chPref val="3"/>
        </dgm:presLayoutVars>
      </dgm:prSet>
      <dgm:spPr/>
    </dgm:pt>
    <dgm:pt modelId="{B484A880-D04A-4161-AD24-EF7558F5E368}" type="pres">
      <dgm:prSet presAssocID="{A18AF497-BC1C-4504-BD49-10CB14F89481}" presName="level3hierChild" presStyleCnt="0"/>
      <dgm:spPr/>
    </dgm:pt>
    <dgm:pt modelId="{3913E457-0D6F-4324-8A10-8E35950F16F2}" type="pres">
      <dgm:prSet presAssocID="{E97E661E-6226-4707-8D85-6CF3DDDB2070}" presName="conn2-1" presStyleLbl="parChTrans1D3" presStyleIdx="1" presStyleCnt="11"/>
      <dgm:spPr/>
    </dgm:pt>
    <dgm:pt modelId="{B7C20EB3-84A7-4A3E-8D1A-7A8500F4CBA2}" type="pres">
      <dgm:prSet presAssocID="{E97E661E-6226-4707-8D85-6CF3DDDB2070}" presName="connTx" presStyleLbl="parChTrans1D3" presStyleIdx="1" presStyleCnt="11"/>
      <dgm:spPr/>
    </dgm:pt>
    <dgm:pt modelId="{40D19438-1370-40CF-9253-A4123EB2EEBD}" type="pres">
      <dgm:prSet presAssocID="{E326B33E-D2F0-49FE-9CBB-1AD3074DB068}" presName="root2" presStyleCnt="0"/>
      <dgm:spPr/>
    </dgm:pt>
    <dgm:pt modelId="{FE3E2E30-DA0E-46F6-B38E-F34DDDD4572F}" type="pres">
      <dgm:prSet presAssocID="{E326B33E-D2F0-49FE-9CBB-1AD3074DB068}" presName="LevelTwoTextNode" presStyleLbl="node3" presStyleIdx="1" presStyleCnt="11">
        <dgm:presLayoutVars>
          <dgm:chPref val="3"/>
        </dgm:presLayoutVars>
      </dgm:prSet>
      <dgm:spPr/>
    </dgm:pt>
    <dgm:pt modelId="{8A7BFAD7-1C77-4086-B790-C79B7E657C88}" type="pres">
      <dgm:prSet presAssocID="{E326B33E-D2F0-49FE-9CBB-1AD3074DB068}" presName="level3hierChild" presStyleCnt="0"/>
      <dgm:spPr/>
    </dgm:pt>
    <dgm:pt modelId="{06B870F2-26AB-4B7E-8683-7A6D3883219B}" type="pres">
      <dgm:prSet presAssocID="{0DF7EF43-511F-4147-9B57-37E2F5575C95}" presName="conn2-1" presStyleLbl="parChTrans1D3" presStyleIdx="2" presStyleCnt="11"/>
      <dgm:spPr/>
    </dgm:pt>
    <dgm:pt modelId="{124C42F8-1019-47FA-9091-D79FA2559394}" type="pres">
      <dgm:prSet presAssocID="{0DF7EF43-511F-4147-9B57-37E2F5575C95}" presName="connTx" presStyleLbl="parChTrans1D3" presStyleIdx="2" presStyleCnt="11"/>
      <dgm:spPr/>
    </dgm:pt>
    <dgm:pt modelId="{54A2C2AA-2211-4E32-B364-A0AC61ECBD77}" type="pres">
      <dgm:prSet presAssocID="{2957A9DD-A57D-4CA8-8673-C9CB02A73EB8}" presName="root2" presStyleCnt="0"/>
      <dgm:spPr/>
    </dgm:pt>
    <dgm:pt modelId="{E3ACE6C4-9C8A-4F58-8870-70EF7BC495D4}" type="pres">
      <dgm:prSet presAssocID="{2957A9DD-A57D-4CA8-8673-C9CB02A73EB8}" presName="LevelTwoTextNode" presStyleLbl="node3" presStyleIdx="2" presStyleCnt="11">
        <dgm:presLayoutVars>
          <dgm:chPref val="3"/>
        </dgm:presLayoutVars>
      </dgm:prSet>
      <dgm:spPr/>
    </dgm:pt>
    <dgm:pt modelId="{BB9915A8-C76D-4690-B94A-214AB8BBFD85}" type="pres">
      <dgm:prSet presAssocID="{2957A9DD-A57D-4CA8-8673-C9CB02A73EB8}" presName="level3hierChild" presStyleCnt="0"/>
      <dgm:spPr/>
    </dgm:pt>
    <dgm:pt modelId="{97A19079-8530-4356-AC27-A37E56E8E2D0}" type="pres">
      <dgm:prSet presAssocID="{2420B8FC-8033-423D-B1E2-D6039F4DB918}" presName="conn2-1" presStyleLbl="parChTrans1D2" presStyleIdx="1" presStyleCnt="3"/>
      <dgm:spPr/>
    </dgm:pt>
    <dgm:pt modelId="{94E8C2A6-1D79-4E23-94ED-83CF035BA2F7}" type="pres">
      <dgm:prSet presAssocID="{2420B8FC-8033-423D-B1E2-D6039F4DB918}" presName="connTx" presStyleLbl="parChTrans1D2" presStyleIdx="1" presStyleCnt="3"/>
      <dgm:spPr/>
    </dgm:pt>
    <dgm:pt modelId="{1A298583-6D6A-4DDB-A197-9E572F04E0E2}" type="pres">
      <dgm:prSet presAssocID="{E24B77AD-0D62-461A-ABB2-A9C92D710042}" presName="root2" presStyleCnt="0"/>
      <dgm:spPr/>
    </dgm:pt>
    <dgm:pt modelId="{F9747E8A-A9CA-4450-80DA-8282CF23ECE8}" type="pres">
      <dgm:prSet presAssocID="{E24B77AD-0D62-461A-ABB2-A9C92D710042}" presName="LevelTwoTextNode" presStyleLbl="node2" presStyleIdx="1" presStyleCnt="3" custLinFactNeighborY="0">
        <dgm:presLayoutVars>
          <dgm:chPref val="3"/>
        </dgm:presLayoutVars>
      </dgm:prSet>
      <dgm:spPr/>
    </dgm:pt>
    <dgm:pt modelId="{EC76AA89-2B7C-42FA-9DDC-D6EB36BEB262}" type="pres">
      <dgm:prSet presAssocID="{E24B77AD-0D62-461A-ABB2-A9C92D710042}" presName="level3hierChild" presStyleCnt="0"/>
      <dgm:spPr/>
    </dgm:pt>
    <dgm:pt modelId="{7037DEBE-F149-400A-8663-88989B3ECC19}" type="pres">
      <dgm:prSet presAssocID="{89E8C039-690E-4B77-A067-3732F09B0C9B}" presName="conn2-1" presStyleLbl="parChTrans1D3" presStyleIdx="3" presStyleCnt="11"/>
      <dgm:spPr/>
    </dgm:pt>
    <dgm:pt modelId="{5FB6F6E6-D984-4DEB-BA4B-EBA1B0223C78}" type="pres">
      <dgm:prSet presAssocID="{89E8C039-690E-4B77-A067-3732F09B0C9B}" presName="connTx" presStyleLbl="parChTrans1D3" presStyleIdx="3" presStyleCnt="11"/>
      <dgm:spPr/>
    </dgm:pt>
    <dgm:pt modelId="{14283622-85BF-462B-8CBC-FCA6F8AA0E5A}" type="pres">
      <dgm:prSet presAssocID="{1494F1A8-65EE-4FEF-A768-F80E879B0FC7}" presName="root2" presStyleCnt="0"/>
      <dgm:spPr/>
    </dgm:pt>
    <dgm:pt modelId="{68060E19-B198-4EDE-9E9D-13CB652FBF94}" type="pres">
      <dgm:prSet presAssocID="{1494F1A8-65EE-4FEF-A768-F80E879B0FC7}" presName="LevelTwoTextNode" presStyleLbl="node3" presStyleIdx="3" presStyleCnt="11">
        <dgm:presLayoutVars>
          <dgm:chPref val="3"/>
        </dgm:presLayoutVars>
      </dgm:prSet>
      <dgm:spPr/>
    </dgm:pt>
    <dgm:pt modelId="{273CB741-B16F-4D7B-99BA-7B8606A48109}" type="pres">
      <dgm:prSet presAssocID="{1494F1A8-65EE-4FEF-A768-F80E879B0FC7}" presName="level3hierChild" presStyleCnt="0"/>
      <dgm:spPr/>
    </dgm:pt>
    <dgm:pt modelId="{2F8A27EA-07AB-44A1-AE35-169733381CA3}" type="pres">
      <dgm:prSet presAssocID="{17BEC077-EEDC-4916-B11F-FC3B2A2AB723}" presName="conn2-1" presStyleLbl="parChTrans1D3" presStyleIdx="4" presStyleCnt="11"/>
      <dgm:spPr/>
    </dgm:pt>
    <dgm:pt modelId="{D5C02D23-A746-4D15-9E07-8E3242F78C25}" type="pres">
      <dgm:prSet presAssocID="{17BEC077-EEDC-4916-B11F-FC3B2A2AB723}" presName="connTx" presStyleLbl="parChTrans1D3" presStyleIdx="4" presStyleCnt="11"/>
      <dgm:spPr/>
    </dgm:pt>
    <dgm:pt modelId="{86A0F0FF-2572-49F5-9413-1B7FA167BAA2}" type="pres">
      <dgm:prSet presAssocID="{A42F6CFE-DC47-4F63-868D-16ABB359514B}" presName="root2" presStyleCnt="0"/>
      <dgm:spPr/>
    </dgm:pt>
    <dgm:pt modelId="{93C46F2F-576C-461E-82B0-9D8D8CE4E961}" type="pres">
      <dgm:prSet presAssocID="{A42F6CFE-DC47-4F63-868D-16ABB359514B}" presName="LevelTwoTextNode" presStyleLbl="node3" presStyleIdx="4" presStyleCnt="11">
        <dgm:presLayoutVars>
          <dgm:chPref val="3"/>
        </dgm:presLayoutVars>
      </dgm:prSet>
      <dgm:spPr/>
    </dgm:pt>
    <dgm:pt modelId="{AC84D8B7-0C6B-44DB-BA83-17DC5447374B}" type="pres">
      <dgm:prSet presAssocID="{A42F6CFE-DC47-4F63-868D-16ABB359514B}" presName="level3hierChild" presStyleCnt="0"/>
      <dgm:spPr/>
    </dgm:pt>
    <dgm:pt modelId="{31CDAD5B-9736-4E80-8CC4-F32074BD58FD}" type="pres">
      <dgm:prSet presAssocID="{229F37B0-9E11-4626-97C5-D76B54CB5397}" presName="conn2-1" presStyleLbl="parChTrans1D3" presStyleIdx="5" presStyleCnt="11"/>
      <dgm:spPr/>
    </dgm:pt>
    <dgm:pt modelId="{4A181EE2-27C9-47D1-81F1-5BF1EE7188AE}" type="pres">
      <dgm:prSet presAssocID="{229F37B0-9E11-4626-97C5-D76B54CB5397}" presName="connTx" presStyleLbl="parChTrans1D3" presStyleIdx="5" presStyleCnt="11"/>
      <dgm:spPr/>
    </dgm:pt>
    <dgm:pt modelId="{E50E30F0-B55E-4711-BA2E-65E4BC7CCA1F}" type="pres">
      <dgm:prSet presAssocID="{1F6B59FF-703A-4ABF-91E7-30BF98430409}" presName="root2" presStyleCnt="0"/>
      <dgm:spPr/>
    </dgm:pt>
    <dgm:pt modelId="{9A23FA22-41E7-4D3A-ACE9-C9037B4DECC6}" type="pres">
      <dgm:prSet presAssocID="{1F6B59FF-703A-4ABF-91E7-30BF98430409}" presName="LevelTwoTextNode" presStyleLbl="node3" presStyleIdx="5" presStyleCnt="11">
        <dgm:presLayoutVars>
          <dgm:chPref val="3"/>
        </dgm:presLayoutVars>
      </dgm:prSet>
      <dgm:spPr/>
    </dgm:pt>
    <dgm:pt modelId="{4AD4467F-6913-4CB2-90B6-41A7AD3ADF91}" type="pres">
      <dgm:prSet presAssocID="{1F6B59FF-703A-4ABF-91E7-30BF98430409}" presName="level3hierChild" presStyleCnt="0"/>
      <dgm:spPr/>
    </dgm:pt>
    <dgm:pt modelId="{95E406E3-7E3E-4CBB-A422-B31225D33B8F}" type="pres">
      <dgm:prSet presAssocID="{122497CA-307D-46FF-91AA-7A294EBDB859}" presName="conn2-1" presStyleLbl="parChTrans1D3" presStyleIdx="6" presStyleCnt="11"/>
      <dgm:spPr/>
    </dgm:pt>
    <dgm:pt modelId="{4E52F2F3-AA19-4927-90D3-560FE2A9E8A9}" type="pres">
      <dgm:prSet presAssocID="{122497CA-307D-46FF-91AA-7A294EBDB859}" presName="connTx" presStyleLbl="parChTrans1D3" presStyleIdx="6" presStyleCnt="11"/>
      <dgm:spPr/>
    </dgm:pt>
    <dgm:pt modelId="{9345395D-FAC6-4E3D-A24A-372A012D31B4}" type="pres">
      <dgm:prSet presAssocID="{29D67421-233C-4CF6-AEB9-8615A1BD6C58}" presName="root2" presStyleCnt="0"/>
      <dgm:spPr/>
    </dgm:pt>
    <dgm:pt modelId="{E21E5D80-9091-49DD-A285-63ED1BBE7FED}" type="pres">
      <dgm:prSet presAssocID="{29D67421-233C-4CF6-AEB9-8615A1BD6C58}" presName="LevelTwoTextNode" presStyleLbl="node3" presStyleIdx="6" presStyleCnt="11">
        <dgm:presLayoutVars>
          <dgm:chPref val="3"/>
        </dgm:presLayoutVars>
      </dgm:prSet>
      <dgm:spPr/>
    </dgm:pt>
    <dgm:pt modelId="{7CA4D29B-49A8-4704-A4F2-5AF48CAD8B07}" type="pres">
      <dgm:prSet presAssocID="{29D67421-233C-4CF6-AEB9-8615A1BD6C58}" presName="level3hierChild" presStyleCnt="0"/>
      <dgm:spPr/>
    </dgm:pt>
    <dgm:pt modelId="{EF41A7BE-9BCD-4C2F-BF5E-FB82C30401B4}" type="pres">
      <dgm:prSet presAssocID="{DF79E504-67D9-4B60-9CFC-01F3FD523820}" presName="conn2-1" presStyleLbl="parChTrans1D2" presStyleIdx="2" presStyleCnt="3"/>
      <dgm:spPr/>
    </dgm:pt>
    <dgm:pt modelId="{BF213769-8D6E-4F49-BFBC-13643E01581B}" type="pres">
      <dgm:prSet presAssocID="{DF79E504-67D9-4B60-9CFC-01F3FD523820}" presName="connTx" presStyleLbl="parChTrans1D2" presStyleIdx="2" presStyleCnt="3"/>
      <dgm:spPr/>
    </dgm:pt>
    <dgm:pt modelId="{3058E26D-DDEE-4832-9DE5-7D7464D2B8A1}" type="pres">
      <dgm:prSet presAssocID="{57ABBBA2-FE13-4185-935D-214A99B340B5}" presName="root2" presStyleCnt="0"/>
      <dgm:spPr/>
    </dgm:pt>
    <dgm:pt modelId="{23AA3EF1-F7FB-4C72-92BB-89C2D1AB8C70}" type="pres">
      <dgm:prSet presAssocID="{57ABBBA2-FE13-4185-935D-214A99B340B5}" presName="LevelTwoTextNode" presStyleLbl="node2" presStyleIdx="2" presStyleCnt="3">
        <dgm:presLayoutVars>
          <dgm:chPref val="3"/>
        </dgm:presLayoutVars>
      </dgm:prSet>
      <dgm:spPr/>
    </dgm:pt>
    <dgm:pt modelId="{D61D01E6-9DB2-428F-810E-AF7C7A651D44}" type="pres">
      <dgm:prSet presAssocID="{57ABBBA2-FE13-4185-935D-214A99B340B5}" presName="level3hierChild" presStyleCnt="0"/>
      <dgm:spPr/>
    </dgm:pt>
    <dgm:pt modelId="{D7FE1745-4688-4146-933E-0B79B7DD57D6}" type="pres">
      <dgm:prSet presAssocID="{83C23E2A-6585-430C-A6C8-5F16E7D080A7}" presName="conn2-1" presStyleLbl="parChTrans1D3" presStyleIdx="7" presStyleCnt="11"/>
      <dgm:spPr/>
    </dgm:pt>
    <dgm:pt modelId="{CA4ED3B3-DE53-4145-A6D5-6ECAD32E3DB3}" type="pres">
      <dgm:prSet presAssocID="{83C23E2A-6585-430C-A6C8-5F16E7D080A7}" presName="connTx" presStyleLbl="parChTrans1D3" presStyleIdx="7" presStyleCnt="11"/>
      <dgm:spPr/>
    </dgm:pt>
    <dgm:pt modelId="{17FBF553-B6A7-4440-B597-F464EC954170}" type="pres">
      <dgm:prSet presAssocID="{BC6376D4-4E5C-4AF4-B8B4-90E5216A233F}" presName="root2" presStyleCnt="0"/>
      <dgm:spPr/>
    </dgm:pt>
    <dgm:pt modelId="{EF4FD1FE-160A-4C91-82C2-AD42375B4CD8}" type="pres">
      <dgm:prSet presAssocID="{BC6376D4-4E5C-4AF4-B8B4-90E5216A233F}" presName="LevelTwoTextNode" presStyleLbl="node3" presStyleIdx="7" presStyleCnt="11">
        <dgm:presLayoutVars>
          <dgm:chPref val="3"/>
        </dgm:presLayoutVars>
      </dgm:prSet>
      <dgm:spPr/>
    </dgm:pt>
    <dgm:pt modelId="{AB45CCEC-6670-4DC5-BF0D-ADB0660D247A}" type="pres">
      <dgm:prSet presAssocID="{BC6376D4-4E5C-4AF4-B8B4-90E5216A233F}" presName="level3hierChild" presStyleCnt="0"/>
      <dgm:spPr/>
    </dgm:pt>
    <dgm:pt modelId="{6FF1881B-DBA9-4994-AA47-FC0C9AC4CE69}" type="pres">
      <dgm:prSet presAssocID="{AE76F3CC-B635-4D5F-A9B1-59CBBC1E291E}" presName="conn2-1" presStyleLbl="parChTrans1D3" presStyleIdx="8" presStyleCnt="11"/>
      <dgm:spPr/>
    </dgm:pt>
    <dgm:pt modelId="{C7DE9D49-615C-4FCE-8EF9-520C9BF859EC}" type="pres">
      <dgm:prSet presAssocID="{AE76F3CC-B635-4D5F-A9B1-59CBBC1E291E}" presName="connTx" presStyleLbl="parChTrans1D3" presStyleIdx="8" presStyleCnt="11"/>
      <dgm:spPr/>
    </dgm:pt>
    <dgm:pt modelId="{E3A869B3-5CE2-400B-A80B-BC8A72D8BB58}" type="pres">
      <dgm:prSet presAssocID="{E4CE19C1-B623-4DA4-B300-CD4C40F8577F}" presName="root2" presStyleCnt="0"/>
      <dgm:spPr/>
    </dgm:pt>
    <dgm:pt modelId="{F51070CE-8588-43DB-847C-9710F8BABC1E}" type="pres">
      <dgm:prSet presAssocID="{E4CE19C1-B623-4DA4-B300-CD4C40F8577F}" presName="LevelTwoTextNode" presStyleLbl="node3" presStyleIdx="8" presStyleCnt="11">
        <dgm:presLayoutVars>
          <dgm:chPref val="3"/>
        </dgm:presLayoutVars>
      </dgm:prSet>
      <dgm:spPr/>
    </dgm:pt>
    <dgm:pt modelId="{A56C4098-BD54-40BC-A423-7FE4312B8F32}" type="pres">
      <dgm:prSet presAssocID="{E4CE19C1-B623-4DA4-B300-CD4C40F8577F}" presName="level3hierChild" presStyleCnt="0"/>
      <dgm:spPr/>
    </dgm:pt>
    <dgm:pt modelId="{294A2971-F996-41B5-A0BF-DBB7068B22FB}" type="pres">
      <dgm:prSet presAssocID="{792EB766-C6E5-4F52-BE3B-5BD1A3E78A0A}" presName="conn2-1" presStyleLbl="parChTrans1D3" presStyleIdx="9" presStyleCnt="11"/>
      <dgm:spPr/>
    </dgm:pt>
    <dgm:pt modelId="{F31FD010-B8A4-44D0-B6B6-69C412CDE274}" type="pres">
      <dgm:prSet presAssocID="{792EB766-C6E5-4F52-BE3B-5BD1A3E78A0A}" presName="connTx" presStyleLbl="parChTrans1D3" presStyleIdx="9" presStyleCnt="11"/>
      <dgm:spPr/>
    </dgm:pt>
    <dgm:pt modelId="{3CA9058E-B8B6-45F2-A691-00DACEC94411}" type="pres">
      <dgm:prSet presAssocID="{4307BC0D-F29A-4BA1-ADD3-6BA49EC0BBCE}" presName="root2" presStyleCnt="0"/>
      <dgm:spPr/>
    </dgm:pt>
    <dgm:pt modelId="{6AC33BC8-D7FC-4EBB-8566-1C15B5B41CCD}" type="pres">
      <dgm:prSet presAssocID="{4307BC0D-F29A-4BA1-ADD3-6BA49EC0BBCE}" presName="LevelTwoTextNode" presStyleLbl="node3" presStyleIdx="9" presStyleCnt="11">
        <dgm:presLayoutVars>
          <dgm:chPref val="3"/>
        </dgm:presLayoutVars>
      </dgm:prSet>
      <dgm:spPr/>
    </dgm:pt>
    <dgm:pt modelId="{09A259C8-F43D-4110-B232-54063FA5DF21}" type="pres">
      <dgm:prSet presAssocID="{4307BC0D-F29A-4BA1-ADD3-6BA49EC0BBCE}" presName="level3hierChild" presStyleCnt="0"/>
      <dgm:spPr/>
    </dgm:pt>
    <dgm:pt modelId="{3E45D233-0FE5-4FC2-8E67-A05395608A3C}" type="pres">
      <dgm:prSet presAssocID="{43167D21-FEDC-4420-9FAA-82B8701A523B}" presName="conn2-1" presStyleLbl="parChTrans1D3" presStyleIdx="10" presStyleCnt="11"/>
      <dgm:spPr/>
    </dgm:pt>
    <dgm:pt modelId="{65328613-4D7C-4722-B07F-A4896D26AAD7}" type="pres">
      <dgm:prSet presAssocID="{43167D21-FEDC-4420-9FAA-82B8701A523B}" presName="connTx" presStyleLbl="parChTrans1D3" presStyleIdx="10" presStyleCnt="11"/>
      <dgm:spPr/>
    </dgm:pt>
    <dgm:pt modelId="{D0094A04-0CDA-4835-8068-7ED30CB8A68A}" type="pres">
      <dgm:prSet presAssocID="{4323CA7A-20CE-41B0-A43B-7BE00D18C83C}" presName="root2" presStyleCnt="0"/>
      <dgm:spPr/>
    </dgm:pt>
    <dgm:pt modelId="{2660521E-087A-413A-8B1B-C6086ADCC158}" type="pres">
      <dgm:prSet presAssocID="{4323CA7A-20CE-41B0-A43B-7BE00D18C83C}" presName="LevelTwoTextNode" presStyleLbl="node3" presStyleIdx="10" presStyleCnt="11">
        <dgm:presLayoutVars>
          <dgm:chPref val="3"/>
        </dgm:presLayoutVars>
      </dgm:prSet>
      <dgm:spPr/>
    </dgm:pt>
    <dgm:pt modelId="{33BB97E3-0F54-41F8-AC80-22E972DA2664}" type="pres">
      <dgm:prSet presAssocID="{4323CA7A-20CE-41B0-A43B-7BE00D18C83C}" presName="level3hierChild" presStyleCnt="0"/>
      <dgm:spPr/>
    </dgm:pt>
  </dgm:ptLst>
  <dgm:cxnLst>
    <dgm:cxn modelId="{F5A5B400-26F1-436C-890A-B81BD7889777}" type="presOf" srcId="{9F6303A6-536A-4028-8FCD-C453AE014DC9}" destId="{482975E2-4C20-48F5-B3A3-4EAB3261FD90}" srcOrd="0" destOrd="0" presId="urn:microsoft.com/office/officeart/2008/layout/HorizontalMultiLevelHierarchy"/>
    <dgm:cxn modelId="{F4434D02-B94E-417D-8680-EA70A3BE821A}" type="presOf" srcId="{2420B8FC-8033-423D-B1E2-D6039F4DB918}" destId="{94E8C2A6-1D79-4E23-94ED-83CF035BA2F7}" srcOrd="1" destOrd="0" presId="urn:microsoft.com/office/officeart/2008/layout/HorizontalMultiLevelHierarchy"/>
    <dgm:cxn modelId="{14146604-C012-412F-90E8-261887C36DA0}" srcId="{AE81E03C-A34F-4679-A9A1-025E21845A79}" destId="{E326B33E-D2F0-49FE-9CBB-1AD3074DB068}" srcOrd="1" destOrd="0" parTransId="{E97E661E-6226-4707-8D85-6CF3DDDB2070}" sibTransId="{E0B2388B-06BF-42DB-8B0A-C6695951FE2F}"/>
    <dgm:cxn modelId="{14EA1E06-4AB0-477A-9950-9C77DE0BE98E}" type="presOf" srcId="{4307BC0D-F29A-4BA1-ADD3-6BA49EC0BBCE}" destId="{6AC33BC8-D7FC-4EBB-8566-1C15B5B41CCD}" srcOrd="0" destOrd="0" presId="urn:microsoft.com/office/officeart/2008/layout/HorizontalMultiLevelHierarchy"/>
    <dgm:cxn modelId="{2742C207-025B-4AF7-AB39-167543158FD8}" type="presOf" srcId="{0DF7EF43-511F-4147-9B57-37E2F5575C95}" destId="{124C42F8-1019-47FA-9091-D79FA2559394}" srcOrd="1" destOrd="0" presId="urn:microsoft.com/office/officeart/2008/layout/HorizontalMultiLevelHierarchy"/>
    <dgm:cxn modelId="{DCEF9811-6ABB-42E5-9BD0-0FEA67429768}" type="presOf" srcId="{DF79E504-67D9-4B60-9CFC-01F3FD523820}" destId="{EF41A7BE-9BCD-4C2F-BF5E-FB82C30401B4}" srcOrd="0" destOrd="0" presId="urn:microsoft.com/office/officeart/2008/layout/HorizontalMultiLevelHierarchy"/>
    <dgm:cxn modelId="{ECCAAE1E-8EA5-437D-81C1-BB4E913CCA4C}" type="presOf" srcId="{43167D21-FEDC-4420-9FAA-82B8701A523B}" destId="{65328613-4D7C-4722-B07F-A4896D26AAD7}" srcOrd="1" destOrd="0" presId="urn:microsoft.com/office/officeart/2008/layout/HorizontalMultiLevelHierarchy"/>
    <dgm:cxn modelId="{0EE1D01E-E181-4456-87E8-62298084290F}" type="presOf" srcId="{83C23E2A-6585-430C-A6C8-5F16E7D080A7}" destId="{D7FE1745-4688-4146-933E-0B79B7DD57D6}" srcOrd="0" destOrd="0" presId="urn:microsoft.com/office/officeart/2008/layout/HorizontalMultiLevelHierarchy"/>
    <dgm:cxn modelId="{6EFA6428-223E-40C2-9151-9CD8A2549866}" type="presOf" srcId="{17BEC077-EEDC-4916-B11F-FC3B2A2AB723}" destId="{2F8A27EA-07AB-44A1-AE35-169733381CA3}" srcOrd="0" destOrd="0" presId="urn:microsoft.com/office/officeart/2008/layout/HorizontalMultiLevelHierarchy"/>
    <dgm:cxn modelId="{2B91A628-284E-4B5D-A491-4A594623DFDC}" type="presOf" srcId="{4323CA7A-20CE-41B0-A43B-7BE00D18C83C}" destId="{2660521E-087A-413A-8B1B-C6086ADCC158}" srcOrd="0" destOrd="0" presId="urn:microsoft.com/office/officeart/2008/layout/HorizontalMultiLevelHierarchy"/>
    <dgm:cxn modelId="{DBDDA629-3DA8-44A5-8662-90BCBF9AD9A8}" srcId="{AE81E03C-A34F-4679-A9A1-025E21845A79}" destId="{2957A9DD-A57D-4CA8-8673-C9CB02A73EB8}" srcOrd="2" destOrd="0" parTransId="{0DF7EF43-511F-4147-9B57-37E2F5575C95}" sibTransId="{67F1AF5F-CAF3-421F-82D2-8A71BC40F59C}"/>
    <dgm:cxn modelId="{AEC2502E-0776-4A80-B454-4AA5872C10C7}" type="presOf" srcId="{229F37B0-9E11-4626-97C5-D76B54CB5397}" destId="{31CDAD5B-9736-4E80-8CC4-F32074BD58FD}" srcOrd="0" destOrd="0" presId="urn:microsoft.com/office/officeart/2008/layout/HorizontalMultiLevelHierarchy"/>
    <dgm:cxn modelId="{1384A13D-7123-4E22-92B9-682B2430FEDD}" type="presOf" srcId="{DF79E504-67D9-4B60-9CFC-01F3FD523820}" destId="{BF213769-8D6E-4F49-BFBC-13643E01581B}" srcOrd="1" destOrd="0" presId="urn:microsoft.com/office/officeart/2008/layout/HorizontalMultiLevelHierarchy"/>
    <dgm:cxn modelId="{37FD363F-8751-4D8F-99CC-6102B7ABF14A}" type="presOf" srcId="{29D67421-233C-4CF6-AEB9-8615A1BD6C58}" destId="{E21E5D80-9091-49DD-A285-63ED1BBE7FED}" srcOrd="0" destOrd="0" presId="urn:microsoft.com/office/officeart/2008/layout/HorizontalMultiLevelHierarchy"/>
    <dgm:cxn modelId="{7C5B393F-ED22-467D-B219-AE979C131231}" type="presOf" srcId="{B40603E4-877B-4789-B04F-836C508C86AB}" destId="{50D3B7F7-F3C2-4D32-A026-A7C8C3F7A41D}" srcOrd="1" destOrd="0" presId="urn:microsoft.com/office/officeart/2008/layout/HorizontalMultiLevelHierarchy"/>
    <dgm:cxn modelId="{EFBB965B-F81C-4252-8CA7-50D85D6B7C49}" type="presOf" srcId="{AE76F3CC-B635-4D5F-A9B1-59CBBC1E291E}" destId="{C7DE9D49-615C-4FCE-8EF9-520C9BF859EC}" srcOrd="1" destOrd="0" presId="urn:microsoft.com/office/officeart/2008/layout/HorizontalMultiLevelHierarchy"/>
    <dgm:cxn modelId="{13696E63-D241-4140-AFAB-4EEA89F06CCC}" srcId="{9F6303A6-536A-4028-8FCD-C453AE014DC9}" destId="{E24B77AD-0D62-461A-ABB2-A9C92D710042}" srcOrd="1" destOrd="0" parTransId="{2420B8FC-8033-423D-B1E2-D6039F4DB918}" sibTransId="{9D602C29-F2B9-4C10-B90D-9EFC017E2C79}"/>
    <dgm:cxn modelId="{E995AB43-BDAD-430F-A28F-922299BD837D}" srcId="{AE81E03C-A34F-4679-A9A1-025E21845A79}" destId="{A18AF497-BC1C-4504-BD49-10CB14F89481}" srcOrd="0" destOrd="0" parTransId="{B2DB2CC0-03B7-401C-8B6A-1EBDE701A94F}" sibTransId="{408FE0F3-F371-467E-8F45-BFD47D5CC7D1}"/>
    <dgm:cxn modelId="{9E48A845-B284-4B2B-878C-8D491003A678}" srcId="{9F6303A6-536A-4028-8FCD-C453AE014DC9}" destId="{57ABBBA2-FE13-4185-935D-214A99B340B5}" srcOrd="2" destOrd="0" parTransId="{DF79E504-67D9-4B60-9CFC-01F3FD523820}" sibTransId="{215562B5-CBFA-4B45-81C0-4621B8D73D24}"/>
    <dgm:cxn modelId="{C63CAB68-BD77-4478-B32A-06187F1FC00D}" type="presOf" srcId="{792EB766-C6E5-4F52-BE3B-5BD1A3E78A0A}" destId="{F31FD010-B8A4-44D0-B6B6-69C412CDE274}" srcOrd="1" destOrd="0" presId="urn:microsoft.com/office/officeart/2008/layout/HorizontalMultiLevelHierarchy"/>
    <dgm:cxn modelId="{0D13136A-C2E9-43E9-99BA-AE20AA1E8E94}" type="presOf" srcId="{83C23E2A-6585-430C-A6C8-5F16E7D080A7}" destId="{CA4ED3B3-DE53-4145-A6D5-6ECAD32E3DB3}" srcOrd="1" destOrd="0" presId="urn:microsoft.com/office/officeart/2008/layout/HorizontalMultiLevelHierarchy"/>
    <dgm:cxn modelId="{1033CA6C-26A9-4E1D-B4C5-00E6AFA11C2F}" type="presOf" srcId="{17BEC077-EEDC-4916-B11F-FC3B2A2AB723}" destId="{D5C02D23-A746-4D15-9E07-8E3242F78C25}" srcOrd="1" destOrd="0" presId="urn:microsoft.com/office/officeart/2008/layout/HorizontalMultiLevelHierarchy"/>
    <dgm:cxn modelId="{E153286E-DE52-4AB1-AD17-B5E04C5AF5B3}" type="presOf" srcId="{2957A9DD-A57D-4CA8-8673-C9CB02A73EB8}" destId="{E3ACE6C4-9C8A-4F58-8870-70EF7BC495D4}" srcOrd="0" destOrd="0" presId="urn:microsoft.com/office/officeart/2008/layout/HorizontalMultiLevelHierarchy"/>
    <dgm:cxn modelId="{3843D458-34B6-4390-8144-342AA7E03AA9}" srcId="{E24B77AD-0D62-461A-ABB2-A9C92D710042}" destId="{A42F6CFE-DC47-4F63-868D-16ABB359514B}" srcOrd="1" destOrd="0" parTransId="{17BEC077-EEDC-4916-B11F-FC3B2A2AB723}" sibTransId="{9E722D89-2E15-4F2A-AF4A-23FA9999DBE1}"/>
    <dgm:cxn modelId="{EE65107E-FF5B-4DBF-8416-A6EE7481D5C1}" type="presOf" srcId="{AE76F3CC-B635-4D5F-A9B1-59CBBC1E291E}" destId="{6FF1881B-DBA9-4994-AA47-FC0C9AC4CE69}" srcOrd="0" destOrd="0" presId="urn:microsoft.com/office/officeart/2008/layout/HorizontalMultiLevelHierarchy"/>
    <dgm:cxn modelId="{D2A07683-A2B2-4C93-BD1E-CAFD9539E6F3}" type="presOf" srcId="{122497CA-307D-46FF-91AA-7A294EBDB859}" destId="{95E406E3-7E3E-4CBB-A422-B31225D33B8F}" srcOrd="0" destOrd="0" presId="urn:microsoft.com/office/officeart/2008/layout/HorizontalMultiLevelHierarchy"/>
    <dgm:cxn modelId="{E6832186-B11C-4902-BAB0-CFC9AEB85D60}" type="presOf" srcId="{792EB766-C6E5-4F52-BE3B-5BD1A3E78A0A}" destId="{294A2971-F996-41B5-A0BF-DBB7068B22FB}" srcOrd="0" destOrd="0" presId="urn:microsoft.com/office/officeart/2008/layout/HorizontalMultiLevelHierarchy"/>
    <dgm:cxn modelId="{0BE1C287-0314-4FB9-AECC-B8A157AFCE02}" type="presOf" srcId="{B2DB2CC0-03B7-401C-8B6A-1EBDE701A94F}" destId="{E7AE2DBB-90AA-4525-8E96-2C343C732E16}" srcOrd="1" destOrd="0" presId="urn:microsoft.com/office/officeart/2008/layout/HorizontalMultiLevelHierarchy"/>
    <dgm:cxn modelId="{7ADAF888-15F3-4050-BEED-8E0DB28B4EAC}" type="presOf" srcId="{1494F1A8-65EE-4FEF-A768-F80E879B0FC7}" destId="{68060E19-B198-4EDE-9E9D-13CB652FBF94}" srcOrd="0" destOrd="0" presId="urn:microsoft.com/office/officeart/2008/layout/HorizontalMultiLevelHierarchy"/>
    <dgm:cxn modelId="{DF2DCF8C-FC31-430E-97B6-1556FFF7CCE1}" type="presOf" srcId="{43167D21-FEDC-4420-9FAA-82B8701A523B}" destId="{3E45D233-0FE5-4FC2-8E67-A05395608A3C}" srcOrd="0" destOrd="0" presId="urn:microsoft.com/office/officeart/2008/layout/HorizontalMultiLevelHierarchy"/>
    <dgm:cxn modelId="{6F6B8A8D-6D5B-4538-983B-762990B099BB}" type="presOf" srcId="{E24B77AD-0D62-461A-ABB2-A9C92D710042}" destId="{F9747E8A-A9CA-4450-80DA-8282CF23ECE8}" srcOrd="0" destOrd="0" presId="urn:microsoft.com/office/officeart/2008/layout/HorizontalMultiLevelHierarchy"/>
    <dgm:cxn modelId="{823CED8D-2188-4148-9EB9-CE0FC9B0B0D8}" type="presOf" srcId="{229F37B0-9E11-4626-97C5-D76B54CB5397}" destId="{4A181EE2-27C9-47D1-81F1-5BF1EE7188AE}" srcOrd="1" destOrd="0" presId="urn:microsoft.com/office/officeart/2008/layout/HorizontalMultiLevelHierarchy"/>
    <dgm:cxn modelId="{D70E658E-AD5A-4F04-A660-EE14E0F578C0}" type="presOf" srcId="{BC6376D4-4E5C-4AF4-B8B4-90E5216A233F}" destId="{EF4FD1FE-160A-4C91-82C2-AD42375B4CD8}" srcOrd="0" destOrd="0" presId="urn:microsoft.com/office/officeart/2008/layout/HorizontalMultiLevelHierarchy"/>
    <dgm:cxn modelId="{7D9ED994-A167-4EFF-A635-9A1172F49C78}" type="presOf" srcId="{B40603E4-877B-4789-B04F-836C508C86AB}" destId="{EC4D7EBC-B05D-4DC0-BED9-83C771B14AA9}" srcOrd="0" destOrd="0" presId="urn:microsoft.com/office/officeart/2008/layout/HorizontalMultiLevelHierarchy"/>
    <dgm:cxn modelId="{7FB0C295-0741-4D85-91DA-5CE07D468629}" srcId="{57ABBBA2-FE13-4185-935D-214A99B340B5}" destId="{4307BC0D-F29A-4BA1-ADD3-6BA49EC0BBCE}" srcOrd="2" destOrd="0" parTransId="{792EB766-C6E5-4F52-BE3B-5BD1A3E78A0A}" sibTransId="{16E130DB-B734-4FF5-8A1C-44629267AEE1}"/>
    <dgm:cxn modelId="{2EFEB99D-ACF4-460E-BA2E-9F6A8EDEE227}" srcId="{E24B77AD-0D62-461A-ABB2-A9C92D710042}" destId="{29D67421-233C-4CF6-AEB9-8615A1BD6C58}" srcOrd="3" destOrd="0" parTransId="{122497CA-307D-46FF-91AA-7A294EBDB859}" sibTransId="{CD358F55-2484-4B7D-9908-E7B6E9E57851}"/>
    <dgm:cxn modelId="{DC5BC9A2-9D4F-46D2-82B8-5A321D1F6267}" srcId="{57ABBBA2-FE13-4185-935D-214A99B340B5}" destId="{4323CA7A-20CE-41B0-A43B-7BE00D18C83C}" srcOrd="3" destOrd="0" parTransId="{43167D21-FEDC-4420-9FAA-82B8701A523B}" sibTransId="{9A0D0B6A-CA88-4EBA-A058-6767F1C1CE6B}"/>
    <dgm:cxn modelId="{089C70A6-C577-42FF-99E2-11C7367C8381}" srcId="{9F6303A6-536A-4028-8FCD-C453AE014DC9}" destId="{AE81E03C-A34F-4679-A9A1-025E21845A79}" srcOrd="0" destOrd="0" parTransId="{B40603E4-877B-4789-B04F-836C508C86AB}" sibTransId="{0A52EEC8-22EC-44CB-B86E-7D9629B4255C}"/>
    <dgm:cxn modelId="{6FC57BA6-B954-4E75-95E5-B2062AB5AB4D}" type="presOf" srcId="{A42F6CFE-DC47-4F63-868D-16ABB359514B}" destId="{93C46F2F-576C-461E-82B0-9D8D8CE4E961}" srcOrd="0" destOrd="0" presId="urn:microsoft.com/office/officeart/2008/layout/HorizontalMultiLevelHierarchy"/>
    <dgm:cxn modelId="{F35DACA7-3A25-4112-9096-B5C8A7799384}" type="presOf" srcId="{03FD8BD3-3CBD-4B72-9CE3-4044B3B3C3DC}" destId="{A8391F15-49B4-4DA9-B6AD-51885BCF54E6}" srcOrd="0" destOrd="0" presId="urn:microsoft.com/office/officeart/2008/layout/HorizontalMultiLevelHierarchy"/>
    <dgm:cxn modelId="{084D63B0-B4CA-4DDF-92E9-78EC90132DC4}" type="presOf" srcId="{E97E661E-6226-4707-8D85-6CF3DDDB2070}" destId="{B7C20EB3-84A7-4A3E-8D1A-7A8500F4CBA2}" srcOrd="1" destOrd="0" presId="urn:microsoft.com/office/officeart/2008/layout/HorizontalMultiLevelHierarchy"/>
    <dgm:cxn modelId="{B8CF81B1-6F80-490C-A8CF-887A70A5FA03}" type="presOf" srcId="{E97E661E-6226-4707-8D85-6CF3DDDB2070}" destId="{3913E457-0D6F-4324-8A10-8E35950F16F2}" srcOrd="0" destOrd="0" presId="urn:microsoft.com/office/officeart/2008/layout/HorizontalMultiLevelHierarchy"/>
    <dgm:cxn modelId="{40135DB4-2752-4F28-A76C-8AC8EBB91A2D}" type="presOf" srcId="{1F6B59FF-703A-4ABF-91E7-30BF98430409}" destId="{9A23FA22-41E7-4D3A-ACE9-C9037B4DECC6}" srcOrd="0" destOrd="0" presId="urn:microsoft.com/office/officeart/2008/layout/HorizontalMultiLevelHierarchy"/>
    <dgm:cxn modelId="{77B818B6-19D9-4154-8CD1-C52660165D90}" type="presOf" srcId="{122497CA-307D-46FF-91AA-7A294EBDB859}" destId="{4E52F2F3-AA19-4927-90D3-560FE2A9E8A9}" srcOrd="1" destOrd="0" presId="urn:microsoft.com/office/officeart/2008/layout/HorizontalMultiLevelHierarchy"/>
    <dgm:cxn modelId="{F8B285BF-261C-4206-A33B-C07A5B16EC5D}" type="presOf" srcId="{E4CE19C1-B623-4DA4-B300-CD4C40F8577F}" destId="{F51070CE-8588-43DB-847C-9710F8BABC1E}" srcOrd="0" destOrd="0" presId="urn:microsoft.com/office/officeart/2008/layout/HorizontalMultiLevelHierarchy"/>
    <dgm:cxn modelId="{3C99C7C0-EED5-4144-AD9A-1E3DCCF3F8C5}" type="presOf" srcId="{0DF7EF43-511F-4147-9B57-37E2F5575C95}" destId="{06B870F2-26AB-4B7E-8683-7A6D3883219B}" srcOrd="0" destOrd="0" presId="urn:microsoft.com/office/officeart/2008/layout/HorizontalMultiLevelHierarchy"/>
    <dgm:cxn modelId="{2F446CC3-FEA0-468C-87F7-48806B84EE0E}" type="presOf" srcId="{2420B8FC-8033-423D-B1E2-D6039F4DB918}" destId="{97A19079-8530-4356-AC27-A37E56E8E2D0}" srcOrd="0" destOrd="0" presId="urn:microsoft.com/office/officeart/2008/layout/HorizontalMultiLevelHierarchy"/>
    <dgm:cxn modelId="{8BE355C7-1118-4036-99E3-99E0EE39D462}" type="presOf" srcId="{89E8C039-690E-4B77-A067-3732F09B0C9B}" destId="{5FB6F6E6-D984-4DEB-BA4B-EBA1B0223C78}" srcOrd="1" destOrd="0" presId="urn:microsoft.com/office/officeart/2008/layout/HorizontalMultiLevelHierarchy"/>
    <dgm:cxn modelId="{514FD0CA-3DEF-4111-A921-F987D2FAF5CE}" srcId="{57ABBBA2-FE13-4185-935D-214A99B340B5}" destId="{BC6376D4-4E5C-4AF4-B8B4-90E5216A233F}" srcOrd="0" destOrd="0" parTransId="{83C23E2A-6585-430C-A6C8-5F16E7D080A7}" sibTransId="{B2B391BF-E060-46C9-94D8-2901BB09107F}"/>
    <dgm:cxn modelId="{E09D29D7-6B4B-4B17-A2B0-0520D2BC0D77}" type="presOf" srcId="{57ABBBA2-FE13-4185-935D-214A99B340B5}" destId="{23AA3EF1-F7FB-4C72-92BB-89C2D1AB8C70}" srcOrd="0" destOrd="0" presId="urn:microsoft.com/office/officeart/2008/layout/HorizontalMultiLevelHierarchy"/>
    <dgm:cxn modelId="{C3C2ACD8-1112-4DBC-90EA-D92FCB5D1C3B}" type="presOf" srcId="{89E8C039-690E-4B77-A067-3732F09B0C9B}" destId="{7037DEBE-F149-400A-8663-88989B3ECC19}" srcOrd="0" destOrd="0" presId="urn:microsoft.com/office/officeart/2008/layout/HorizontalMultiLevelHierarchy"/>
    <dgm:cxn modelId="{19B186DD-6697-4DE3-8E07-A801E9339E43}" type="presOf" srcId="{AE81E03C-A34F-4679-A9A1-025E21845A79}" destId="{0F010887-EF38-4BF6-ADF5-22BFE5D989FC}" srcOrd="0" destOrd="0" presId="urn:microsoft.com/office/officeart/2008/layout/HorizontalMultiLevelHierarchy"/>
    <dgm:cxn modelId="{C9C0B3E7-96A1-4EA9-8755-6FA1FD0D7244}" type="presOf" srcId="{B2DB2CC0-03B7-401C-8B6A-1EBDE701A94F}" destId="{539C53B5-EE23-443F-ABFE-24E8F594A291}" srcOrd="0" destOrd="0" presId="urn:microsoft.com/office/officeart/2008/layout/HorizontalMultiLevelHierarchy"/>
    <dgm:cxn modelId="{3D6CB7EB-7389-4BB8-ADD0-93CD13454D1B}" srcId="{E24B77AD-0D62-461A-ABB2-A9C92D710042}" destId="{1494F1A8-65EE-4FEF-A768-F80E879B0FC7}" srcOrd="0" destOrd="0" parTransId="{89E8C039-690E-4B77-A067-3732F09B0C9B}" sibTransId="{720456C1-9128-4448-BE6C-F5EB3E213F90}"/>
    <dgm:cxn modelId="{EB6B83EF-D840-4B43-802D-6021EE983202}" srcId="{57ABBBA2-FE13-4185-935D-214A99B340B5}" destId="{E4CE19C1-B623-4DA4-B300-CD4C40F8577F}" srcOrd="1" destOrd="0" parTransId="{AE76F3CC-B635-4D5F-A9B1-59CBBC1E291E}" sibTransId="{51830C3A-3818-4617-B857-FF582747A94D}"/>
    <dgm:cxn modelId="{446B3EF3-7C16-4695-9656-DF6EF8F7DEDC}" type="presOf" srcId="{A18AF497-BC1C-4504-BD49-10CB14F89481}" destId="{F6FFFA19-926C-45B0-854F-10F0073D6DF2}" srcOrd="0" destOrd="0" presId="urn:microsoft.com/office/officeart/2008/layout/HorizontalMultiLevelHierarchy"/>
    <dgm:cxn modelId="{0DD8D4F3-2329-41B6-ABC7-BA5EFC756A94}" srcId="{E24B77AD-0D62-461A-ABB2-A9C92D710042}" destId="{1F6B59FF-703A-4ABF-91E7-30BF98430409}" srcOrd="2" destOrd="0" parTransId="{229F37B0-9E11-4626-97C5-D76B54CB5397}" sibTransId="{FDABA328-90FD-406A-9757-DDCD1D5B42DF}"/>
    <dgm:cxn modelId="{190EE0FB-CA70-466F-AEA5-F7D14370EFF0}" srcId="{03FD8BD3-3CBD-4B72-9CE3-4044B3B3C3DC}" destId="{9F6303A6-536A-4028-8FCD-C453AE014DC9}" srcOrd="0" destOrd="0" parTransId="{758249DF-A3A8-49C0-BAE0-9E3375FEB2F0}" sibTransId="{F736C753-26D5-464E-ADC2-A2F55BF7B1C6}"/>
    <dgm:cxn modelId="{4D267EFD-DF4D-401F-BF14-75BD539675EA}" type="presOf" srcId="{E326B33E-D2F0-49FE-9CBB-1AD3074DB068}" destId="{FE3E2E30-DA0E-46F6-B38E-F34DDDD4572F}" srcOrd="0" destOrd="0" presId="urn:microsoft.com/office/officeart/2008/layout/HorizontalMultiLevelHierarchy"/>
    <dgm:cxn modelId="{26926988-E4DF-4497-899B-000CB411B4DE}" type="presParOf" srcId="{A8391F15-49B4-4DA9-B6AD-51885BCF54E6}" destId="{8BF1D974-AC17-4589-BBD4-1B7482B78D3E}" srcOrd="0" destOrd="0" presId="urn:microsoft.com/office/officeart/2008/layout/HorizontalMultiLevelHierarchy"/>
    <dgm:cxn modelId="{95A23363-2B6A-44AD-8BF8-2CCFD56A842B}" type="presParOf" srcId="{8BF1D974-AC17-4589-BBD4-1B7482B78D3E}" destId="{482975E2-4C20-48F5-B3A3-4EAB3261FD90}" srcOrd="0" destOrd="0" presId="urn:microsoft.com/office/officeart/2008/layout/HorizontalMultiLevelHierarchy"/>
    <dgm:cxn modelId="{ABBA9FBD-826B-4F4C-A537-370128A6B9FA}" type="presParOf" srcId="{8BF1D974-AC17-4589-BBD4-1B7482B78D3E}" destId="{93551F83-30B5-4EB8-B921-FFB4A888F1EC}" srcOrd="1" destOrd="0" presId="urn:microsoft.com/office/officeart/2008/layout/HorizontalMultiLevelHierarchy"/>
    <dgm:cxn modelId="{34316696-E932-4866-8273-A1C2B1B0193D}" type="presParOf" srcId="{93551F83-30B5-4EB8-B921-FFB4A888F1EC}" destId="{EC4D7EBC-B05D-4DC0-BED9-83C771B14AA9}" srcOrd="0" destOrd="0" presId="urn:microsoft.com/office/officeart/2008/layout/HorizontalMultiLevelHierarchy"/>
    <dgm:cxn modelId="{BDA732EF-622A-41F6-B6C9-4F648F1ACAD1}" type="presParOf" srcId="{EC4D7EBC-B05D-4DC0-BED9-83C771B14AA9}" destId="{50D3B7F7-F3C2-4D32-A026-A7C8C3F7A41D}" srcOrd="0" destOrd="0" presId="urn:microsoft.com/office/officeart/2008/layout/HorizontalMultiLevelHierarchy"/>
    <dgm:cxn modelId="{FACC7BCE-F1F1-4ED6-BCBB-81FEE9CCBBA4}" type="presParOf" srcId="{93551F83-30B5-4EB8-B921-FFB4A888F1EC}" destId="{F5562BB6-0AC4-41FE-B36E-755F604F93AF}" srcOrd="1" destOrd="0" presId="urn:microsoft.com/office/officeart/2008/layout/HorizontalMultiLevelHierarchy"/>
    <dgm:cxn modelId="{DCB1578B-CE6C-4631-8355-0036C3D3571E}" type="presParOf" srcId="{F5562BB6-0AC4-41FE-B36E-755F604F93AF}" destId="{0F010887-EF38-4BF6-ADF5-22BFE5D989FC}" srcOrd="0" destOrd="0" presId="urn:microsoft.com/office/officeart/2008/layout/HorizontalMultiLevelHierarchy"/>
    <dgm:cxn modelId="{466C652B-9DA1-4E85-B59C-6E646220871C}" type="presParOf" srcId="{F5562BB6-0AC4-41FE-B36E-755F604F93AF}" destId="{70BB44A8-C246-4526-8A42-39A41CFFB8E0}" srcOrd="1" destOrd="0" presId="urn:microsoft.com/office/officeart/2008/layout/HorizontalMultiLevelHierarchy"/>
    <dgm:cxn modelId="{819272A7-7A86-48FF-A4FA-72150CD3C573}" type="presParOf" srcId="{70BB44A8-C246-4526-8A42-39A41CFFB8E0}" destId="{539C53B5-EE23-443F-ABFE-24E8F594A291}" srcOrd="0" destOrd="0" presId="urn:microsoft.com/office/officeart/2008/layout/HorizontalMultiLevelHierarchy"/>
    <dgm:cxn modelId="{AD54DB5C-5041-48DE-87ED-3EAA0A4B1EFC}" type="presParOf" srcId="{539C53B5-EE23-443F-ABFE-24E8F594A291}" destId="{E7AE2DBB-90AA-4525-8E96-2C343C732E16}" srcOrd="0" destOrd="0" presId="urn:microsoft.com/office/officeart/2008/layout/HorizontalMultiLevelHierarchy"/>
    <dgm:cxn modelId="{33E2A734-D886-4D56-9C27-D69BDF9C16BE}" type="presParOf" srcId="{70BB44A8-C246-4526-8A42-39A41CFFB8E0}" destId="{6429EBF1-92C1-4926-B351-D4ED9FCFF7BC}" srcOrd="1" destOrd="0" presId="urn:microsoft.com/office/officeart/2008/layout/HorizontalMultiLevelHierarchy"/>
    <dgm:cxn modelId="{0AA3CD69-7DEC-4D86-885B-85EA9B51F2E0}" type="presParOf" srcId="{6429EBF1-92C1-4926-B351-D4ED9FCFF7BC}" destId="{F6FFFA19-926C-45B0-854F-10F0073D6DF2}" srcOrd="0" destOrd="0" presId="urn:microsoft.com/office/officeart/2008/layout/HorizontalMultiLevelHierarchy"/>
    <dgm:cxn modelId="{B9268ACE-C016-404C-B0C9-FD487C19BA4E}" type="presParOf" srcId="{6429EBF1-92C1-4926-B351-D4ED9FCFF7BC}" destId="{B484A880-D04A-4161-AD24-EF7558F5E368}" srcOrd="1" destOrd="0" presId="urn:microsoft.com/office/officeart/2008/layout/HorizontalMultiLevelHierarchy"/>
    <dgm:cxn modelId="{51BB15E8-FB76-4B5F-BD0F-789D7F5605C5}" type="presParOf" srcId="{70BB44A8-C246-4526-8A42-39A41CFFB8E0}" destId="{3913E457-0D6F-4324-8A10-8E35950F16F2}" srcOrd="2" destOrd="0" presId="urn:microsoft.com/office/officeart/2008/layout/HorizontalMultiLevelHierarchy"/>
    <dgm:cxn modelId="{3842F772-3E84-4FDF-A933-081011F0211F}" type="presParOf" srcId="{3913E457-0D6F-4324-8A10-8E35950F16F2}" destId="{B7C20EB3-84A7-4A3E-8D1A-7A8500F4CBA2}" srcOrd="0" destOrd="0" presId="urn:microsoft.com/office/officeart/2008/layout/HorizontalMultiLevelHierarchy"/>
    <dgm:cxn modelId="{6DE039B0-B557-49E1-ADF9-EDB63C241AC0}" type="presParOf" srcId="{70BB44A8-C246-4526-8A42-39A41CFFB8E0}" destId="{40D19438-1370-40CF-9253-A4123EB2EEBD}" srcOrd="3" destOrd="0" presId="urn:microsoft.com/office/officeart/2008/layout/HorizontalMultiLevelHierarchy"/>
    <dgm:cxn modelId="{3EFE3B7E-6ADD-466B-83D3-8D8748E0506F}" type="presParOf" srcId="{40D19438-1370-40CF-9253-A4123EB2EEBD}" destId="{FE3E2E30-DA0E-46F6-B38E-F34DDDD4572F}" srcOrd="0" destOrd="0" presId="urn:microsoft.com/office/officeart/2008/layout/HorizontalMultiLevelHierarchy"/>
    <dgm:cxn modelId="{6AB7A5E8-14BB-4538-AA45-B4263785AE57}" type="presParOf" srcId="{40D19438-1370-40CF-9253-A4123EB2EEBD}" destId="{8A7BFAD7-1C77-4086-B790-C79B7E657C88}" srcOrd="1" destOrd="0" presId="urn:microsoft.com/office/officeart/2008/layout/HorizontalMultiLevelHierarchy"/>
    <dgm:cxn modelId="{CF3A42E9-C4A0-44B8-9221-F020749AC225}" type="presParOf" srcId="{70BB44A8-C246-4526-8A42-39A41CFFB8E0}" destId="{06B870F2-26AB-4B7E-8683-7A6D3883219B}" srcOrd="4" destOrd="0" presId="urn:microsoft.com/office/officeart/2008/layout/HorizontalMultiLevelHierarchy"/>
    <dgm:cxn modelId="{DE0A9110-23F5-4B37-ABF8-4877D29E466A}" type="presParOf" srcId="{06B870F2-26AB-4B7E-8683-7A6D3883219B}" destId="{124C42F8-1019-47FA-9091-D79FA2559394}" srcOrd="0" destOrd="0" presId="urn:microsoft.com/office/officeart/2008/layout/HorizontalMultiLevelHierarchy"/>
    <dgm:cxn modelId="{C4B13295-F8AF-49C1-A29E-384934BAC4D0}" type="presParOf" srcId="{70BB44A8-C246-4526-8A42-39A41CFFB8E0}" destId="{54A2C2AA-2211-4E32-B364-A0AC61ECBD77}" srcOrd="5" destOrd="0" presId="urn:microsoft.com/office/officeart/2008/layout/HorizontalMultiLevelHierarchy"/>
    <dgm:cxn modelId="{F8B0B901-692D-4CC8-81E8-715DD369E4D4}" type="presParOf" srcId="{54A2C2AA-2211-4E32-B364-A0AC61ECBD77}" destId="{E3ACE6C4-9C8A-4F58-8870-70EF7BC495D4}" srcOrd="0" destOrd="0" presId="urn:microsoft.com/office/officeart/2008/layout/HorizontalMultiLevelHierarchy"/>
    <dgm:cxn modelId="{ACB12D3E-022C-411D-A95B-9CC3793E40C8}" type="presParOf" srcId="{54A2C2AA-2211-4E32-B364-A0AC61ECBD77}" destId="{BB9915A8-C76D-4690-B94A-214AB8BBFD85}" srcOrd="1" destOrd="0" presId="urn:microsoft.com/office/officeart/2008/layout/HorizontalMultiLevelHierarchy"/>
    <dgm:cxn modelId="{CF0D88C4-4517-423B-87B0-1E018181B50D}" type="presParOf" srcId="{93551F83-30B5-4EB8-B921-FFB4A888F1EC}" destId="{97A19079-8530-4356-AC27-A37E56E8E2D0}" srcOrd="2" destOrd="0" presId="urn:microsoft.com/office/officeart/2008/layout/HorizontalMultiLevelHierarchy"/>
    <dgm:cxn modelId="{7A1D5945-BBF8-4261-A93F-54A2ED124705}" type="presParOf" srcId="{97A19079-8530-4356-AC27-A37E56E8E2D0}" destId="{94E8C2A6-1D79-4E23-94ED-83CF035BA2F7}" srcOrd="0" destOrd="0" presId="urn:microsoft.com/office/officeart/2008/layout/HorizontalMultiLevelHierarchy"/>
    <dgm:cxn modelId="{AF58EDA0-1AF4-4902-B11F-9E6C4841E1EB}" type="presParOf" srcId="{93551F83-30B5-4EB8-B921-FFB4A888F1EC}" destId="{1A298583-6D6A-4DDB-A197-9E572F04E0E2}" srcOrd="3" destOrd="0" presId="urn:microsoft.com/office/officeart/2008/layout/HorizontalMultiLevelHierarchy"/>
    <dgm:cxn modelId="{B50E4F8C-64A2-4BED-A44F-ECE56EA2D9AF}" type="presParOf" srcId="{1A298583-6D6A-4DDB-A197-9E572F04E0E2}" destId="{F9747E8A-A9CA-4450-80DA-8282CF23ECE8}" srcOrd="0" destOrd="0" presId="urn:microsoft.com/office/officeart/2008/layout/HorizontalMultiLevelHierarchy"/>
    <dgm:cxn modelId="{440CCA5D-E243-4D5F-954F-FEB3A0CC79E1}" type="presParOf" srcId="{1A298583-6D6A-4DDB-A197-9E572F04E0E2}" destId="{EC76AA89-2B7C-42FA-9DDC-D6EB36BEB262}" srcOrd="1" destOrd="0" presId="urn:microsoft.com/office/officeart/2008/layout/HorizontalMultiLevelHierarchy"/>
    <dgm:cxn modelId="{E306C01E-7731-43B8-8ACF-D959D2B1266C}" type="presParOf" srcId="{EC76AA89-2B7C-42FA-9DDC-D6EB36BEB262}" destId="{7037DEBE-F149-400A-8663-88989B3ECC19}" srcOrd="0" destOrd="0" presId="urn:microsoft.com/office/officeart/2008/layout/HorizontalMultiLevelHierarchy"/>
    <dgm:cxn modelId="{C00F9724-F78A-4E65-B37F-E6CA699A88D5}" type="presParOf" srcId="{7037DEBE-F149-400A-8663-88989B3ECC19}" destId="{5FB6F6E6-D984-4DEB-BA4B-EBA1B0223C78}" srcOrd="0" destOrd="0" presId="urn:microsoft.com/office/officeart/2008/layout/HorizontalMultiLevelHierarchy"/>
    <dgm:cxn modelId="{23996BF2-10F3-4E29-B6B5-815C278E09F4}" type="presParOf" srcId="{EC76AA89-2B7C-42FA-9DDC-D6EB36BEB262}" destId="{14283622-85BF-462B-8CBC-FCA6F8AA0E5A}" srcOrd="1" destOrd="0" presId="urn:microsoft.com/office/officeart/2008/layout/HorizontalMultiLevelHierarchy"/>
    <dgm:cxn modelId="{807C8EFD-DD95-46E2-823D-F3F8386CDC0B}" type="presParOf" srcId="{14283622-85BF-462B-8CBC-FCA6F8AA0E5A}" destId="{68060E19-B198-4EDE-9E9D-13CB652FBF94}" srcOrd="0" destOrd="0" presId="urn:microsoft.com/office/officeart/2008/layout/HorizontalMultiLevelHierarchy"/>
    <dgm:cxn modelId="{CF101A3B-77EF-49E7-AEF8-D13A9B271A0D}" type="presParOf" srcId="{14283622-85BF-462B-8CBC-FCA6F8AA0E5A}" destId="{273CB741-B16F-4D7B-99BA-7B8606A48109}" srcOrd="1" destOrd="0" presId="urn:microsoft.com/office/officeart/2008/layout/HorizontalMultiLevelHierarchy"/>
    <dgm:cxn modelId="{05BD3D98-FB10-4362-9B33-791459000E58}" type="presParOf" srcId="{EC76AA89-2B7C-42FA-9DDC-D6EB36BEB262}" destId="{2F8A27EA-07AB-44A1-AE35-169733381CA3}" srcOrd="2" destOrd="0" presId="urn:microsoft.com/office/officeart/2008/layout/HorizontalMultiLevelHierarchy"/>
    <dgm:cxn modelId="{8DDD62B4-A8D2-4359-990F-E796962CE99E}" type="presParOf" srcId="{2F8A27EA-07AB-44A1-AE35-169733381CA3}" destId="{D5C02D23-A746-4D15-9E07-8E3242F78C25}" srcOrd="0" destOrd="0" presId="urn:microsoft.com/office/officeart/2008/layout/HorizontalMultiLevelHierarchy"/>
    <dgm:cxn modelId="{7AC28ED2-A8E9-46C7-8F89-DC87930551C2}" type="presParOf" srcId="{EC76AA89-2B7C-42FA-9DDC-D6EB36BEB262}" destId="{86A0F0FF-2572-49F5-9413-1B7FA167BAA2}" srcOrd="3" destOrd="0" presId="urn:microsoft.com/office/officeart/2008/layout/HorizontalMultiLevelHierarchy"/>
    <dgm:cxn modelId="{6562EC1C-3A84-41AC-803E-71961698EE7D}" type="presParOf" srcId="{86A0F0FF-2572-49F5-9413-1B7FA167BAA2}" destId="{93C46F2F-576C-461E-82B0-9D8D8CE4E961}" srcOrd="0" destOrd="0" presId="urn:microsoft.com/office/officeart/2008/layout/HorizontalMultiLevelHierarchy"/>
    <dgm:cxn modelId="{A558494F-62B4-401E-A28F-DCC01948F86A}" type="presParOf" srcId="{86A0F0FF-2572-49F5-9413-1B7FA167BAA2}" destId="{AC84D8B7-0C6B-44DB-BA83-17DC5447374B}" srcOrd="1" destOrd="0" presId="urn:microsoft.com/office/officeart/2008/layout/HorizontalMultiLevelHierarchy"/>
    <dgm:cxn modelId="{22E2F25D-9523-4E1D-AC42-26F96BEB7D26}" type="presParOf" srcId="{EC76AA89-2B7C-42FA-9DDC-D6EB36BEB262}" destId="{31CDAD5B-9736-4E80-8CC4-F32074BD58FD}" srcOrd="4" destOrd="0" presId="urn:microsoft.com/office/officeart/2008/layout/HorizontalMultiLevelHierarchy"/>
    <dgm:cxn modelId="{F1307FE8-E0F8-41E5-90C4-0BD8C0A50B5E}" type="presParOf" srcId="{31CDAD5B-9736-4E80-8CC4-F32074BD58FD}" destId="{4A181EE2-27C9-47D1-81F1-5BF1EE7188AE}" srcOrd="0" destOrd="0" presId="urn:microsoft.com/office/officeart/2008/layout/HorizontalMultiLevelHierarchy"/>
    <dgm:cxn modelId="{F1BD2040-8F78-47DD-ADB7-9FA5F2E56D6A}" type="presParOf" srcId="{EC76AA89-2B7C-42FA-9DDC-D6EB36BEB262}" destId="{E50E30F0-B55E-4711-BA2E-65E4BC7CCA1F}" srcOrd="5" destOrd="0" presId="urn:microsoft.com/office/officeart/2008/layout/HorizontalMultiLevelHierarchy"/>
    <dgm:cxn modelId="{64B20793-D892-48BC-B3FB-B262552879FA}" type="presParOf" srcId="{E50E30F0-B55E-4711-BA2E-65E4BC7CCA1F}" destId="{9A23FA22-41E7-4D3A-ACE9-C9037B4DECC6}" srcOrd="0" destOrd="0" presId="urn:microsoft.com/office/officeart/2008/layout/HorizontalMultiLevelHierarchy"/>
    <dgm:cxn modelId="{E7CC2661-83DC-4C8B-901E-E56F00389B38}" type="presParOf" srcId="{E50E30F0-B55E-4711-BA2E-65E4BC7CCA1F}" destId="{4AD4467F-6913-4CB2-90B6-41A7AD3ADF91}" srcOrd="1" destOrd="0" presId="urn:microsoft.com/office/officeart/2008/layout/HorizontalMultiLevelHierarchy"/>
    <dgm:cxn modelId="{D59EF15A-94FE-451C-9C6D-0AB9EFBF34F5}" type="presParOf" srcId="{EC76AA89-2B7C-42FA-9DDC-D6EB36BEB262}" destId="{95E406E3-7E3E-4CBB-A422-B31225D33B8F}" srcOrd="6" destOrd="0" presId="urn:microsoft.com/office/officeart/2008/layout/HorizontalMultiLevelHierarchy"/>
    <dgm:cxn modelId="{752A5FCA-1383-4BDD-915E-11278FDF0709}" type="presParOf" srcId="{95E406E3-7E3E-4CBB-A422-B31225D33B8F}" destId="{4E52F2F3-AA19-4927-90D3-560FE2A9E8A9}" srcOrd="0" destOrd="0" presId="urn:microsoft.com/office/officeart/2008/layout/HorizontalMultiLevelHierarchy"/>
    <dgm:cxn modelId="{DB26D1EF-82B7-48B8-87F9-F379758DF971}" type="presParOf" srcId="{EC76AA89-2B7C-42FA-9DDC-D6EB36BEB262}" destId="{9345395D-FAC6-4E3D-A24A-372A012D31B4}" srcOrd="7" destOrd="0" presId="urn:microsoft.com/office/officeart/2008/layout/HorizontalMultiLevelHierarchy"/>
    <dgm:cxn modelId="{4113BC02-936F-4C56-9444-17A6D4E16C89}" type="presParOf" srcId="{9345395D-FAC6-4E3D-A24A-372A012D31B4}" destId="{E21E5D80-9091-49DD-A285-63ED1BBE7FED}" srcOrd="0" destOrd="0" presId="urn:microsoft.com/office/officeart/2008/layout/HorizontalMultiLevelHierarchy"/>
    <dgm:cxn modelId="{41AAA0E1-5FB2-4F84-BCD4-B57A604E446B}" type="presParOf" srcId="{9345395D-FAC6-4E3D-A24A-372A012D31B4}" destId="{7CA4D29B-49A8-4704-A4F2-5AF48CAD8B07}" srcOrd="1" destOrd="0" presId="urn:microsoft.com/office/officeart/2008/layout/HorizontalMultiLevelHierarchy"/>
    <dgm:cxn modelId="{D94BC83B-8A00-4F96-BDCE-8D57F039247C}" type="presParOf" srcId="{93551F83-30B5-4EB8-B921-FFB4A888F1EC}" destId="{EF41A7BE-9BCD-4C2F-BF5E-FB82C30401B4}" srcOrd="4" destOrd="0" presId="urn:microsoft.com/office/officeart/2008/layout/HorizontalMultiLevelHierarchy"/>
    <dgm:cxn modelId="{294C3722-141E-49E1-92B7-1BEE461FC822}" type="presParOf" srcId="{EF41A7BE-9BCD-4C2F-BF5E-FB82C30401B4}" destId="{BF213769-8D6E-4F49-BFBC-13643E01581B}" srcOrd="0" destOrd="0" presId="urn:microsoft.com/office/officeart/2008/layout/HorizontalMultiLevelHierarchy"/>
    <dgm:cxn modelId="{C22E8763-DD33-4A34-AF0B-4DD7E25E15C9}" type="presParOf" srcId="{93551F83-30B5-4EB8-B921-FFB4A888F1EC}" destId="{3058E26D-DDEE-4832-9DE5-7D7464D2B8A1}" srcOrd="5" destOrd="0" presId="urn:microsoft.com/office/officeart/2008/layout/HorizontalMultiLevelHierarchy"/>
    <dgm:cxn modelId="{D3952F6C-5962-4DF5-A25D-83E581797C28}" type="presParOf" srcId="{3058E26D-DDEE-4832-9DE5-7D7464D2B8A1}" destId="{23AA3EF1-F7FB-4C72-92BB-89C2D1AB8C70}" srcOrd="0" destOrd="0" presId="urn:microsoft.com/office/officeart/2008/layout/HorizontalMultiLevelHierarchy"/>
    <dgm:cxn modelId="{6EB28383-389C-47A5-86D0-8AC97B38D2B2}" type="presParOf" srcId="{3058E26D-DDEE-4832-9DE5-7D7464D2B8A1}" destId="{D61D01E6-9DB2-428F-810E-AF7C7A651D44}" srcOrd="1" destOrd="0" presId="urn:microsoft.com/office/officeart/2008/layout/HorizontalMultiLevelHierarchy"/>
    <dgm:cxn modelId="{E96F37C7-0EE6-49D1-86F1-EF94F7FA39EF}" type="presParOf" srcId="{D61D01E6-9DB2-428F-810E-AF7C7A651D44}" destId="{D7FE1745-4688-4146-933E-0B79B7DD57D6}" srcOrd="0" destOrd="0" presId="urn:microsoft.com/office/officeart/2008/layout/HorizontalMultiLevelHierarchy"/>
    <dgm:cxn modelId="{BA4575D3-6A1A-47D7-93E1-AC5F13889754}" type="presParOf" srcId="{D7FE1745-4688-4146-933E-0B79B7DD57D6}" destId="{CA4ED3B3-DE53-4145-A6D5-6ECAD32E3DB3}" srcOrd="0" destOrd="0" presId="urn:microsoft.com/office/officeart/2008/layout/HorizontalMultiLevelHierarchy"/>
    <dgm:cxn modelId="{87B3ADD5-AEFA-4704-A637-9B6AB848267F}" type="presParOf" srcId="{D61D01E6-9DB2-428F-810E-AF7C7A651D44}" destId="{17FBF553-B6A7-4440-B597-F464EC954170}" srcOrd="1" destOrd="0" presId="urn:microsoft.com/office/officeart/2008/layout/HorizontalMultiLevelHierarchy"/>
    <dgm:cxn modelId="{7C5FB3EA-35AD-43B2-944B-E97816FDA6B6}" type="presParOf" srcId="{17FBF553-B6A7-4440-B597-F464EC954170}" destId="{EF4FD1FE-160A-4C91-82C2-AD42375B4CD8}" srcOrd="0" destOrd="0" presId="urn:microsoft.com/office/officeart/2008/layout/HorizontalMultiLevelHierarchy"/>
    <dgm:cxn modelId="{5D716AA9-18C6-4E2B-9911-C62F236B16F0}" type="presParOf" srcId="{17FBF553-B6A7-4440-B597-F464EC954170}" destId="{AB45CCEC-6670-4DC5-BF0D-ADB0660D247A}" srcOrd="1" destOrd="0" presId="urn:microsoft.com/office/officeart/2008/layout/HorizontalMultiLevelHierarchy"/>
    <dgm:cxn modelId="{A8418C4D-220A-48CF-AE1E-2143D2923F64}" type="presParOf" srcId="{D61D01E6-9DB2-428F-810E-AF7C7A651D44}" destId="{6FF1881B-DBA9-4994-AA47-FC0C9AC4CE69}" srcOrd="2" destOrd="0" presId="urn:microsoft.com/office/officeart/2008/layout/HorizontalMultiLevelHierarchy"/>
    <dgm:cxn modelId="{089FED8F-F152-4AFF-A799-EF7F262F8073}" type="presParOf" srcId="{6FF1881B-DBA9-4994-AA47-FC0C9AC4CE69}" destId="{C7DE9D49-615C-4FCE-8EF9-520C9BF859EC}" srcOrd="0" destOrd="0" presId="urn:microsoft.com/office/officeart/2008/layout/HorizontalMultiLevelHierarchy"/>
    <dgm:cxn modelId="{31A2F0D5-0952-451D-8676-A2D0276F7AB6}" type="presParOf" srcId="{D61D01E6-9DB2-428F-810E-AF7C7A651D44}" destId="{E3A869B3-5CE2-400B-A80B-BC8A72D8BB58}" srcOrd="3" destOrd="0" presId="urn:microsoft.com/office/officeart/2008/layout/HorizontalMultiLevelHierarchy"/>
    <dgm:cxn modelId="{DDEB209E-8C04-41EE-AA69-81B507F09DE4}" type="presParOf" srcId="{E3A869B3-5CE2-400B-A80B-BC8A72D8BB58}" destId="{F51070CE-8588-43DB-847C-9710F8BABC1E}" srcOrd="0" destOrd="0" presId="urn:microsoft.com/office/officeart/2008/layout/HorizontalMultiLevelHierarchy"/>
    <dgm:cxn modelId="{C54BEA98-697C-4E7D-9B68-0440D9AF38E6}" type="presParOf" srcId="{E3A869B3-5CE2-400B-A80B-BC8A72D8BB58}" destId="{A56C4098-BD54-40BC-A423-7FE4312B8F32}" srcOrd="1" destOrd="0" presId="urn:microsoft.com/office/officeart/2008/layout/HorizontalMultiLevelHierarchy"/>
    <dgm:cxn modelId="{0FE9B512-0A34-4D1E-ACEC-616A3AF35201}" type="presParOf" srcId="{D61D01E6-9DB2-428F-810E-AF7C7A651D44}" destId="{294A2971-F996-41B5-A0BF-DBB7068B22FB}" srcOrd="4" destOrd="0" presId="urn:microsoft.com/office/officeart/2008/layout/HorizontalMultiLevelHierarchy"/>
    <dgm:cxn modelId="{844E834A-0C9B-4790-873C-40CFF1A41951}" type="presParOf" srcId="{294A2971-F996-41B5-A0BF-DBB7068B22FB}" destId="{F31FD010-B8A4-44D0-B6B6-69C412CDE274}" srcOrd="0" destOrd="0" presId="urn:microsoft.com/office/officeart/2008/layout/HorizontalMultiLevelHierarchy"/>
    <dgm:cxn modelId="{EC440774-13C1-4669-9891-7FAA4779EBC9}" type="presParOf" srcId="{D61D01E6-9DB2-428F-810E-AF7C7A651D44}" destId="{3CA9058E-B8B6-45F2-A691-00DACEC94411}" srcOrd="5" destOrd="0" presId="urn:microsoft.com/office/officeart/2008/layout/HorizontalMultiLevelHierarchy"/>
    <dgm:cxn modelId="{07F0DA33-3FF9-495A-A91E-E9287567EBF3}" type="presParOf" srcId="{3CA9058E-B8B6-45F2-A691-00DACEC94411}" destId="{6AC33BC8-D7FC-4EBB-8566-1C15B5B41CCD}" srcOrd="0" destOrd="0" presId="urn:microsoft.com/office/officeart/2008/layout/HorizontalMultiLevelHierarchy"/>
    <dgm:cxn modelId="{87DB9711-E7F9-4879-BC2A-4A432298A309}" type="presParOf" srcId="{3CA9058E-B8B6-45F2-A691-00DACEC94411}" destId="{09A259C8-F43D-4110-B232-54063FA5DF21}" srcOrd="1" destOrd="0" presId="urn:microsoft.com/office/officeart/2008/layout/HorizontalMultiLevelHierarchy"/>
    <dgm:cxn modelId="{E53C2240-EA3D-4F53-A15B-70A53D001F6F}" type="presParOf" srcId="{D61D01E6-9DB2-428F-810E-AF7C7A651D44}" destId="{3E45D233-0FE5-4FC2-8E67-A05395608A3C}" srcOrd="6" destOrd="0" presId="urn:microsoft.com/office/officeart/2008/layout/HorizontalMultiLevelHierarchy"/>
    <dgm:cxn modelId="{7B0605FC-D608-4AA2-AC5C-6FF13B45C8CD}" type="presParOf" srcId="{3E45D233-0FE5-4FC2-8E67-A05395608A3C}" destId="{65328613-4D7C-4722-B07F-A4896D26AAD7}" srcOrd="0" destOrd="0" presId="urn:microsoft.com/office/officeart/2008/layout/HorizontalMultiLevelHierarchy"/>
    <dgm:cxn modelId="{71F8243F-3450-46DA-9D6D-3B70F44DDC4B}" type="presParOf" srcId="{D61D01E6-9DB2-428F-810E-AF7C7A651D44}" destId="{D0094A04-0CDA-4835-8068-7ED30CB8A68A}" srcOrd="7" destOrd="0" presId="urn:microsoft.com/office/officeart/2008/layout/HorizontalMultiLevelHierarchy"/>
    <dgm:cxn modelId="{750F5766-AEBA-4DB5-8157-5812CD97026A}" type="presParOf" srcId="{D0094A04-0CDA-4835-8068-7ED30CB8A68A}" destId="{2660521E-087A-413A-8B1B-C6086ADCC158}" srcOrd="0" destOrd="0" presId="urn:microsoft.com/office/officeart/2008/layout/HorizontalMultiLevelHierarchy"/>
    <dgm:cxn modelId="{2577BD9B-718D-470A-9444-8B5F927DBAD9}" type="presParOf" srcId="{D0094A04-0CDA-4835-8068-7ED30CB8A68A}" destId="{33BB97E3-0F54-41F8-AC80-22E972DA266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40A5AB-820A-42C3-8A70-8814C1C8CBCC}" type="doc">
      <dgm:prSet loTypeId="urn:microsoft.com/office/officeart/2005/8/layout/radial2" loCatId="relationship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DDB95CD-6B7D-4E0C-A55E-990D8D0246AE}">
      <dgm:prSet phldrT="[Text]"/>
      <dgm:spPr/>
      <dgm:t>
        <a:bodyPr/>
        <a:lstStyle/>
        <a:p>
          <a:r>
            <a:rPr lang="en-IN" dirty="0"/>
            <a:t>BASIC DETAILS</a:t>
          </a:r>
        </a:p>
      </dgm:t>
    </dgm:pt>
    <dgm:pt modelId="{4281D616-5C0A-4FE1-AD89-CD9BD8D8FAB4}" type="parTrans" cxnId="{C4DE38C6-6E0A-4DDA-A92F-FDE58BFDFC0A}">
      <dgm:prSet/>
      <dgm:spPr/>
      <dgm:t>
        <a:bodyPr/>
        <a:lstStyle/>
        <a:p>
          <a:endParaRPr lang="en-IN"/>
        </a:p>
      </dgm:t>
    </dgm:pt>
    <dgm:pt modelId="{0A7A8270-C2D4-4C2D-8A0F-A8AECED2768C}" type="sibTrans" cxnId="{C4DE38C6-6E0A-4DDA-A92F-FDE58BFDFC0A}">
      <dgm:prSet/>
      <dgm:spPr/>
      <dgm:t>
        <a:bodyPr/>
        <a:lstStyle/>
        <a:p>
          <a:endParaRPr lang="en-IN"/>
        </a:p>
      </dgm:t>
    </dgm:pt>
    <dgm:pt modelId="{0D67CE55-E33E-451C-8D4C-62881A4E66B6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NAME</a:t>
          </a:r>
        </a:p>
      </dgm:t>
    </dgm:pt>
    <dgm:pt modelId="{B1EA68E0-AB5A-4720-A5D2-F0A2D19C8F08}" type="parTrans" cxnId="{2B3EB17B-93A7-48D4-AE1D-1FF9B3A57329}">
      <dgm:prSet/>
      <dgm:spPr/>
      <dgm:t>
        <a:bodyPr/>
        <a:lstStyle/>
        <a:p>
          <a:endParaRPr lang="en-IN"/>
        </a:p>
      </dgm:t>
    </dgm:pt>
    <dgm:pt modelId="{FCDE404E-B9ED-4C12-BA52-20C759A59D1A}" type="sibTrans" cxnId="{2B3EB17B-93A7-48D4-AE1D-1FF9B3A57329}">
      <dgm:prSet/>
      <dgm:spPr/>
      <dgm:t>
        <a:bodyPr/>
        <a:lstStyle/>
        <a:p>
          <a:endParaRPr lang="en-IN"/>
        </a:p>
      </dgm:t>
    </dgm:pt>
    <dgm:pt modelId="{92FE7221-5159-4D88-86CF-8DCC291D6DA6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</a:p>
      </dgm:t>
    </dgm:pt>
    <dgm:pt modelId="{A052ACAA-1FC2-49F0-BAC0-DABD6FB83E7F}" type="parTrans" cxnId="{9BBACC48-3700-4A47-8410-026E2018A8A9}">
      <dgm:prSet/>
      <dgm:spPr/>
      <dgm:t>
        <a:bodyPr/>
        <a:lstStyle/>
        <a:p>
          <a:endParaRPr lang="en-IN"/>
        </a:p>
      </dgm:t>
    </dgm:pt>
    <dgm:pt modelId="{62F02F5F-8690-407C-8D65-00110ABF758B}" type="sibTrans" cxnId="{9BBACC48-3700-4A47-8410-026E2018A8A9}">
      <dgm:prSet/>
      <dgm:spPr/>
      <dgm:t>
        <a:bodyPr/>
        <a:lstStyle/>
        <a:p>
          <a:endParaRPr lang="en-IN"/>
        </a:p>
      </dgm:t>
    </dgm:pt>
    <dgm:pt modelId="{5F4ACB21-6063-4E10-A76D-261174B4B7A0}">
      <dgm:prSet phldrT="[Text]"/>
      <dgm:spPr/>
      <dgm:t>
        <a:bodyPr/>
        <a:lstStyle/>
        <a:p>
          <a:r>
            <a:rPr lang="en-IN" dirty="0"/>
            <a:t>PROFESSIONAL INFORMATION</a:t>
          </a:r>
        </a:p>
      </dgm:t>
    </dgm:pt>
    <dgm:pt modelId="{2A618921-B6B9-4CCC-B653-9B092D281B8B}" type="parTrans" cxnId="{8FACFD62-7D47-4F14-9AE7-583DBFDC9E9F}">
      <dgm:prSet/>
      <dgm:spPr/>
      <dgm:t>
        <a:bodyPr/>
        <a:lstStyle/>
        <a:p>
          <a:endParaRPr lang="en-IN"/>
        </a:p>
      </dgm:t>
    </dgm:pt>
    <dgm:pt modelId="{43E42A07-26AE-428B-AFB6-94B9D0051432}" type="sibTrans" cxnId="{8FACFD62-7D47-4F14-9AE7-583DBFDC9E9F}">
      <dgm:prSet/>
      <dgm:spPr/>
      <dgm:t>
        <a:bodyPr/>
        <a:lstStyle/>
        <a:p>
          <a:endParaRPr lang="en-IN"/>
        </a:p>
      </dgm:t>
    </dgm:pt>
    <dgm:pt modelId="{A562EDA3-280B-479C-9334-D379FA41583B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QUALIFICATIONS</a:t>
          </a:r>
        </a:p>
      </dgm:t>
    </dgm:pt>
    <dgm:pt modelId="{FE0D4BEB-1498-413B-A0E6-A72F09C974B0}" type="parTrans" cxnId="{A7207859-4790-44B8-9E41-522F75F860A0}">
      <dgm:prSet/>
      <dgm:spPr/>
      <dgm:t>
        <a:bodyPr/>
        <a:lstStyle/>
        <a:p>
          <a:endParaRPr lang="en-IN"/>
        </a:p>
      </dgm:t>
    </dgm:pt>
    <dgm:pt modelId="{8BED0E1B-645E-46CD-A0AD-780D3FD0AF0C}" type="sibTrans" cxnId="{A7207859-4790-44B8-9E41-522F75F860A0}">
      <dgm:prSet/>
      <dgm:spPr/>
      <dgm:t>
        <a:bodyPr/>
        <a:lstStyle/>
        <a:p>
          <a:endParaRPr lang="en-IN"/>
        </a:p>
      </dgm:t>
    </dgm:pt>
    <dgm:pt modelId="{3FC89417-D9AD-4BF5-960F-324E3ACC8B3A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SUBJECT</a:t>
          </a:r>
        </a:p>
      </dgm:t>
    </dgm:pt>
    <dgm:pt modelId="{AFE53C72-B746-4E73-8F6D-BC812C4E360A}" type="parTrans" cxnId="{37E3FD54-CB52-47C0-8358-616A6A6821A8}">
      <dgm:prSet/>
      <dgm:spPr/>
      <dgm:t>
        <a:bodyPr/>
        <a:lstStyle/>
        <a:p>
          <a:endParaRPr lang="en-IN"/>
        </a:p>
      </dgm:t>
    </dgm:pt>
    <dgm:pt modelId="{C4CF6956-5FA5-46F3-AA85-54969AC4E167}" type="sibTrans" cxnId="{37E3FD54-CB52-47C0-8358-616A6A6821A8}">
      <dgm:prSet/>
      <dgm:spPr/>
      <dgm:t>
        <a:bodyPr/>
        <a:lstStyle/>
        <a:p>
          <a:endParaRPr lang="en-IN"/>
        </a:p>
      </dgm:t>
    </dgm:pt>
    <dgm:pt modelId="{0034DB15-41B3-4668-AF47-5BC82F2DC3DD}">
      <dgm:prSet phldrT="[Text]"/>
      <dgm:spPr/>
      <dgm:t>
        <a:bodyPr/>
        <a:lstStyle/>
        <a:p>
          <a:r>
            <a:rPr lang="en-IN" dirty="0"/>
            <a:t>SECURITY QUESTIONS</a:t>
          </a:r>
        </a:p>
      </dgm:t>
    </dgm:pt>
    <dgm:pt modelId="{490F5307-3D05-4606-A2E2-B6F896461978}" type="parTrans" cxnId="{A752ED34-F3E7-4388-A0FA-1210F6DAA493}">
      <dgm:prSet/>
      <dgm:spPr/>
      <dgm:t>
        <a:bodyPr/>
        <a:lstStyle/>
        <a:p>
          <a:endParaRPr lang="en-IN"/>
        </a:p>
      </dgm:t>
    </dgm:pt>
    <dgm:pt modelId="{DE3827BE-1DEC-48D5-A8CF-C692877C8ECB}" type="sibTrans" cxnId="{A752ED34-F3E7-4388-A0FA-1210F6DAA493}">
      <dgm:prSet/>
      <dgm:spPr/>
      <dgm:t>
        <a:bodyPr/>
        <a:lstStyle/>
        <a:p>
          <a:endParaRPr lang="en-IN"/>
        </a:p>
      </dgm:t>
    </dgm:pt>
    <dgm:pt modelId="{2773BEE5-D30A-4F26-AE6D-72720B0DDC6A}">
      <dgm:prSet phldrT="[Text]" custT="1"/>
      <dgm:spPr/>
      <dgm:t>
        <a:bodyPr/>
        <a:lstStyle/>
        <a:p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CB6BAA-300A-4AD6-9309-06D1AD55B317}" type="parTrans" cxnId="{CF74A3ED-6040-49E5-8153-B90C540693F3}">
      <dgm:prSet/>
      <dgm:spPr/>
      <dgm:t>
        <a:bodyPr/>
        <a:lstStyle/>
        <a:p>
          <a:endParaRPr lang="en-IN"/>
        </a:p>
      </dgm:t>
    </dgm:pt>
    <dgm:pt modelId="{F583C027-F1BC-45B4-957B-13F1012912D1}" type="sibTrans" cxnId="{CF74A3ED-6040-49E5-8153-B90C540693F3}">
      <dgm:prSet/>
      <dgm:spPr/>
      <dgm:t>
        <a:bodyPr/>
        <a:lstStyle/>
        <a:p>
          <a:endParaRPr lang="en-IN"/>
        </a:p>
      </dgm:t>
    </dgm:pt>
    <dgm:pt modelId="{A25CBA29-6F53-43CA-AE25-A8BE20C95735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MOBILE NUMBER</a:t>
          </a:r>
        </a:p>
      </dgm:t>
    </dgm:pt>
    <dgm:pt modelId="{E423D9B9-91C1-486B-BCBB-D014ED88F2CE}" type="parTrans" cxnId="{20DFA0BB-E71F-4797-A028-F4363192467B}">
      <dgm:prSet/>
      <dgm:spPr/>
      <dgm:t>
        <a:bodyPr/>
        <a:lstStyle/>
        <a:p>
          <a:endParaRPr lang="en-IN"/>
        </a:p>
      </dgm:t>
    </dgm:pt>
    <dgm:pt modelId="{9AB372FE-6589-4CD8-B5EF-CF61A9610D90}" type="sibTrans" cxnId="{20DFA0BB-E71F-4797-A028-F4363192467B}">
      <dgm:prSet/>
      <dgm:spPr/>
      <dgm:t>
        <a:bodyPr/>
        <a:lstStyle/>
        <a:p>
          <a:endParaRPr lang="en-IN"/>
        </a:p>
      </dgm:t>
    </dgm:pt>
    <dgm:pt modelId="{60A59312-FA45-4442-826C-810AEE4AE36F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EMAIL ID</a:t>
          </a:r>
        </a:p>
      </dgm:t>
    </dgm:pt>
    <dgm:pt modelId="{62C8CF1F-2997-4D0F-BEC6-00B44C1E8DE2}" type="parTrans" cxnId="{80129FAA-03BE-4B7F-9A2E-1F539073BE44}">
      <dgm:prSet/>
      <dgm:spPr/>
      <dgm:t>
        <a:bodyPr/>
        <a:lstStyle/>
        <a:p>
          <a:endParaRPr lang="en-IN"/>
        </a:p>
      </dgm:t>
    </dgm:pt>
    <dgm:pt modelId="{259C63AD-EB51-4AA8-9B46-80DB31B364D0}" type="sibTrans" cxnId="{80129FAA-03BE-4B7F-9A2E-1F539073BE44}">
      <dgm:prSet/>
      <dgm:spPr/>
      <dgm:t>
        <a:bodyPr/>
        <a:lstStyle/>
        <a:p>
          <a:endParaRPr lang="en-IN"/>
        </a:p>
      </dgm:t>
    </dgm:pt>
    <dgm:pt modelId="{D056FEA7-48BE-49F2-B4DC-123B4B24454B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ADDRESS</a:t>
          </a:r>
        </a:p>
      </dgm:t>
    </dgm:pt>
    <dgm:pt modelId="{5816DB6C-38DA-4D47-88B2-EC388BE688E5}" type="parTrans" cxnId="{4318B35E-BA28-4DA4-8BEA-BDAD36DA0C11}">
      <dgm:prSet/>
      <dgm:spPr/>
      <dgm:t>
        <a:bodyPr/>
        <a:lstStyle/>
        <a:p>
          <a:endParaRPr lang="en-IN"/>
        </a:p>
      </dgm:t>
    </dgm:pt>
    <dgm:pt modelId="{F8D5ED5D-E9D3-4643-811E-C343A194EBB6}" type="sibTrans" cxnId="{4318B35E-BA28-4DA4-8BEA-BDAD36DA0C11}">
      <dgm:prSet/>
      <dgm:spPr/>
      <dgm:t>
        <a:bodyPr/>
        <a:lstStyle/>
        <a:p>
          <a:endParaRPr lang="en-IN"/>
        </a:p>
      </dgm:t>
    </dgm:pt>
    <dgm:pt modelId="{9CFC10D3-7350-49A1-B9F0-18B45B4C9D19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PASSWORD/CONFIRM PASSWORD</a:t>
          </a:r>
        </a:p>
      </dgm:t>
    </dgm:pt>
    <dgm:pt modelId="{2CE26CAB-99AD-4B6E-BA45-F871733E0F21}" type="parTrans" cxnId="{AA3DF964-A3A7-457E-A713-9598ABBC037A}">
      <dgm:prSet/>
      <dgm:spPr/>
      <dgm:t>
        <a:bodyPr/>
        <a:lstStyle/>
        <a:p>
          <a:endParaRPr lang="en-IN"/>
        </a:p>
      </dgm:t>
    </dgm:pt>
    <dgm:pt modelId="{B63AEFFA-4ACA-4AF3-812B-E2EAC697451E}" type="sibTrans" cxnId="{AA3DF964-A3A7-457E-A713-9598ABBC037A}">
      <dgm:prSet/>
      <dgm:spPr/>
      <dgm:t>
        <a:bodyPr/>
        <a:lstStyle/>
        <a:p>
          <a:endParaRPr lang="en-IN"/>
        </a:p>
      </dgm:t>
    </dgm:pt>
    <dgm:pt modelId="{693660F6-9E07-4482-97CE-AEAEC4AC4FA4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EXPERIENCE</a:t>
          </a:r>
        </a:p>
      </dgm:t>
    </dgm:pt>
    <dgm:pt modelId="{E8650698-0339-4F3A-8F03-8A2E4FADC90A}" type="parTrans" cxnId="{3809465F-4FC1-4E1A-9BC8-688117B1D698}">
      <dgm:prSet/>
      <dgm:spPr/>
      <dgm:t>
        <a:bodyPr/>
        <a:lstStyle/>
        <a:p>
          <a:endParaRPr lang="en-IN"/>
        </a:p>
      </dgm:t>
    </dgm:pt>
    <dgm:pt modelId="{DA7FC6B3-B237-4603-8552-B22F83CE4613}" type="sibTrans" cxnId="{3809465F-4FC1-4E1A-9BC8-688117B1D698}">
      <dgm:prSet/>
      <dgm:spPr/>
      <dgm:t>
        <a:bodyPr/>
        <a:lstStyle/>
        <a:p>
          <a:endParaRPr lang="en-IN"/>
        </a:p>
      </dgm:t>
    </dgm:pt>
    <dgm:pt modelId="{0FD4A562-FB98-4C27-9D10-E85ED30A922D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DEPARTMENT</a:t>
          </a:r>
        </a:p>
      </dgm:t>
    </dgm:pt>
    <dgm:pt modelId="{7CB61D3D-A7FD-4ED2-A307-10BCBC38C76F}" type="parTrans" cxnId="{B5F06C17-7317-4A64-B40D-0D47173035E8}">
      <dgm:prSet/>
      <dgm:spPr/>
      <dgm:t>
        <a:bodyPr/>
        <a:lstStyle/>
        <a:p>
          <a:endParaRPr lang="en-IN"/>
        </a:p>
      </dgm:t>
    </dgm:pt>
    <dgm:pt modelId="{2C2CE32B-54B7-42B3-97D0-2A7C4CDAA0E0}" type="sibTrans" cxnId="{B5F06C17-7317-4A64-B40D-0D47173035E8}">
      <dgm:prSet/>
      <dgm:spPr/>
      <dgm:t>
        <a:bodyPr/>
        <a:lstStyle/>
        <a:p>
          <a:endParaRPr lang="en-IN"/>
        </a:p>
      </dgm:t>
    </dgm:pt>
    <dgm:pt modelId="{C07EE25A-DDB4-4D1E-A7CA-37C364559568}">
      <dgm:prSet phldrT="[Text]"/>
      <dgm:spPr/>
      <dgm:t>
        <a:bodyPr/>
        <a:lstStyle/>
        <a:p>
          <a:endParaRPr lang="en-IN" sz="900" dirty="0"/>
        </a:p>
      </dgm:t>
    </dgm:pt>
    <dgm:pt modelId="{6C6112D0-AE13-4A07-AE49-017A42956B70}" type="parTrans" cxnId="{7A2DC896-67F4-47A7-9C5E-C65FD6AE5D94}">
      <dgm:prSet/>
      <dgm:spPr/>
      <dgm:t>
        <a:bodyPr/>
        <a:lstStyle/>
        <a:p>
          <a:endParaRPr lang="en-IN"/>
        </a:p>
      </dgm:t>
    </dgm:pt>
    <dgm:pt modelId="{E782E9F9-3629-4129-B055-B8693E1B0BA7}" type="sibTrans" cxnId="{7A2DC896-67F4-47A7-9C5E-C65FD6AE5D94}">
      <dgm:prSet/>
      <dgm:spPr/>
      <dgm:t>
        <a:bodyPr/>
        <a:lstStyle/>
        <a:p>
          <a:endParaRPr lang="en-IN"/>
        </a:p>
      </dgm:t>
    </dgm:pt>
    <dgm:pt modelId="{04A37FE0-50D0-4B01-ACA7-5B61DD7A20BD}">
      <dgm:prSet phldrT="[Text]"/>
      <dgm:spPr/>
      <dgm:t>
        <a:bodyPr/>
        <a:lstStyle/>
        <a:p>
          <a:endParaRPr lang="en-IN" sz="900" dirty="0"/>
        </a:p>
      </dgm:t>
    </dgm:pt>
    <dgm:pt modelId="{451AAB13-7EC9-4CF9-9871-5F7CE2D61476}" type="parTrans" cxnId="{299D65AF-6DE8-4ADD-8032-0FD6A13D63A0}">
      <dgm:prSet/>
      <dgm:spPr/>
      <dgm:t>
        <a:bodyPr/>
        <a:lstStyle/>
        <a:p>
          <a:endParaRPr lang="en-IN"/>
        </a:p>
      </dgm:t>
    </dgm:pt>
    <dgm:pt modelId="{8DACD500-DFFA-43F4-A188-1FD551E53D2E}" type="sibTrans" cxnId="{299D65AF-6DE8-4ADD-8032-0FD6A13D63A0}">
      <dgm:prSet/>
      <dgm:spPr/>
      <dgm:t>
        <a:bodyPr/>
        <a:lstStyle/>
        <a:p>
          <a:endParaRPr lang="en-IN"/>
        </a:p>
      </dgm:t>
    </dgm:pt>
    <dgm:pt modelId="{96416AB6-9059-4E29-9A0E-5C2D36FD233D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LIST OF ACHIEVEMENTS</a:t>
          </a:r>
        </a:p>
      </dgm:t>
    </dgm:pt>
    <dgm:pt modelId="{183DE02F-F580-4365-9EB5-C90D311D53E5}" type="parTrans" cxnId="{26F7138F-0736-4FA9-A9B4-ECFA92F83BE5}">
      <dgm:prSet/>
      <dgm:spPr/>
      <dgm:t>
        <a:bodyPr/>
        <a:lstStyle/>
        <a:p>
          <a:endParaRPr lang="en-IN"/>
        </a:p>
      </dgm:t>
    </dgm:pt>
    <dgm:pt modelId="{0FBFF137-A459-49B2-90B0-CC2BA5CF4A03}" type="sibTrans" cxnId="{26F7138F-0736-4FA9-A9B4-ECFA92F83BE5}">
      <dgm:prSet/>
      <dgm:spPr/>
      <dgm:t>
        <a:bodyPr/>
        <a:lstStyle/>
        <a:p>
          <a:endParaRPr lang="en-IN"/>
        </a:p>
      </dgm:t>
    </dgm:pt>
    <dgm:pt modelId="{3624B300-B993-4AF9-B9A7-96817A17C4CC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ACTIVITIES-RESEARCH DETAILS ETC.,.</a:t>
          </a:r>
        </a:p>
      </dgm:t>
    </dgm:pt>
    <dgm:pt modelId="{F7B18AA2-95C3-4D44-8F3B-87A53AF072EA}" type="parTrans" cxnId="{6E85983E-7FFF-424F-8166-2E46D749DDE5}">
      <dgm:prSet/>
      <dgm:spPr/>
      <dgm:t>
        <a:bodyPr/>
        <a:lstStyle/>
        <a:p>
          <a:endParaRPr lang="en-IN"/>
        </a:p>
      </dgm:t>
    </dgm:pt>
    <dgm:pt modelId="{2A9CB0D6-1D55-4D3D-9361-D139BF090E05}" type="sibTrans" cxnId="{6E85983E-7FFF-424F-8166-2E46D749DDE5}">
      <dgm:prSet/>
      <dgm:spPr/>
      <dgm:t>
        <a:bodyPr/>
        <a:lstStyle/>
        <a:p>
          <a:endParaRPr lang="en-IN"/>
        </a:p>
      </dgm:t>
    </dgm:pt>
    <dgm:pt modelId="{AD752F6C-6A88-48B0-8B44-11E8633A59D2}" type="pres">
      <dgm:prSet presAssocID="{6C40A5AB-820A-42C3-8A70-8814C1C8CBCC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216C4CD7-5466-4F78-AF00-1631035D0F7E}" type="pres">
      <dgm:prSet presAssocID="{6C40A5AB-820A-42C3-8A70-8814C1C8CBCC}" presName="cycle" presStyleCnt="0"/>
      <dgm:spPr/>
    </dgm:pt>
    <dgm:pt modelId="{0398F9F4-BE6D-4784-B2C7-F7E6B69F797D}" type="pres">
      <dgm:prSet presAssocID="{6C40A5AB-820A-42C3-8A70-8814C1C8CBCC}" presName="centerShape" presStyleCnt="0"/>
      <dgm:spPr/>
    </dgm:pt>
    <dgm:pt modelId="{14D23FBD-BB7C-45D8-9D47-2C7970155F98}" type="pres">
      <dgm:prSet presAssocID="{6C40A5AB-820A-42C3-8A70-8814C1C8CBCC}" presName="connSite" presStyleLbl="node1" presStyleIdx="0" presStyleCnt="4"/>
      <dgm:spPr/>
    </dgm:pt>
    <dgm:pt modelId="{5A1E426B-7270-42D7-8881-FDBD8E79EC8C}" type="pres">
      <dgm:prSet presAssocID="{6C40A5AB-820A-42C3-8A70-8814C1C8CBCC}" presName="visible" presStyleLbl="node1" presStyleIdx="0" presStyleCnt="4" custScaleX="77791" custScaleY="82602" custLinFactNeighborY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0FD95E3-6079-47C5-8918-17048FC23F3E}" type="pres">
      <dgm:prSet presAssocID="{4281D616-5C0A-4FE1-AD89-CD9BD8D8FAB4}" presName="Name25" presStyleLbl="parChTrans1D1" presStyleIdx="0" presStyleCnt="3"/>
      <dgm:spPr/>
    </dgm:pt>
    <dgm:pt modelId="{E42433C6-C70B-45ED-886F-0DC0431EEE23}" type="pres">
      <dgm:prSet presAssocID="{5DDB95CD-6B7D-4E0C-A55E-990D8D0246AE}" presName="node" presStyleCnt="0"/>
      <dgm:spPr/>
    </dgm:pt>
    <dgm:pt modelId="{4915F554-E0B4-4426-8427-309DAE366E09}" type="pres">
      <dgm:prSet presAssocID="{5DDB95CD-6B7D-4E0C-A55E-990D8D0246AE}" presName="parentNode" presStyleLbl="node1" presStyleIdx="1" presStyleCnt="4" custScaleY="63918" custLinFactNeighborX="-27231" custLinFactNeighborY="47950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FD437630-B1AD-4D04-BC4B-20A9683B3894}" type="pres">
      <dgm:prSet presAssocID="{5DDB95CD-6B7D-4E0C-A55E-990D8D0246AE}" presName="childNode" presStyleLbl="revTx" presStyleIdx="0" presStyleCnt="3">
        <dgm:presLayoutVars>
          <dgm:bulletEnabled val="1"/>
        </dgm:presLayoutVars>
      </dgm:prSet>
      <dgm:spPr/>
    </dgm:pt>
    <dgm:pt modelId="{D47E3E44-26F8-4AC4-B596-7B8C58D3027B}" type="pres">
      <dgm:prSet presAssocID="{2A618921-B6B9-4CCC-B653-9B092D281B8B}" presName="Name25" presStyleLbl="parChTrans1D1" presStyleIdx="1" presStyleCnt="3"/>
      <dgm:spPr/>
    </dgm:pt>
    <dgm:pt modelId="{66F4FD7F-01C5-43D6-947C-EBEDBF1EE92B}" type="pres">
      <dgm:prSet presAssocID="{5F4ACB21-6063-4E10-A76D-261174B4B7A0}" presName="node" presStyleCnt="0"/>
      <dgm:spPr/>
    </dgm:pt>
    <dgm:pt modelId="{33187282-77FB-4C6C-817F-4DA011CA89A4}" type="pres">
      <dgm:prSet presAssocID="{5F4ACB21-6063-4E10-A76D-261174B4B7A0}" presName="parentNode" presStyleLbl="node1" presStyleIdx="2" presStyleCnt="4" custScaleY="69437" custLinFactNeighborX="-31398" custLinFactNeighborY="29033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8A22935D-6464-4133-9AB2-744DA54838C3}" type="pres">
      <dgm:prSet presAssocID="{5F4ACB21-6063-4E10-A76D-261174B4B7A0}" presName="childNode" presStyleLbl="revTx" presStyleIdx="1" presStyleCnt="3">
        <dgm:presLayoutVars>
          <dgm:bulletEnabled val="1"/>
        </dgm:presLayoutVars>
      </dgm:prSet>
      <dgm:spPr/>
    </dgm:pt>
    <dgm:pt modelId="{2722B792-C49A-47D4-9EAF-4A01EE6698CA}" type="pres">
      <dgm:prSet presAssocID="{490F5307-3D05-4606-A2E2-B6F896461978}" presName="Name25" presStyleLbl="parChTrans1D1" presStyleIdx="2" presStyleCnt="3"/>
      <dgm:spPr/>
    </dgm:pt>
    <dgm:pt modelId="{DCEA8D36-ACA1-475B-AE3F-40D439A8D695}" type="pres">
      <dgm:prSet presAssocID="{0034DB15-41B3-4668-AF47-5BC82F2DC3DD}" presName="node" presStyleCnt="0"/>
      <dgm:spPr/>
    </dgm:pt>
    <dgm:pt modelId="{AAB5894C-2B45-4EA5-9A08-A81AEC1F6DAD}" type="pres">
      <dgm:prSet presAssocID="{0034DB15-41B3-4668-AF47-5BC82F2DC3DD}" presName="parentNode" presStyleLbl="node1" presStyleIdx="3" presStyleCnt="4" custScaleX="107673" custScaleY="53726" custLinFactNeighborX="-35582" custLinFactNeighborY="-11850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BFF09836-56F7-484A-B88A-185CE7ACE5BD}" type="pres">
      <dgm:prSet presAssocID="{0034DB15-41B3-4668-AF47-5BC82F2DC3DD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9691F103-6176-42AC-931F-12802B560303}" type="presOf" srcId="{3FC89417-D9AD-4BF5-960F-324E3ACC8B3A}" destId="{8A22935D-6464-4133-9AB2-744DA54838C3}" srcOrd="0" destOrd="2" presId="urn:microsoft.com/office/officeart/2005/8/layout/radial2"/>
    <dgm:cxn modelId="{8BB2840B-905C-4A14-B31C-47C010984B58}" type="presOf" srcId="{D056FEA7-48BE-49F2-B4DC-123B4B24454B}" destId="{FD437630-B1AD-4D04-BC4B-20A9683B3894}" srcOrd="0" destOrd="4" presId="urn:microsoft.com/office/officeart/2005/8/layout/radial2"/>
    <dgm:cxn modelId="{E9D8820C-F031-4AC8-BF0F-E501F391D891}" type="presOf" srcId="{A25CBA29-6F53-43CA-AE25-A8BE20C95735}" destId="{FD437630-B1AD-4D04-BC4B-20A9683B3894}" srcOrd="0" destOrd="2" presId="urn:microsoft.com/office/officeart/2005/8/layout/radial2"/>
    <dgm:cxn modelId="{B5F06C17-7317-4A64-B40D-0D47173035E8}" srcId="{5F4ACB21-6063-4E10-A76D-261174B4B7A0}" destId="{0FD4A562-FB98-4C27-9D10-E85ED30A922D}" srcOrd="1" destOrd="0" parTransId="{7CB61D3D-A7FD-4ED2-A307-10BCBC38C76F}" sibTransId="{2C2CE32B-54B7-42B3-97D0-2A7C4CDAA0E0}"/>
    <dgm:cxn modelId="{7DFA6721-4466-4A64-82FE-AE6B77A9A447}" type="presOf" srcId="{4281D616-5C0A-4FE1-AD89-CD9BD8D8FAB4}" destId="{B0FD95E3-6079-47C5-8918-17048FC23F3E}" srcOrd="0" destOrd="0" presId="urn:microsoft.com/office/officeart/2005/8/layout/radial2"/>
    <dgm:cxn modelId="{A752ED34-F3E7-4388-A0FA-1210F6DAA493}" srcId="{6C40A5AB-820A-42C3-8A70-8814C1C8CBCC}" destId="{0034DB15-41B3-4668-AF47-5BC82F2DC3DD}" srcOrd="2" destOrd="0" parTransId="{490F5307-3D05-4606-A2E2-B6F896461978}" sibTransId="{DE3827BE-1DEC-48D5-A8CF-C692877C8ECB}"/>
    <dgm:cxn modelId="{EC5BC735-2447-4B95-A174-22813680BBCD}" type="presOf" srcId="{0034DB15-41B3-4668-AF47-5BC82F2DC3DD}" destId="{AAB5894C-2B45-4EA5-9A08-A81AEC1F6DAD}" srcOrd="0" destOrd="0" presId="urn:microsoft.com/office/officeart/2005/8/layout/radial2"/>
    <dgm:cxn modelId="{6CE75A39-D63C-485E-B064-7F30581754FF}" type="presOf" srcId="{C07EE25A-DDB4-4D1E-A7CA-37C364559568}" destId="{8A22935D-6464-4133-9AB2-744DA54838C3}" srcOrd="0" destOrd="6" presId="urn:microsoft.com/office/officeart/2005/8/layout/radial2"/>
    <dgm:cxn modelId="{1521E439-D1F9-48DB-83AE-EA414D9F399C}" type="presOf" srcId="{A562EDA3-280B-479C-9334-D379FA41583B}" destId="{8A22935D-6464-4133-9AB2-744DA54838C3}" srcOrd="0" destOrd="0" presId="urn:microsoft.com/office/officeart/2005/8/layout/radial2"/>
    <dgm:cxn modelId="{6E85983E-7FFF-424F-8166-2E46D749DDE5}" srcId="{5F4ACB21-6063-4E10-A76D-261174B4B7A0}" destId="{3624B300-B993-4AF9-B9A7-96817A17C4CC}" srcOrd="4" destOrd="0" parTransId="{F7B18AA2-95C3-4D44-8F3B-87A53AF072EA}" sibTransId="{2A9CB0D6-1D55-4D3D-9361-D139BF090E05}"/>
    <dgm:cxn modelId="{BA129B3E-4FA9-448D-896C-87A26690B8C6}" type="presOf" srcId="{6C40A5AB-820A-42C3-8A70-8814C1C8CBCC}" destId="{AD752F6C-6A88-48B0-8B44-11E8633A59D2}" srcOrd="0" destOrd="0" presId="urn:microsoft.com/office/officeart/2005/8/layout/radial2"/>
    <dgm:cxn modelId="{0A49C05C-BAD3-41AC-8E2E-A0F771B76216}" type="presOf" srcId="{92FE7221-5159-4D88-86CF-8DCC291D6DA6}" destId="{FD437630-B1AD-4D04-BC4B-20A9683B3894}" srcOrd="0" destOrd="1" presId="urn:microsoft.com/office/officeart/2005/8/layout/radial2"/>
    <dgm:cxn modelId="{4318B35E-BA28-4DA4-8BEA-BDAD36DA0C11}" srcId="{5DDB95CD-6B7D-4E0C-A55E-990D8D0246AE}" destId="{D056FEA7-48BE-49F2-B4DC-123B4B24454B}" srcOrd="4" destOrd="0" parTransId="{5816DB6C-38DA-4D47-88B2-EC388BE688E5}" sibTransId="{F8D5ED5D-E9D3-4643-811E-C343A194EBB6}"/>
    <dgm:cxn modelId="{3809465F-4FC1-4E1A-9BC8-688117B1D698}" srcId="{5DDB95CD-6B7D-4E0C-A55E-990D8D0246AE}" destId="{693660F6-9E07-4482-97CE-AEAEC4AC4FA4}" srcOrd="6" destOrd="0" parTransId="{E8650698-0339-4F3A-8F03-8A2E4FADC90A}" sibTransId="{DA7FC6B3-B237-4603-8552-B22F83CE4613}"/>
    <dgm:cxn modelId="{8FACFD62-7D47-4F14-9AE7-583DBFDC9E9F}" srcId="{6C40A5AB-820A-42C3-8A70-8814C1C8CBCC}" destId="{5F4ACB21-6063-4E10-A76D-261174B4B7A0}" srcOrd="1" destOrd="0" parTransId="{2A618921-B6B9-4CCC-B653-9B092D281B8B}" sibTransId="{43E42A07-26AE-428B-AFB6-94B9D0051432}"/>
    <dgm:cxn modelId="{AA3DF964-A3A7-457E-A713-9598ABBC037A}" srcId="{5DDB95CD-6B7D-4E0C-A55E-990D8D0246AE}" destId="{9CFC10D3-7350-49A1-B9F0-18B45B4C9D19}" srcOrd="5" destOrd="0" parTransId="{2CE26CAB-99AD-4B6E-BA45-F871733E0F21}" sibTransId="{B63AEFFA-4ACA-4AF3-812B-E2EAC697451E}"/>
    <dgm:cxn modelId="{22F5BA45-0769-4B78-BA49-EAC5528FA5A5}" type="presOf" srcId="{2773BEE5-D30A-4F26-AE6D-72720B0DDC6A}" destId="{BFF09836-56F7-484A-B88A-185CE7ACE5BD}" srcOrd="0" destOrd="0" presId="urn:microsoft.com/office/officeart/2005/8/layout/radial2"/>
    <dgm:cxn modelId="{81211747-E998-48B0-AF4F-D125B616418B}" type="presOf" srcId="{490F5307-3D05-4606-A2E2-B6F896461978}" destId="{2722B792-C49A-47D4-9EAF-4A01EE6698CA}" srcOrd="0" destOrd="0" presId="urn:microsoft.com/office/officeart/2005/8/layout/radial2"/>
    <dgm:cxn modelId="{4F5BA867-5196-4986-A69B-51E44D419102}" type="presOf" srcId="{0FD4A562-FB98-4C27-9D10-E85ED30A922D}" destId="{8A22935D-6464-4133-9AB2-744DA54838C3}" srcOrd="0" destOrd="1" presId="urn:microsoft.com/office/officeart/2005/8/layout/radial2"/>
    <dgm:cxn modelId="{9BBACC48-3700-4A47-8410-026E2018A8A9}" srcId="{5DDB95CD-6B7D-4E0C-A55E-990D8D0246AE}" destId="{92FE7221-5159-4D88-86CF-8DCC291D6DA6}" srcOrd="1" destOrd="0" parTransId="{A052ACAA-1FC2-49F0-BAC0-DABD6FB83E7F}" sibTransId="{62F02F5F-8690-407C-8D65-00110ABF758B}"/>
    <dgm:cxn modelId="{E02C8C6B-3CA0-430F-AD7A-A4CF5A4AC6C8}" type="presOf" srcId="{5F4ACB21-6063-4E10-A76D-261174B4B7A0}" destId="{33187282-77FB-4C6C-817F-4DA011CA89A4}" srcOrd="0" destOrd="0" presId="urn:microsoft.com/office/officeart/2005/8/layout/radial2"/>
    <dgm:cxn modelId="{37E3FD54-CB52-47C0-8358-616A6A6821A8}" srcId="{5F4ACB21-6063-4E10-A76D-261174B4B7A0}" destId="{3FC89417-D9AD-4BF5-960F-324E3ACC8B3A}" srcOrd="2" destOrd="0" parTransId="{AFE53C72-B746-4E73-8F6D-BC812C4E360A}" sibTransId="{C4CF6956-5FA5-46F3-AA85-54969AC4E167}"/>
    <dgm:cxn modelId="{A7207859-4790-44B8-9E41-522F75F860A0}" srcId="{5F4ACB21-6063-4E10-A76D-261174B4B7A0}" destId="{A562EDA3-280B-479C-9334-D379FA41583B}" srcOrd="0" destOrd="0" parTransId="{FE0D4BEB-1498-413B-A0E6-A72F09C974B0}" sibTransId="{8BED0E1B-645E-46CD-A0AD-780D3FD0AF0C}"/>
    <dgm:cxn modelId="{2B3EB17B-93A7-48D4-AE1D-1FF9B3A57329}" srcId="{5DDB95CD-6B7D-4E0C-A55E-990D8D0246AE}" destId="{0D67CE55-E33E-451C-8D4C-62881A4E66B6}" srcOrd="0" destOrd="0" parTransId="{B1EA68E0-AB5A-4720-A5D2-F0A2D19C8F08}" sibTransId="{FCDE404E-B9ED-4C12-BA52-20C759A59D1A}"/>
    <dgm:cxn modelId="{EA006A7E-EDA2-455D-BADB-DAA9970335BF}" type="presOf" srcId="{693660F6-9E07-4482-97CE-AEAEC4AC4FA4}" destId="{FD437630-B1AD-4D04-BC4B-20A9683B3894}" srcOrd="0" destOrd="6" presId="urn:microsoft.com/office/officeart/2005/8/layout/radial2"/>
    <dgm:cxn modelId="{26F7138F-0736-4FA9-A9B4-ECFA92F83BE5}" srcId="{5F4ACB21-6063-4E10-A76D-261174B4B7A0}" destId="{96416AB6-9059-4E29-9A0E-5C2D36FD233D}" srcOrd="3" destOrd="0" parTransId="{183DE02F-F580-4365-9EB5-C90D311D53E5}" sibTransId="{0FBFF137-A459-49B2-90B0-CC2BA5CF4A03}"/>
    <dgm:cxn modelId="{7A2DC896-67F4-47A7-9C5E-C65FD6AE5D94}" srcId="{5F4ACB21-6063-4E10-A76D-261174B4B7A0}" destId="{C07EE25A-DDB4-4D1E-A7CA-37C364559568}" srcOrd="6" destOrd="0" parTransId="{6C6112D0-AE13-4A07-AE49-017A42956B70}" sibTransId="{E782E9F9-3629-4129-B055-B8693E1B0BA7}"/>
    <dgm:cxn modelId="{7C296AA8-FEEF-4178-9866-C909509C6FE9}" type="presOf" srcId="{60A59312-FA45-4442-826C-810AEE4AE36F}" destId="{FD437630-B1AD-4D04-BC4B-20A9683B3894}" srcOrd="0" destOrd="3" presId="urn:microsoft.com/office/officeart/2005/8/layout/radial2"/>
    <dgm:cxn modelId="{80129FAA-03BE-4B7F-9A2E-1F539073BE44}" srcId="{5DDB95CD-6B7D-4E0C-A55E-990D8D0246AE}" destId="{60A59312-FA45-4442-826C-810AEE4AE36F}" srcOrd="3" destOrd="0" parTransId="{62C8CF1F-2997-4D0F-BEC6-00B44C1E8DE2}" sibTransId="{259C63AD-EB51-4AA8-9B46-80DB31B364D0}"/>
    <dgm:cxn modelId="{C51423AB-B3E7-4D38-927C-F98702F61B92}" type="presOf" srcId="{3624B300-B993-4AF9-B9A7-96817A17C4CC}" destId="{8A22935D-6464-4133-9AB2-744DA54838C3}" srcOrd="0" destOrd="4" presId="urn:microsoft.com/office/officeart/2005/8/layout/radial2"/>
    <dgm:cxn modelId="{299D65AF-6DE8-4ADD-8032-0FD6A13D63A0}" srcId="{5F4ACB21-6063-4E10-A76D-261174B4B7A0}" destId="{04A37FE0-50D0-4B01-ACA7-5B61DD7A20BD}" srcOrd="5" destOrd="0" parTransId="{451AAB13-7EC9-4CF9-9871-5F7CE2D61476}" sibTransId="{8DACD500-DFFA-43F4-A188-1FD551E53D2E}"/>
    <dgm:cxn modelId="{276C97B0-7696-403F-A2EC-550623672C12}" type="presOf" srcId="{9CFC10D3-7350-49A1-B9F0-18B45B4C9D19}" destId="{FD437630-B1AD-4D04-BC4B-20A9683B3894}" srcOrd="0" destOrd="5" presId="urn:microsoft.com/office/officeart/2005/8/layout/radial2"/>
    <dgm:cxn modelId="{20DFA0BB-E71F-4797-A028-F4363192467B}" srcId="{5DDB95CD-6B7D-4E0C-A55E-990D8D0246AE}" destId="{A25CBA29-6F53-43CA-AE25-A8BE20C95735}" srcOrd="2" destOrd="0" parTransId="{E423D9B9-91C1-486B-BCBB-D014ED88F2CE}" sibTransId="{9AB372FE-6589-4CD8-B5EF-CF61A9610D90}"/>
    <dgm:cxn modelId="{FC88C4BD-A983-4392-8135-6782680E17FF}" type="presOf" srcId="{5DDB95CD-6B7D-4E0C-A55E-990D8D0246AE}" destId="{4915F554-E0B4-4426-8427-309DAE366E09}" srcOrd="0" destOrd="0" presId="urn:microsoft.com/office/officeart/2005/8/layout/radial2"/>
    <dgm:cxn modelId="{C4DE38C6-6E0A-4DDA-A92F-FDE58BFDFC0A}" srcId="{6C40A5AB-820A-42C3-8A70-8814C1C8CBCC}" destId="{5DDB95CD-6B7D-4E0C-A55E-990D8D0246AE}" srcOrd="0" destOrd="0" parTransId="{4281D616-5C0A-4FE1-AD89-CD9BD8D8FAB4}" sibTransId="{0A7A8270-C2D4-4C2D-8A0F-A8AECED2768C}"/>
    <dgm:cxn modelId="{530C74CC-5B1F-4C89-AE2A-9C19B38F2E48}" type="presOf" srcId="{96416AB6-9059-4E29-9A0E-5C2D36FD233D}" destId="{8A22935D-6464-4133-9AB2-744DA54838C3}" srcOrd="0" destOrd="3" presId="urn:microsoft.com/office/officeart/2005/8/layout/radial2"/>
    <dgm:cxn modelId="{865BEFCD-AF2C-4022-91BA-7F9C6199E7DA}" type="presOf" srcId="{04A37FE0-50D0-4B01-ACA7-5B61DD7A20BD}" destId="{8A22935D-6464-4133-9AB2-744DA54838C3}" srcOrd="0" destOrd="5" presId="urn:microsoft.com/office/officeart/2005/8/layout/radial2"/>
    <dgm:cxn modelId="{649478E0-3DA6-49BE-B2F9-E83F19FCA243}" type="presOf" srcId="{0D67CE55-E33E-451C-8D4C-62881A4E66B6}" destId="{FD437630-B1AD-4D04-BC4B-20A9683B3894}" srcOrd="0" destOrd="0" presId="urn:microsoft.com/office/officeart/2005/8/layout/radial2"/>
    <dgm:cxn modelId="{EEDA3EE3-D9A4-43C5-AE6A-515D5E4D02D5}" type="presOf" srcId="{2A618921-B6B9-4CCC-B653-9B092D281B8B}" destId="{D47E3E44-26F8-4AC4-B596-7B8C58D3027B}" srcOrd="0" destOrd="0" presId="urn:microsoft.com/office/officeart/2005/8/layout/radial2"/>
    <dgm:cxn modelId="{CF74A3ED-6040-49E5-8153-B90C540693F3}" srcId="{0034DB15-41B3-4668-AF47-5BC82F2DC3DD}" destId="{2773BEE5-D30A-4F26-AE6D-72720B0DDC6A}" srcOrd="0" destOrd="0" parTransId="{B6CB6BAA-300A-4AD6-9309-06D1AD55B317}" sibTransId="{F583C027-F1BC-45B4-957B-13F1012912D1}"/>
    <dgm:cxn modelId="{FCEA79C2-6233-432C-A2C7-600A71557E3C}" type="presParOf" srcId="{AD752F6C-6A88-48B0-8B44-11E8633A59D2}" destId="{216C4CD7-5466-4F78-AF00-1631035D0F7E}" srcOrd="0" destOrd="0" presId="urn:microsoft.com/office/officeart/2005/8/layout/radial2"/>
    <dgm:cxn modelId="{D7222AFF-2BC4-4CA0-AB26-3FEC2A9591FF}" type="presParOf" srcId="{216C4CD7-5466-4F78-AF00-1631035D0F7E}" destId="{0398F9F4-BE6D-4784-B2C7-F7E6B69F797D}" srcOrd="0" destOrd="0" presId="urn:microsoft.com/office/officeart/2005/8/layout/radial2"/>
    <dgm:cxn modelId="{9F1BD7DF-9ED2-4597-A5EF-D1D22202D194}" type="presParOf" srcId="{0398F9F4-BE6D-4784-B2C7-F7E6B69F797D}" destId="{14D23FBD-BB7C-45D8-9D47-2C7970155F98}" srcOrd="0" destOrd="0" presId="urn:microsoft.com/office/officeart/2005/8/layout/radial2"/>
    <dgm:cxn modelId="{4FD98A40-E7BF-4C57-8EEE-B334A996D6F5}" type="presParOf" srcId="{0398F9F4-BE6D-4784-B2C7-F7E6B69F797D}" destId="{5A1E426B-7270-42D7-8881-FDBD8E79EC8C}" srcOrd="1" destOrd="0" presId="urn:microsoft.com/office/officeart/2005/8/layout/radial2"/>
    <dgm:cxn modelId="{1FDAC6D2-6F05-4234-92B5-76ABBE604DC7}" type="presParOf" srcId="{216C4CD7-5466-4F78-AF00-1631035D0F7E}" destId="{B0FD95E3-6079-47C5-8918-17048FC23F3E}" srcOrd="1" destOrd="0" presId="urn:microsoft.com/office/officeart/2005/8/layout/radial2"/>
    <dgm:cxn modelId="{533715C4-7F7E-4181-93B4-C4D69B8C0592}" type="presParOf" srcId="{216C4CD7-5466-4F78-AF00-1631035D0F7E}" destId="{E42433C6-C70B-45ED-886F-0DC0431EEE23}" srcOrd="2" destOrd="0" presId="urn:microsoft.com/office/officeart/2005/8/layout/radial2"/>
    <dgm:cxn modelId="{26EF1171-1EDD-48DE-908A-00C7728D9F1B}" type="presParOf" srcId="{E42433C6-C70B-45ED-886F-0DC0431EEE23}" destId="{4915F554-E0B4-4426-8427-309DAE366E09}" srcOrd="0" destOrd="0" presId="urn:microsoft.com/office/officeart/2005/8/layout/radial2"/>
    <dgm:cxn modelId="{79DD54A6-8E54-4E46-8125-76BBB032D18E}" type="presParOf" srcId="{E42433C6-C70B-45ED-886F-0DC0431EEE23}" destId="{FD437630-B1AD-4D04-BC4B-20A9683B3894}" srcOrd="1" destOrd="0" presId="urn:microsoft.com/office/officeart/2005/8/layout/radial2"/>
    <dgm:cxn modelId="{4E7F2685-D0EA-4146-9755-28741104D59C}" type="presParOf" srcId="{216C4CD7-5466-4F78-AF00-1631035D0F7E}" destId="{D47E3E44-26F8-4AC4-B596-7B8C58D3027B}" srcOrd="3" destOrd="0" presId="urn:microsoft.com/office/officeart/2005/8/layout/radial2"/>
    <dgm:cxn modelId="{1D522FE8-F203-492B-A81C-CFD0CEDDEF96}" type="presParOf" srcId="{216C4CD7-5466-4F78-AF00-1631035D0F7E}" destId="{66F4FD7F-01C5-43D6-947C-EBEDBF1EE92B}" srcOrd="4" destOrd="0" presId="urn:microsoft.com/office/officeart/2005/8/layout/radial2"/>
    <dgm:cxn modelId="{3DE3743D-3D6A-493F-9A26-D7B35F21F0DB}" type="presParOf" srcId="{66F4FD7F-01C5-43D6-947C-EBEDBF1EE92B}" destId="{33187282-77FB-4C6C-817F-4DA011CA89A4}" srcOrd="0" destOrd="0" presId="urn:microsoft.com/office/officeart/2005/8/layout/radial2"/>
    <dgm:cxn modelId="{F4C94757-6097-4CB3-A515-B54FBB4B8EA6}" type="presParOf" srcId="{66F4FD7F-01C5-43D6-947C-EBEDBF1EE92B}" destId="{8A22935D-6464-4133-9AB2-744DA54838C3}" srcOrd="1" destOrd="0" presId="urn:microsoft.com/office/officeart/2005/8/layout/radial2"/>
    <dgm:cxn modelId="{E8574638-24A0-4B38-80CC-5FD367EF6B74}" type="presParOf" srcId="{216C4CD7-5466-4F78-AF00-1631035D0F7E}" destId="{2722B792-C49A-47D4-9EAF-4A01EE6698CA}" srcOrd="5" destOrd="0" presId="urn:microsoft.com/office/officeart/2005/8/layout/radial2"/>
    <dgm:cxn modelId="{BEB3C661-2BA7-4EFB-9F2C-1326C33818D0}" type="presParOf" srcId="{216C4CD7-5466-4F78-AF00-1631035D0F7E}" destId="{DCEA8D36-ACA1-475B-AE3F-40D439A8D695}" srcOrd="6" destOrd="0" presId="urn:microsoft.com/office/officeart/2005/8/layout/radial2"/>
    <dgm:cxn modelId="{16EC1E46-8875-4E2E-B50F-A50BB404D518}" type="presParOf" srcId="{DCEA8D36-ACA1-475B-AE3F-40D439A8D695}" destId="{AAB5894C-2B45-4EA5-9A08-A81AEC1F6DAD}" srcOrd="0" destOrd="0" presId="urn:microsoft.com/office/officeart/2005/8/layout/radial2"/>
    <dgm:cxn modelId="{3BAEEB42-1419-4104-91AC-7D71659B58A2}" type="presParOf" srcId="{DCEA8D36-ACA1-475B-AE3F-40D439A8D695}" destId="{BFF09836-56F7-484A-B88A-185CE7ACE5BD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4CC81-8FA2-40A6-AD7F-B020525AAD96}">
      <dsp:nvSpPr>
        <dsp:cNvPr id="0" name=""/>
        <dsp:cNvSpPr/>
      </dsp:nvSpPr>
      <dsp:spPr>
        <a:xfrm>
          <a:off x="0" y="13580"/>
          <a:ext cx="11113912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USER:</a:t>
          </a:r>
        </a:p>
      </dsp:txBody>
      <dsp:txXfrm>
        <a:off x="24588" y="38168"/>
        <a:ext cx="11064736" cy="454509"/>
      </dsp:txXfrm>
    </dsp:sp>
    <dsp:sp modelId="{5F836DFF-6507-4160-BA1B-F3B3A42243F0}">
      <dsp:nvSpPr>
        <dsp:cNvPr id="0" name=""/>
        <dsp:cNvSpPr/>
      </dsp:nvSpPr>
      <dsp:spPr>
        <a:xfrm>
          <a:off x="0" y="577745"/>
          <a:ext cx="11113912" cy="503685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STUDENT</a:t>
          </a:r>
        </a:p>
      </dsp:txBody>
      <dsp:txXfrm>
        <a:off x="24588" y="602333"/>
        <a:ext cx="11064736" cy="454509"/>
      </dsp:txXfrm>
    </dsp:sp>
    <dsp:sp modelId="{5321699F-A7D8-47A9-BD7F-185FC417CD46}">
      <dsp:nvSpPr>
        <dsp:cNvPr id="0" name=""/>
        <dsp:cNvSpPr/>
      </dsp:nvSpPr>
      <dsp:spPr>
        <a:xfrm>
          <a:off x="0" y="1081430"/>
          <a:ext cx="11113912" cy="2347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86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Register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marks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attendance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Time table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library details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notes. [for uploading files]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details of faculty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Unregister</a:t>
          </a:r>
        </a:p>
      </dsp:txBody>
      <dsp:txXfrm>
        <a:off x="0" y="1081430"/>
        <a:ext cx="11113912" cy="2347380"/>
      </dsp:txXfrm>
    </dsp:sp>
    <dsp:sp modelId="{22987E55-705B-461E-92CB-79ABD38B8062}">
      <dsp:nvSpPr>
        <dsp:cNvPr id="0" name=""/>
        <dsp:cNvSpPr/>
      </dsp:nvSpPr>
      <dsp:spPr>
        <a:xfrm>
          <a:off x="0" y="3413470"/>
          <a:ext cx="11113912" cy="503685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FACULTY</a:t>
          </a:r>
        </a:p>
      </dsp:txBody>
      <dsp:txXfrm>
        <a:off x="24588" y="3438058"/>
        <a:ext cx="11064736" cy="454509"/>
      </dsp:txXfrm>
    </dsp:sp>
    <dsp:sp modelId="{D3EEFE95-7833-4157-9BEC-D819BD754F77}">
      <dsp:nvSpPr>
        <dsp:cNvPr id="0" name=""/>
        <dsp:cNvSpPr/>
      </dsp:nvSpPr>
      <dsp:spPr>
        <a:xfrm>
          <a:off x="0" y="3932495"/>
          <a:ext cx="11113912" cy="13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86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 Register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 Login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 Access to student details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Uploading student details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300" kern="1200" dirty="0"/>
        </a:p>
      </dsp:txBody>
      <dsp:txXfrm>
        <a:off x="0" y="3932495"/>
        <a:ext cx="11113912" cy="1325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FBC03-6900-4552-839A-D7B2E317FDD8}">
      <dsp:nvSpPr>
        <dsp:cNvPr id="0" name=""/>
        <dsp:cNvSpPr/>
      </dsp:nvSpPr>
      <dsp:spPr>
        <a:xfrm>
          <a:off x="0" y="24325"/>
          <a:ext cx="9872663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STUDENT</a:t>
          </a:r>
        </a:p>
      </dsp:txBody>
      <dsp:txXfrm>
        <a:off x="26930" y="51255"/>
        <a:ext cx="9818803" cy="497795"/>
      </dsp:txXfrm>
    </dsp:sp>
    <dsp:sp modelId="{1AEA9F87-E633-4A0B-A744-08A0D36893B3}">
      <dsp:nvSpPr>
        <dsp:cNvPr id="0" name=""/>
        <dsp:cNvSpPr/>
      </dsp:nvSpPr>
      <dsp:spPr>
        <a:xfrm>
          <a:off x="0" y="575980"/>
          <a:ext cx="9872663" cy="176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Upload a file (Hall-ticket, Id card photo, memo’s, fee receipts, quiz details  etc,.)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Check marks and attendance of the current semester.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Check the details of book lending scheme.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Have a count on the number of library cards and it’d deadline.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Check the timetable.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Check the details of the mentor whose teaching.</a:t>
          </a:r>
        </a:p>
      </dsp:txBody>
      <dsp:txXfrm>
        <a:off x="0" y="575980"/>
        <a:ext cx="9872663" cy="1761570"/>
      </dsp:txXfrm>
    </dsp:sp>
    <dsp:sp modelId="{4D58F690-AC38-49AC-BB76-F98F0C82B054}">
      <dsp:nvSpPr>
        <dsp:cNvPr id="0" name=""/>
        <dsp:cNvSpPr/>
      </dsp:nvSpPr>
      <dsp:spPr>
        <a:xfrm>
          <a:off x="0" y="2337550"/>
          <a:ext cx="9872663" cy="551655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FACULTY</a:t>
          </a:r>
        </a:p>
      </dsp:txBody>
      <dsp:txXfrm>
        <a:off x="26930" y="2364480"/>
        <a:ext cx="9818803" cy="497795"/>
      </dsp:txXfrm>
    </dsp:sp>
    <dsp:sp modelId="{297E0674-3708-4F35-8449-AC72B4E72E9F}">
      <dsp:nvSpPr>
        <dsp:cNvPr id="0" name=""/>
        <dsp:cNvSpPr/>
      </dsp:nvSpPr>
      <dsp:spPr>
        <a:xfrm>
          <a:off x="0" y="2889205"/>
          <a:ext cx="9872663" cy="1166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Check student details.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Upload student marks.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Update student’s attendance.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Update student’s performance based on various activities.</a:t>
          </a:r>
        </a:p>
      </dsp:txBody>
      <dsp:txXfrm>
        <a:off x="0" y="2889205"/>
        <a:ext cx="9872663" cy="1166445"/>
      </dsp:txXfrm>
    </dsp:sp>
    <dsp:sp modelId="{6C42414D-3D6C-4D1D-88D9-943FE7644562}">
      <dsp:nvSpPr>
        <dsp:cNvPr id="0" name=""/>
        <dsp:cNvSpPr/>
      </dsp:nvSpPr>
      <dsp:spPr>
        <a:xfrm>
          <a:off x="0" y="4055650"/>
          <a:ext cx="9872663" cy="551655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STUDENT DATABASE:</a:t>
          </a:r>
        </a:p>
      </dsp:txBody>
      <dsp:txXfrm>
        <a:off x="26930" y="4082580"/>
        <a:ext cx="9818803" cy="497795"/>
      </dsp:txXfrm>
    </dsp:sp>
    <dsp:sp modelId="{2C8C7889-7269-4FA7-8A1C-133AF709E68B}">
      <dsp:nvSpPr>
        <dsp:cNvPr id="0" name=""/>
        <dsp:cNvSpPr/>
      </dsp:nvSpPr>
      <dsp:spPr>
        <a:xfrm>
          <a:off x="0" y="4607305"/>
          <a:ext cx="9872663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Update attendance on weekly bases.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Show the status/performance of the student .</a:t>
          </a:r>
        </a:p>
      </dsp:txBody>
      <dsp:txXfrm>
        <a:off x="0" y="4607305"/>
        <a:ext cx="9872663" cy="595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982F4-EAF5-4955-9ACA-450BBA044017}">
      <dsp:nvSpPr>
        <dsp:cNvPr id="0" name=""/>
        <dsp:cNvSpPr/>
      </dsp:nvSpPr>
      <dsp:spPr>
        <a:xfrm>
          <a:off x="9153632" y="3982506"/>
          <a:ext cx="719842" cy="150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30"/>
              </a:lnTo>
              <a:lnTo>
                <a:pt x="719842" y="75830"/>
              </a:lnTo>
              <a:lnTo>
                <a:pt x="719842" y="150467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539BD-1B99-4093-B53F-B4DD3BD3C476}">
      <dsp:nvSpPr>
        <dsp:cNvPr id="0" name=""/>
        <dsp:cNvSpPr/>
      </dsp:nvSpPr>
      <dsp:spPr>
        <a:xfrm>
          <a:off x="8123750" y="3982506"/>
          <a:ext cx="1029881" cy="149273"/>
        </a:xfrm>
        <a:custGeom>
          <a:avLst/>
          <a:gdLst/>
          <a:ahLst/>
          <a:cxnLst/>
          <a:rect l="0" t="0" r="0" b="0"/>
          <a:pathLst>
            <a:path>
              <a:moveTo>
                <a:pt x="1029881" y="0"/>
              </a:moveTo>
              <a:lnTo>
                <a:pt x="1029881" y="74636"/>
              </a:lnTo>
              <a:lnTo>
                <a:pt x="0" y="74636"/>
              </a:lnTo>
              <a:lnTo>
                <a:pt x="0" y="149273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605AD-790B-40EE-9920-F544A512F4A7}">
      <dsp:nvSpPr>
        <dsp:cNvPr id="0" name=""/>
        <dsp:cNvSpPr/>
      </dsp:nvSpPr>
      <dsp:spPr>
        <a:xfrm>
          <a:off x="8496828" y="3354363"/>
          <a:ext cx="656803" cy="150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30"/>
              </a:lnTo>
              <a:lnTo>
                <a:pt x="656803" y="75830"/>
              </a:lnTo>
              <a:lnTo>
                <a:pt x="656803" y="150467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893A3-DB3B-4811-B777-6E0322C2F0A7}">
      <dsp:nvSpPr>
        <dsp:cNvPr id="0" name=""/>
        <dsp:cNvSpPr/>
      </dsp:nvSpPr>
      <dsp:spPr>
        <a:xfrm>
          <a:off x="7840024" y="3354363"/>
          <a:ext cx="656803" cy="150467"/>
        </a:xfrm>
        <a:custGeom>
          <a:avLst/>
          <a:gdLst/>
          <a:ahLst/>
          <a:cxnLst/>
          <a:rect l="0" t="0" r="0" b="0"/>
          <a:pathLst>
            <a:path>
              <a:moveTo>
                <a:pt x="656803" y="0"/>
              </a:moveTo>
              <a:lnTo>
                <a:pt x="656803" y="75830"/>
              </a:lnTo>
              <a:lnTo>
                <a:pt x="0" y="75830"/>
              </a:lnTo>
              <a:lnTo>
                <a:pt x="0" y="150467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605B9-4D24-482A-A8F3-1609E2E9A3C6}">
      <dsp:nvSpPr>
        <dsp:cNvPr id="0" name=""/>
        <dsp:cNvSpPr/>
      </dsp:nvSpPr>
      <dsp:spPr>
        <a:xfrm>
          <a:off x="5712929" y="2726220"/>
          <a:ext cx="2783898" cy="150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30"/>
              </a:lnTo>
              <a:lnTo>
                <a:pt x="2783898" y="75830"/>
              </a:lnTo>
              <a:lnTo>
                <a:pt x="2783898" y="150467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F806E-12FE-47A0-AE7B-B6D91E85D319}">
      <dsp:nvSpPr>
        <dsp:cNvPr id="0" name=""/>
        <dsp:cNvSpPr/>
      </dsp:nvSpPr>
      <dsp:spPr>
        <a:xfrm>
          <a:off x="3526124" y="3982506"/>
          <a:ext cx="2346375" cy="150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30"/>
              </a:lnTo>
              <a:lnTo>
                <a:pt x="2346375" y="75830"/>
              </a:lnTo>
              <a:lnTo>
                <a:pt x="2346375" y="150467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C6EA1-DE3C-417B-BB4D-A3C32B12CE67}">
      <dsp:nvSpPr>
        <dsp:cNvPr id="0" name=""/>
        <dsp:cNvSpPr/>
      </dsp:nvSpPr>
      <dsp:spPr>
        <a:xfrm>
          <a:off x="3526124" y="3982506"/>
          <a:ext cx="1490509" cy="150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30"/>
              </a:lnTo>
              <a:lnTo>
                <a:pt x="1490509" y="75830"/>
              </a:lnTo>
              <a:lnTo>
                <a:pt x="1490509" y="150467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56E0F-6B85-47E2-AF4C-3BE69828FECE}">
      <dsp:nvSpPr>
        <dsp:cNvPr id="0" name=""/>
        <dsp:cNvSpPr/>
      </dsp:nvSpPr>
      <dsp:spPr>
        <a:xfrm>
          <a:off x="3526124" y="3982506"/>
          <a:ext cx="656803" cy="150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30"/>
              </a:lnTo>
              <a:lnTo>
                <a:pt x="656803" y="75830"/>
              </a:lnTo>
              <a:lnTo>
                <a:pt x="656803" y="150467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4C3A6-14D7-47FB-BD37-B293220E12BC}">
      <dsp:nvSpPr>
        <dsp:cNvPr id="0" name=""/>
        <dsp:cNvSpPr/>
      </dsp:nvSpPr>
      <dsp:spPr>
        <a:xfrm>
          <a:off x="3035107" y="3982506"/>
          <a:ext cx="491016" cy="149025"/>
        </a:xfrm>
        <a:custGeom>
          <a:avLst/>
          <a:gdLst/>
          <a:ahLst/>
          <a:cxnLst/>
          <a:rect l="0" t="0" r="0" b="0"/>
          <a:pathLst>
            <a:path>
              <a:moveTo>
                <a:pt x="491016" y="0"/>
              </a:moveTo>
              <a:lnTo>
                <a:pt x="491016" y="74388"/>
              </a:lnTo>
              <a:lnTo>
                <a:pt x="0" y="74388"/>
              </a:lnTo>
              <a:lnTo>
                <a:pt x="0" y="149025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277F1-5A26-4B1B-A7AE-F49A258E01A1}">
      <dsp:nvSpPr>
        <dsp:cNvPr id="0" name=""/>
        <dsp:cNvSpPr/>
      </dsp:nvSpPr>
      <dsp:spPr>
        <a:xfrm>
          <a:off x="2108646" y="3982506"/>
          <a:ext cx="1417477" cy="150467"/>
        </a:xfrm>
        <a:custGeom>
          <a:avLst/>
          <a:gdLst/>
          <a:ahLst/>
          <a:cxnLst/>
          <a:rect l="0" t="0" r="0" b="0"/>
          <a:pathLst>
            <a:path>
              <a:moveTo>
                <a:pt x="1417477" y="0"/>
              </a:moveTo>
              <a:lnTo>
                <a:pt x="1417477" y="75830"/>
              </a:lnTo>
              <a:lnTo>
                <a:pt x="0" y="75830"/>
              </a:lnTo>
              <a:lnTo>
                <a:pt x="0" y="150467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143E9-D821-4AAC-8CD5-D07D30BFC2F8}">
      <dsp:nvSpPr>
        <dsp:cNvPr id="0" name=""/>
        <dsp:cNvSpPr/>
      </dsp:nvSpPr>
      <dsp:spPr>
        <a:xfrm>
          <a:off x="1162209" y="3982506"/>
          <a:ext cx="2363915" cy="150467"/>
        </a:xfrm>
        <a:custGeom>
          <a:avLst/>
          <a:gdLst/>
          <a:ahLst/>
          <a:cxnLst/>
          <a:rect l="0" t="0" r="0" b="0"/>
          <a:pathLst>
            <a:path>
              <a:moveTo>
                <a:pt x="2363915" y="0"/>
              </a:moveTo>
              <a:lnTo>
                <a:pt x="2363915" y="75830"/>
              </a:lnTo>
              <a:lnTo>
                <a:pt x="0" y="75830"/>
              </a:lnTo>
              <a:lnTo>
                <a:pt x="0" y="150467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E3ED9-CC6C-4FEB-8485-C3D3FE001FA2}">
      <dsp:nvSpPr>
        <dsp:cNvPr id="0" name=""/>
        <dsp:cNvSpPr/>
      </dsp:nvSpPr>
      <dsp:spPr>
        <a:xfrm>
          <a:off x="2869321" y="3354363"/>
          <a:ext cx="656803" cy="150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30"/>
              </a:lnTo>
              <a:lnTo>
                <a:pt x="656803" y="75830"/>
              </a:lnTo>
              <a:lnTo>
                <a:pt x="656803" y="150467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C8195-D8DF-495A-AFCC-7DFF59AC97AE}">
      <dsp:nvSpPr>
        <dsp:cNvPr id="0" name=""/>
        <dsp:cNvSpPr/>
      </dsp:nvSpPr>
      <dsp:spPr>
        <a:xfrm>
          <a:off x="2212517" y="3354363"/>
          <a:ext cx="656803" cy="150467"/>
        </a:xfrm>
        <a:custGeom>
          <a:avLst/>
          <a:gdLst/>
          <a:ahLst/>
          <a:cxnLst/>
          <a:rect l="0" t="0" r="0" b="0"/>
          <a:pathLst>
            <a:path>
              <a:moveTo>
                <a:pt x="656803" y="0"/>
              </a:moveTo>
              <a:lnTo>
                <a:pt x="656803" y="75830"/>
              </a:lnTo>
              <a:lnTo>
                <a:pt x="0" y="75830"/>
              </a:lnTo>
              <a:lnTo>
                <a:pt x="0" y="150467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04CA74-559C-4947-B3F5-11D5BB679F9D}">
      <dsp:nvSpPr>
        <dsp:cNvPr id="0" name=""/>
        <dsp:cNvSpPr/>
      </dsp:nvSpPr>
      <dsp:spPr>
        <a:xfrm>
          <a:off x="2869321" y="2726220"/>
          <a:ext cx="2843608" cy="150467"/>
        </a:xfrm>
        <a:custGeom>
          <a:avLst/>
          <a:gdLst/>
          <a:ahLst/>
          <a:cxnLst/>
          <a:rect l="0" t="0" r="0" b="0"/>
          <a:pathLst>
            <a:path>
              <a:moveTo>
                <a:pt x="2843608" y="0"/>
              </a:moveTo>
              <a:lnTo>
                <a:pt x="2843608" y="75830"/>
              </a:lnTo>
              <a:lnTo>
                <a:pt x="0" y="75830"/>
              </a:lnTo>
              <a:lnTo>
                <a:pt x="0" y="150467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1C7F4-0B61-4983-A863-FBF6CA132EBB}">
      <dsp:nvSpPr>
        <dsp:cNvPr id="0" name=""/>
        <dsp:cNvSpPr/>
      </dsp:nvSpPr>
      <dsp:spPr>
        <a:xfrm>
          <a:off x="5474091" y="2248544"/>
          <a:ext cx="477675" cy="4776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1F548E-4278-45FB-86AF-CA7C089B9F38}">
      <dsp:nvSpPr>
        <dsp:cNvPr id="0" name=""/>
        <dsp:cNvSpPr/>
      </dsp:nvSpPr>
      <dsp:spPr>
        <a:xfrm>
          <a:off x="5921912" y="2247350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USER</a:t>
          </a:r>
        </a:p>
      </dsp:txBody>
      <dsp:txXfrm>
        <a:off x="5921912" y="2247350"/>
        <a:ext cx="716513" cy="477675"/>
      </dsp:txXfrm>
    </dsp:sp>
    <dsp:sp modelId="{581E663C-38C5-435A-A801-A3456CB143F3}">
      <dsp:nvSpPr>
        <dsp:cNvPr id="0" name=""/>
        <dsp:cNvSpPr/>
      </dsp:nvSpPr>
      <dsp:spPr>
        <a:xfrm>
          <a:off x="2630483" y="2876687"/>
          <a:ext cx="477675" cy="47767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E2A489-E5B5-4971-A970-4A62547DBBF2}">
      <dsp:nvSpPr>
        <dsp:cNvPr id="0" name=""/>
        <dsp:cNvSpPr/>
      </dsp:nvSpPr>
      <dsp:spPr>
        <a:xfrm>
          <a:off x="3108158" y="2875493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STUDENT</a:t>
          </a:r>
        </a:p>
      </dsp:txBody>
      <dsp:txXfrm>
        <a:off x="3108158" y="2875493"/>
        <a:ext cx="716513" cy="477675"/>
      </dsp:txXfrm>
    </dsp:sp>
    <dsp:sp modelId="{F0AEC34E-7735-4378-9F4B-D515112B3B5C}">
      <dsp:nvSpPr>
        <dsp:cNvPr id="0" name=""/>
        <dsp:cNvSpPr/>
      </dsp:nvSpPr>
      <dsp:spPr>
        <a:xfrm>
          <a:off x="1973679" y="3504830"/>
          <a:ext cx="477675" cy="47767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BEA367-58F9-43AC-8930-F6946EA69A5A}">
      <dsp:nvSpPr>
        <dsp:cNvPr id="0" name=""/>
        <dsp:cNvSpPr/>
      </dsp:nvSpPr>
      <dsp:spPr>
        <a:xfrm>
          <a:off x="2451355" y="3503636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REGISTER</a:t>
          </a:r>
        </a:p>
      </dsp:txBody>
      <dsp:txXfrm>
        <a:off x="2451355" y="3503636"/>
        <a:ext cx="716513" cy="477675"/>
      </dsp:txXfrm>
    </dsp:sp>
    <dsp:sp modelId="{5FC22BCE-0466-4324-888E-F61DB313DED0}">
      <dsp:nvSpPr>
        <dsp:cNvPr id="0" name=""/>
        <dsp:cNvSpPr/>
      </dsp:nvSpPr>
      <dsp:spPr>
        <a:xfrm>
          <a:off x="3287287" y="3504830"/>
          <a:ext cx="477675" cy="47767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1C79BD-D560-4B19-96EB-98CDD2201CB8}">
      <dsp:nvSpPr>
        <dsp:cNvPr id="0" name=""/>
        <dsp:cNvSpPr/>
      </dsp:nvSpPr>
      <dsp:spPr>
        <a:xfrm>
          <a:off x="3764962" y="3503636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LOGIN</a:t>
          </a:r>
        </a:p>
      </dsp:txBody>
      <dsp:txXfrm>
        <a:off x="3764962" y="3503636"/>
        <a:ext cx="716513" cy="477675"/>
      </dsp:txXfrm>
    </dsp:sp>
    <dsp:sp modelId="{1DFE4D53-2396-44FD-B1D4-89CF5C9C8BF0}">
      <dsp:nvSpPr>
        <dsp:cNvPr id="0" name=""/>
        <dsp:cNvSpPr/>
      </dsp:nvSpPr>
      <dsp:spPr>
        <a:xfrm>
          <a:off x="923371" y="4132974"/>
          <a:ext cx="477675" cy="477675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0A5943-39FE-4B8D-973B-15761CA9689D}">
      <dsp:nvSpPr>
        <dsp:cNvPr id="0" name=""/>
        <dsp:cNvSpPr/>
      </dsp:nvSpPr>
      <dsp:spPr>
        <a:xfrm>
          <a:off x="788901" y="4434291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ATTENDANCE </a:t>
          </a:r>
        </a:p>
      </dsp:txBody>
      <dsp:txXfrm>
        <a:off x="788901" y="4434291"/>
        <a:ext cx="716513" cy="477675"/>
      </dsp:txXfrm>
    </dsp:sp>
    <dsp:sp modelId="{C2F68E83-BFF3-4DE9-845B-2F54891CD531}">
      <dsp:nvSpPr>
        <dsp:cNvPr id="0" name=""/>
        <dsp:cNvSpPr/>
      </dsp:nvSpPr>
      <dsp:spPr>
        <a:xfrm>
          <a:off x="1869809" y="4132974"/>
          <a:ext cx="477675" cy="477675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9EE083-7EC1-4E21-B583-F90E3A5A5533}">
      <dsp:nvSpPr>
        <dsp:cNvPr id="0" name=""/>
        <dsp:cNvSpPr/>
      </dsp:nvSpPr>
      <dsp:spPr>
        <a:xfrm>
          <a:off x="1841920" y="4533032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LIBRARY DETAILS</a:t>
          </a:r>
        </a:p>
      </dsp:txBody>
      <dsp:txXfrm>
        <a:off x="1841920" y="4533032"/>
        <a:ext cx="716513" cy="477675"/>
      </dsp:txXfrm>
    </dsp:sp>
    <dsp:sp modelId="{CF665BB6-0886-43D1-AD79-706AE5F057EC}">
      <dsp:nvSpPr>
        <dsp:cNvPr id="0" name=""/>
        <dsp:cNvSpPr/>
      </dsp:nvSpPr>
      <dsp:spPr>
        <a:xfrm>
          <a:off x="2796270" y="4131531"/>
          <a:ext cx="477675" cy="477675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7C60D8-FD1C-4A38-B25C-A55980B90738}">
      <dsp:nvSpPr>
        <dsp:cNvPr id="0" name=""/>
        <dsp:cNvSpPr/>
      </dsp:nvSpPr>
      <dsp:spPr>
        <a:xfrm>
          <a:off x="2831957" y="4463960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MARKS</a:t>
          </a:r>
        </a:p>
      </dsp:txBody>
      <dsp:txXfrm>
        <a:off x="2831957" y="4463960"/>
        <a:ext cx="716513" cy="477675"/>
      </dsp:txXfrm>
    </dsp:sp>
    <dsp:sp modelId="{2C7911A6-E39A-484F-B726-963580808204}">
      <dsp:nvSpPr>
        <dsp:cNvPr id="0" name=""/>
        <dsp:cNvSpPr/>
      </dsp:nvSpPr>
      <dsp:spPr>
        <a:xfrm>
          <a:off x="3944090" y="4132974"/>
          <a:ext cx="477675" cy="477675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F64010-CC7D-4CD6-A048-58AF1CEFF459}">
      <dsp:nvSpPr>
        <dsp:cNvPr id="0" name=""/>
        <dsp:cNvSpPr/>
      </dsp:nvSpPr>
      <dsp:spPr>
        <a:xfrm>
          <a:off x="3849960" y="4422459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TIME-TABLE</a:t>
          </a:r>
        </a:p>
      </dsp:txBody>
      <dsp:txXfrm>
        <a:off x="3849960" y="4422459"/>
        <a:ext cx="716513" cy="477675"/>
      </dsp:txXfrm>
    </dsp:sp>
    <dsp:sp modelId="{3559264A-0E95-42CD-AEB9-85EA95E4B07A}">
      <dsp:nvSpPr>
        <dsp:cNvPr id="0" name=""/>
        <dsp:cNvSpPr/>
      </dsp:nvSpPr>
      <dsp:spPr>
        <a:xfrm>
          <a:off x="4777796" y="4132974"/>
          <a:ext cx="477675" cy="477675"/>
        </a:xfrm>
        <a:prstGeom prst="round1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0EA8EF-5473-4902-AE19-EBBECD420C00}">
      <dsp:nvSpPr>
        <dsp:cNvPr id="0" name=""/>
        <dsp:cNvSpPr/>
      </dsp:nvSpPr>
      <dsp:spPr>
        <a:xfrm>
          <a:off x="4741562" y="4494784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KEY-NOTES</a:t>
          </a:r>
        </a:p>
      </dsp:txBody>
      <dsp:txXfrm>
        <a:off x="4741562" y="4494784"/>
        <a:ext cx="716513" cy="477675"/>
      </dsp:txXfrm>
    </dsp:sp>
    <dsp:sp modelId="{CD17A418-91E4-4C9C-B10D-9224C86E88F0}">
      <dsp:nvSpPr>
        <dsp:cNvPr id="0" name=""/>
        <dsp:cNvSpPr/>
      </dsp:nvSpPr>
      <dsp:spPr>
        <a:xfrm>
          <a:off x="5633662" y="4132974"/>
          <a:ext cx="477675" cy="477675"/>
        </a:xfrm>
        <a:prstGeom prst="ellipse">
          <a:avLst/>
        </a:prstGeom>
        <a:blipFill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9B9FBD-7900-408C-A916-2EA49D3E6546}">
      <dsp:nvSpPr>
        <dsp:cNvPr id="0" name=""/>
        <dsp:cNvSpPr/>
      </dsp:nvSpPr>
      <dsp:spPr>
        <a:xfrm>
          <a:off x="5633659" y="4439832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FACULTY DETAILS</a:t>
          </a:r>
        </a:p>
      </dsp:txBody>
      <dsp:txXfrm>
        <a:off x="5633659" y="4439832"/>
        <a:ext cx="716513" cy="477675"/>
      </dsp:txXfrm>
    </dsp:sp>
    <dsp:sp modelId="{04F779FC-832F-4E86-BB70-50DC4D86CEAD}">
      <dsp:nvSpPr>
        <dsp:cNvPr id="0" name=""/>
        <dsp:cNvSpPr/>
      </dsp:nvSpPr>
      <dsp:spPr>
        <a:xfrm>
          <a:off x="8257990" y="2876687"/>
          <a:ext cx="477675" cy="477675"/>
        </a:xfrm>
        <a:prstGeom prst="ellipse">
          <a:avLst/>
        </a:prstGeom>
        <a:blipFill>
          <a:blip xmlns:r="http://schemas.openxmlformats.org/officeDocument/2006/relationships"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D2F7C7-DF9E-4CF0-B47B-DB0B9B439C41}">
      <dsp:nvSpPr>
        <dsp:cNvPr id="0" name=""/>
        <dsp:cNvSpPr/>
      </dsp:nvSpPr>
      <dsp:spPr>
        <a:xfrm>
          <a:off x="8735666" y="2875493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FACULTY</a:t>
          </a:r>
        </a:p>
      </dsp:txBody>
      <dsp:txXfrm>
        <a:off x="8735666" y="2875493"/>
        <a:ext cx="716513" cy="477675"/>
      </dsp:txXfrm>
    </dsp:sp>
    <dsp:sp modelId="{6262F45D-2263-446E-81D6-C28BC714A2B6}">
      <dsp:nvSpPr>
        <dsp:cNvPr id="0" name=""/>
        <dsp:cNvSpPr/>
      </dsp:nvSpPr>
      <dsp:spPr>
        <a:xfrm>
          <a:off x="7601187" y="3504830"/>
          <a:ext cx="477675" cy="47767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20B73E-5AD0-4439-8024-8675EA7DB35D}">
      <dsp:nvSpPr>
        <dsp:cNvPr id="0" name=""/>
        <dsp:cNvSpPr/>
      </dsp:nvSpPr>
      <dsp:spPr>
        <a:xfrm>
          <a:off x="8078862" y="3503636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REGISTER</a:t>
          </a:r>
        </a:p>
      </dsp:txBody>
      <dsp:txXfrm>
        <a:off x="8078862" y="3503636"/>
        <a:ext cx="716513" cy="477675"/>
      </dsp:txXfrm>
    </dsp:sp>
    <dsp:sp modelId="{8EA99E1C-8CF1-4CBF-B7BE-D03605241A73}">
      <dsp:nvSpPr>
        <dsp:cNvPr id="0" name=""/>
        <dsp:cNvSpPr/>
      </dsp:nvSpPr>
      <dsp:spPr>
        <a:xfrm>
          <a:off x="8914794" y="3504830"/>
          <a:ext cx="477675" cy="47767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8CC601-B45D-4DB8-9C20-6685B7F15182}">
      <dsp:nvSpPr>
        <dsp:cNvPr id="0" name=""/>
        <dsp:cNvSpPr/>
      </dsp:nvSpPr>
      <dsp:spPr>
        <a:xfrm>
          <a:off x="9392469" y="3503636"/>
          <a:ext cx="716513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LOGIN</a:t>
          </a:r>
        </a:p>
      </dsp:txBody>
      <dsp:txXfrm>
        <a:off x="9392469" y="3503636"/>
        <a:ext cx="716513" cy="477675"/>
      </dsp:txXfrm>
    </dsp:sp>
    <dsp:sp modelId="{BAA10AFC-ED4D-47F3-860A-4024AD7FAC78}">
      <dsp:nvSpPr>
        <dsp:cNvPr id="0" name=""/>
        <dsp:cNvSpPr/>
      </dsp:nvSpPr>
      <dsp:spPr>
        <a:xfrm>
          <a:off x="7884913" y="4131779"/>
          <a:ext cx="477675" cy="477675"/>
        </a:xfrm>
        <a:prstGeom prst="ellipse">
          <a:avLst/>
        </a:prstGeom>
        <a:blipFill>
          <a:blip xmlns:r="http://schemas.openxmlformats.org/officeDocument/2006/relationships"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6BDE99-769D-481F-A13D-BAFECACC1148}">
      <dsp:nvSpPr>
        <dsp:cNvPr id="0" name=""/>
        <dsp:cNvSpPr/>
      </dsp:nvSpPr>
      <dsp:spPr>
        <a:xfrm>
          <a:off x="7617139" y="4649926"/>
          <a:ext cx="1588746" cy="289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ACCESS TO STUDENT DETAILS</a:t>
          </a:r>
        </a:p>
      </dsp:txBody>
      <dsp:txXfrm>
        <a:off x="7617139" y="4649926"/>
        <a:ext cx="1588746" cy="289017"/>
      </dsp:txXfrm>
    </dsp:sp>
    <dsp:sp modelId="{CFE3CE86-9F3E-429B-BFC5-ECF210C0744D}">
      <dsp:nvSpPr>
        <dsp:cNvPr id="0" name=""/>
        <dsp:cNvSpPr/>
      </dsp:nvSpPr>
      <dsp:spPr>
        <a:xfrm>
          <a:off x="9634637" y="4132974"/>
          <a:ext cx="477675" cy="477675"/>
        </a:xfrm>
        <a:prstGeom prst="ellipse">
          <a:avLst/>
        </a:prstGeom>
        <a:blipFill>
          <a:blip xmlns:r="http://schemas.openxmlformats.org/officeDocument/2006/relationships"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5F80EE-E204-44B0-BB6F-D7D14ED4D4A3}">
      <dsp:nvSpPr>
        <dsp:cNvPr id="0" name=""/>
        <dsp:cNvSpPr/>
      </dsp:nvSpPr>
      <dsp:spPr>
        <a:xfrm>
          <a:off x="9381272" y="4624440"/>
          <a:ext cx="1336590" cy="477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UPLOAD &amp;UPDATE STUDENT DETAILS</a:t>
          </a:r>
        </a:p>
      </dsp:txBody>
      <dsp:txXfrm>
        <a:off x="9381272" y="4624440"/>
        <a:ext cx="1336590" cy="477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7E76E-5ECC-449F-BD30-8038E41B71F6}">
      <dsp:nvSpPr>
        <dsp:cNvPr id="0" name=""/>
        <dsp:cNvSpPr/>
      </dsp:nvSpPr>
      <dsp:spPr>
        <a:xfrm>
          <a:off x="3589960" y="2971989"/>
          <a:ext cx="335126" cy="2075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563" y="0"/>
              </a:lnTo>
              <a:lnTo>
                <a:pt x="167563" y="2075383"/>
              </a:lnTo>
              <a:lnTo>
                <a:pt x="335126" y="207538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3704967" y="3957124"/>
        <a:ext cx="105113" cy="105113"/>
      </dsp:txXfrm>
    </dsp:sp>
    <dsp:sp modelId="{7E83738E-6FDA-4DC3-A175-1A3A77CB6618}">
      <dsp:nvSpPr>
        <dsp:cNvPr id="0" name=""/>
        <dsp:cNvSpPr/>
      </dsp:nvSpPr>
      <dsp:spPr>
        <a:xfrm>
          <a:off x="5600719" y="4408793"/>
          <a:ext cx="335126" cy="957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563" y="0"/>
              </a:lnTo>
              <a:lnTo>
                <a:pt x="167563" y="957869"/>
              </a:lnTo>
              <a:lnTo>
                <a:pt x="335126" y="95786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42912" y="4862358"/>
        <a:ext cx="50740" cy="50740"/>
      </dsp:txXfrm>
    </dsp:sp>
    <dsp:sp modelId="{D2B95E5D-D653-4076-AEF8-8CDB70466513}">
      <dsp:nvSpPr>
        <dsp:cNvPr id="0" name=""/>
        <dsp:cNvSpPr/>
      </dsp:nvSpPr>
      <dsp:spPr>
        <a:xfrm>
          <a:off x="5600719" y="4408793"/>
          <a:ext cx="335126" cy="319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563" y="0"/>
              </a:lnTo>
              <a:lnTo>
                <a:pt x="167563" y="319289"/>
              </a:lnTo>
              <a:lnTo>
                <a:pt x="335126" y="31928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56711" y="4556866"/>
        <a:ext cx="23143" cy="23143"/>
      </dsp:txXfrm>
    </dsp:sp>
    <dsp:sp modelId="{EE6CF457-D878-4792-AF66-C305E3C304CC}">
      <dsp:nvSpPr>
        <dsp:cNvPr id="0" name=""/>
        <dsp:cNvSpPr/>
      </dsp:nvSpPr>
      <dsp:spPr>
        <a:xfrm>
          <a:off x="5600719" y="4089503"/>
          <a:ext cx="335126" cy="319289"/>
        </a:xfrm>
        <a:custGeom>
          <a:avLst/>
          <a:gdLst/>
          <a:ahLst/>
          <a:cxnLst/>
          <a:rect l="0" t="0" r="0" b="0"/>
          <a:pathLst>
            <a:path>
              <a:moveTo>
                <a:pt x="0" y="319289"/>
              </a:moveTo>
              <a:lnTo>
                <a:pt x="167563" y="319289"/>
              </a:lnTo>
              <a:lnTo>
                <a:pt x="167563" y="0"/>
              </a:lnTo>
              <a:lnTo>
                <a:pt x="335126" y="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56711" y="4237576"/>
        <a:ext cx="23143" cy="23143"/>
      </dsp:txXfrm>
    </dsp:sp>
    <dsp:sp modelId="{C7BE481D-65D0-4490-B7A3-DD958762F450}">
      <dsp:nvSpPr>
        <dsp:cNvPr id="0" name=""/>
        <dsp:cNvSpPr/>
      </dsp:nvSpPr>
      <dsp:spPr>
        <a:xfrm>
          <a:off x="5600719" y="3450924"/>
          <a:ext cx="335126" cy="957869"/>
        </a:xfrm>
        <a:custGeom>
          <a:avLst/>
          <a:gdLst/>
          <a:ahLst/>
          <a:cxnLst/>
          <a:rect l="0" t="0" r="0" b="0"/>
          <a:pathLst>
            <a:path>
              <a:moveTo>
                <a:pt x="0" y="957869"/>
              </a:moveTo>
              <a:lnTo>
                <a:pt x="167563" y="957869"/>
              </a:lnTo>
              <a:lnTo>
                <a:pt x="167563" y="0"/>
              </a:lnTo>
              <a:lnTo>
                <a:pt x="335126" y="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42912" y="3904489"/>
        <a:ext cx="50740" cy="50740"/>
      </dsp:txXfrm>
    </dsp:sp>
    <dsp:sp modelId="{61527B42-0C30-4A88-9017-F24BC56913DD}">
      <dsp:nvSpPr>
        <dsp:cNvPr id="0" name=""/>
        <dsp:cNvSpPr/>
      </dsp:nvSpPr>
      <dsp:spPr>
        <a:xfrm>
          <a:off x="3589960" y="2971989"/>
          <a:ext cx="335126" cy="1436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563" y="0"/>
              </a:lnTo>
              <a:lnTo>
                <a:pt x="167563" y="1436803"/>
              </a:lnTo>
              <a:lnTo>
                <a:pt x="335126" y="143680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720639" y="3653507"/>
        <a:ext cx="73768" cy="73768"/>
      </dsp:txXfrm>
    </dsp:sp>
    <dsp:sp modelId="{FA78367F-28EF-4058-97DB-A8E51F0B8F4C}">
      <dsp:nvSpPr>
        <dsp:cNvPr id="0" name=""/>
        <dsp:cNvSpPr/>
      </dsp:nvSpPr>
      <dsp:spPr>
        <a:xfrm>
          <a:off x="5600719" y="2766625"/>
          <a:ext cx="3351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5126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59904" y="2803966"/>
        <a:ext cx="16756" cy="16756"/>
      </dsp:txXfrm>
    </dsp:sp>
    <dsp:sp modelId="{FA791CEC-71EE-4FF0-A079-94164A05BBB2}">
      <dsp:nvSpPr>
        <dsp:cNvPr id="0" name=""/>
        <dsp:cNvSpPr/>
      </dsp:nvSpPr>
      <dsp:spPr>
        <a:xfrm>
          <a:off x="3589960" y="2812344"/>
          <a:ext cx="335126" cy="159644"/>
        </a:xfrm>
        <a:custGeom>
          <a:avLst/>
          <a:gdLst/>
          <a:ahLst/>
          <a:cxnLst/>
          <a:rect l="0" t="0" r="0" b="0"/>
          <a:pathLst>
            <a:path>
              <a:moveTo>
                <a:pt x="0" y="159644"/>
              </a:moveTo>
              <a:lnTo>
                <a:pt x="167563" y="159644"/>
              </a:lnTo>
              <a:lnTo>
                <a:pt x="167563" y="0"/>
              </a:lnTo>
              <a:lnTo>
                <a:pt x="335126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748243" y="2882887"/>
        <a:ext cx="18560" cy="18560"/>
      </dsp:txXfrm>
    </dsp:sp>
    <dsp:sp modelId="{C542D6D7-6CB6-419C-AF30-DFC3D812E042}">
      <dsp:nvSpPr>
        <dsp:cNvPr id="0" name=""/>
        <dsp:cNvSpPr/>
      </dsp:nvSpPr>
      <dsp:spPr>
        <a:xfrm>
          <a:off x="5600719" y="2128045"/>
          <a:ext cx="3351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5126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59904" y="2165387"/>
        <a:ext cx="16756" cy="16756"/>
      </dsp:txXfrm>
    </dsp:sp>
    <dsp:sp modelId="{8118DEFC-82D3-4396-90A3-1203AADEC38C}">
      <dsp:nvSpPr>
        <dsp:cNvPr id="0" name=""/>
        <dsp:cNvSpPr/>
      </dsp:nvSpPr>
      <dsp:spPr>
        <a:xfrm>
          <a:off x="3589960" y="2173765"/>
          <a:ext cx="335126" cy="798224"/>
        </a:xfrm>
        <a:custGeom>
          <a:avLst/>
          <a:gdLst/>
          <a:ahLst/>
          <a:cxnLst/>
          <a:rect l="0" t="0" r="0" b="0"/>
          <a:pathLst>
            <a:path>
              <a:moveTo>
                <a:pt x="0" y="798224"/>
              </a:moveTo>
              <a:lnTo>
                <a:pt x="167563" y="798224"/>
              </a:lnTo>
              <a:lnTo>
                <a:pt x="167563" y="0"/>
              </a:lnTo>
              <a:lnTo>
                <a:pt x="335126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735881" y="2551234"/>
        <a:ext cx="43286" cy="43286"/>
      </dsp:txXfrm>
    </dsp:sp>
    <dsp:sp modelId="{7708225A-2407-4E84-8BA8-44DDF8993AA1}">
      <dsp:nvSpPr>
        <dsp:cNvPr id="0" name=""/>
        <dsp:cNvSpPr/>
      </dsp:nvSpPr>
      <dsp:spPr>
        <a:xfrm>
          <a:off x="3589960" y="1535186"/>
          <a:ext cx="335126" cy="1436803"/>
        </a:xfrm>
        <a:custGeom>
          <a:avLst/>
          <a:gdLst/>
          <a:ahLst/>
          <a:cxnLst/>
          <a:rect l="0" t="0" r="0" b="0"/>
          <a:pathLst>
            <a:path>
              <a:moveTo>
                <a:pt x="0" y="1436803"/>
              </a:moveTo>
              <a:lnTo>
                <a:pt x="167563" y="1436803"/>
              </a:lnTo>
              <a:lnTo>
                <a:pt x="167563" y="0"/>
              </a:lnTo>
              <a:lnTo>
                <a:pt x="335126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720639" y="2216703"/>
        <a:ext cx="73768" cy="73768"/>
      </dsp:txXfrm>
    </dsp:sp>
    <dsp:sp modelId="{5593DEA6-F70F-47AA-AC22-33F904197893}">
      <dsp:nvSpPr>
        <dsp:cNvPr id="0" name=""/>
        <dsp:cNvSpPr/>
      </dsp:nvSpPr>
      <dsp:spPr>
        <a:xfrm>
          <a:off x="5600719" y="896606"/>
          <a:ext cx="335126" cy="638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563" y="0"/>
              </a:lnTo>
              <a:lnTo>
                <a:pt x="167563" y="638579"/>
              </a:lnTo>
              <a:lnTo>
                <a:pt x="335126" y="63857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50253" y="1197866"/>
        <a:ext cx="36058" cy="36058"/>
      </dsp:txXfrm>
    </dsp:sp>
    <dsp:sp modelId="{712BE320-D5E6-4D13-AA3D-200A8921A5A7}">
      <dsp:nvSpPr>
        <dsp:cNvPr id="0" name=""/>
        <dsp:cNvSpPr/>
      </dsp:nvSpPr>
      <dsp:spPr>
        <a:xfrm>
          <a:off x="5600719" y="850886"/>
          <a:ext cx="3351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5126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59904" y="888228"/>
        <a:ext cx="16756" cy="16756"/>
      </dsp:txXfrm>
    </dsp:sp>
    <dsp:sp modelId="{459066D5-1F4C-4A63-A930-26E7460EAC08}">
      <dsp:nvSpPr>
        <dsp:cNvPr id="0" name=""/>
        <dsp:cNvSpPr/>
      </dsp:nvSpPr>
      <dsp:spPr>
        <a:xfrm>
          <a:off x="5600719" y="258027"/>
          <a:ext cx="335126" cy="638579"/>
        </a:xfrm>
        <a:custGeom>
          <a:avLst/>
          <a:gdLst/>
          <a:ahLst/>
          <a:cxnLst/>
          <a:rect l="0" t="0" r="0" b="0"/>
          <a:pathLst>
            <a:path>
              <a:moveTo>
                <a:pt x="0" y="638579"/>
              </a:moveTo>
              <a:lnTo>
                <a:pt x="167563" y="638579"/>
              </a:lnTo>
              <a:lnTo>
                <a:pt x="167563" y="0"/>
              </a:lnTo>
              <a:lnTo>
                <a:pt x="335126" y="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50253" y="559287"/>
        <a:ext cx="36058" cy="36058"/>
      </dsp:txXfrm>
    </dsp:sp>
    <dsp:sp modelId="{44FCC5D5-C83A-4244-B608-987FF5B917CA}">
      <dsp:nvSpPr>
        <dsp:cNvPr id="0" name=""/>
        <dsp:cNvSpPr/>
      </dsp:nvSpPr>
      <dsp:spPr>
        <a:xfrm>
          <a:off x="3589960" y="896606"/>
          <a:ext cx="335126" cy="2075383"/>
        </a:xfrm>
        <a:custGeom>
          <a:avLst/>
          <a:gdLst/>
          <a:ahLst/>
          <a:cxnLst/>
          <a:rect l="0" t="0" r="0" b="0"/>
          <a:pathLst>
            <a:path>
              <a:moveTo>
                <a:pt x="0" y="2075383"/>
              </a:moveTo>
              <a:lnTo>
                <a:pt x="167563" y="2075383"/>
              </a:lnTo>
              <a:lnTo>
                <a:pt x="167563" y="0"/>
              </a:lnTo>
              <a:lnTo>
                <a:pt x="335126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3704967" y="1881741"/>
        <a:ext cx="105113" cy="105113"/>
      </dsp:txXfrm>
    </dsp:sp>
    <dsp:sp modelId="{1812501D-4815-471D-9935-B8715CA3D90A}">
      <dsp:nvSpPr>
        <dsp:cNvPr id="0" name=""/>
        <dsp:cNvSpPr/>
      </dsp:nvSpPr>
      <dsp:spPr>
        <a:xfrm rot="16200000">
          <a:off x="1990151" y="2716558"/>
          <a:ext cx="2688755" cy="510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STUDENT</a:t>
          </a:r>
        </a:p>
      </dsp:txBody>
      <dsp:txXfrm>
        <a:off x="1990151" y="2716558"/>
        <a:ext cx="2688755" cy="510863"/>
      </dsp:txXfrm>
    </dsp:sp>
    <dsp:sp modelId="{AFD45E37-388E-4AB9-B520-37A704EFCBAA}">
      <dsp:nvSpPr>
        <dsp:cNvPr id="0" name=""/>
        <dsp:cNvSpPr/>
      </dsp:nvSpPr>
      <dsp:spPr>
        <a:xfrm>
          <a:off x="3925087" y="641174"/>
          <a:ext cx="1675632" cy="5108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LIBRARY</a:t>
          </a:r>
        </a:p>
      </dsp:txBody>
      <dsp:txXfrm>
        <a:off x="3925087" y="641174"/>
        <a:ext cx="1675632" cy="510863"/>
      </dsp:txXfrm>
    </dsp:sp>
    <dsp:sp modelId="{64BF4910-4B5A-4838-A249-F3ABE6A0E9C3}">
      <dsp:nvSpPr>
        <dsp:cNvPr id="0" name=""/>
        <dsp:cNvSpPr/>
      </dsp:nvSpPr>
      <dsp:spPr>
        <a:xfrm>
          <a:off x="5935846" y="2595"/>
          <a:ext cx="1675632" cy="5108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Details of the books required for current semester.</a:t>
          </a:r>
        </a:p>
      </dsp:txBody>
      <dsp:txXfrm>
        <a:off x="5960784" y="27533"/>
        <a:ext cx="1625756" cy="460987"/>
      </dsp:txXfrm>
    </dsp:sp>
    <dsp:sp modelId="{C7C32E9C-80FA-4940-A8B7-15B74D07AD6E}">
      <dsp:nvSpPr>
        <dsp:cNvPr id="0" name=""/>
        <dsp:cNvSpPr/>
      </dsp:nvSpPr>
      <dsp:spPr>
        <a:xfrm>
          <a:off x="5935846" y="641174"/>
          <a:ext cx="1675632" cy="5108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Library card count and its deadline.</a:t>
          </a:r>
        </a:p>
      </dsp:txBody>
      <dsp:txXfrm>
        <a:off x="5960784" y="666112"/>
        <a:ext cx="1625756" cy="460987"/>
      </dsp:txXfrm>
    </dsp:sp>
    <dsp:sp modelId="{B6991E5E-7F90-423B-8178-7CDD39A4EDEE}">
      <dsp:nvSpPr>
        <dsp:cNvPr id="0" name=""/>
        <dsp:cNvSpPr/>
      </dsp:nvSpPr>
      <dsp:spPr>
        <a:xfrm>
          <a:off x="5935846" y="1279754"/>
          <a:ext cx="1675632" cy="5108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Details of books related to the field/department.</a:t>
          </a:r>
        </a:p>
      </dsp:txBody>
      <dsp:txXfrm>
        <a:off x="5935846" y="1279754"/>
        <a:ext cx="1675632" cy="510863"/>
      </dsp:txXfrm>
    </dsp:sp>
    <dsp:sp modelId="{DEAFD711-B26B-4E9E-9747-EA5AA623AE95}">
      <dsp:nvSpPr>
        <dsp:cNvPr id="0" name=""/>
        <dsp:cNvSpPr/>
      </dsp:nvSpPr>
      <dsp:spPr>
        <a:xfrm>
          <a:off x="3925087" y="1279754"/>
          <a:ext cx="1675632" cy="5108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TIMETABLE</a:t>
          </a:r>
        </a:p>
      </dsp:txBody>
      <dsp:txXfrm>
        <a:off x="3925087" y="1279754"/>
        <a:ext cx="1675632" cy="510863"/>
      </dsp:txXfrm>
    </dsp:sp>
    <dsp:sp modelId="{7BE50699-D64E-4798-B174-1B954344048F}">
      <dsp:nvSpPr>
        <dsp:cNvPr id="0" name=""/>
        <dsp:cNvSpPr/>
      </dsp:nvSpPr>
      <dsp:spPr>
        <a:xfrm>
          <a:off x="3925087" y="1918333"/>
          <a:ext cx="1675632" cy="5108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KEY-NOTES</a:t>
          </a:r>
        </a:p>
      </dsp:txBody>
      <dsp:txXfrm>
        <a:off x="3925087" y="1918333"/>
        <a:ext cx="1675632" cy="510863"/>
      </dsp:txXfrm>
    </dsp:sp>
    <dsp:sp modelId="{44018B98-7C51-4168-B5C0-98F032777D1D}">
      <dsp:nvSpPr>
        <dsp:cNvPr id="0" name=""/>
        <dsp:cNvSpPr/>
      </dsp:nvSpPr>
      <dsp:spPr>
        <a:xfrm>
          <a:off x="5935846" y="1918333"/>
          <a:ext cx="1675632" cy="5108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Uploading hall-tickets, memo’s, files, etc.,</a:t>
          </a:r>
        </a:p>
      </dsp:txBody>
      <dsp:txXfrm>
        <a:off x="5935846" y="1918333"/>
        <a:ext cx="1675632" cy="510863"/>
      </dsp:txXfrm>
    </dsp:sp>
    <dsp:sp modelId="{0219C730-8C5B-452A-B737-7CFA6D361251}">
      <dsp:nvSpPr>
        <dsp:cNvPr id="0" name=""/>
        <dsp:cNvSpPr/>
      </dsp:nvSpPr>
      <dsp:spPr>
        <a:xfrm>
          <a:off x="3925087" y="2556913"/>
          <a:ext cx="1675632" cy="5108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FACULTY DETAILS</a:t>
          </a:r>
        </a:p>
      </dsp:txBody>
      <dsp:txXfrm>
        <a:off x="3925087" y="2556913"/>
        <a:ext cx="1675632" cy="510863"/>
      </dsp:txXfrm>
    </dsp:sp>
    <dsp:sp modelId="{C60CC7B6-7641-483A-8DDA-7E26B13245A1}">
      <dsp:nvSpPr>
        <dsp:cNvPr id="0" name=""/>
        <dsp:cNvSpPr/>
      </dsp:nvSpPr>
      <dsp:spPr>
        <a:xfrm>
          <a:off x="5935846" y="2556913"/>
          <a:ext cx="1675632" cy="5108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Name, department, subject they teach.</a:t>
          </a:r>
        </a:p>
      </dsp:txBody>
      <dsp:txXfrm>
        <a:off x="5935846" y="2556913"/>
        <a:ext cx="1675632" cy="510863"/>
      </dsp:txXfrm>
    </dsp:sp>
    <dsp:sp modelId="{ACC428C9-E3DF-4448-93BA-FB09E17398D6}">
      <dsp:nvSpPr>
        <dsp:cNvPr id="0" name=""/>
        <dsp:cNvSpPr/>
      </dsp:nvSpPr>
      <dsp:spPr>
        <a:xfrm>
          <a:off x="3925087" y="4153361"/>
          <a:ext cx="1675632" cy="5108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MARKS</a:t>
          </a:r>
        </a:p>
      </dsp:txBody>
      <dsp:txXfrm>
        <a:off x="3925087" y="4153361"/>
        <a:ext cx="1675632" cy="510863"/>
      </dsp:txXfrm>
    </dsp:sp>
    <dsp:sp modelId="{26F8480E-FE5C-499F-9C4A-CC762D2DBFB2}">
      <dsp:nvSpPr>
        <dsp:cNvPr id="0" name=""/>
        <dsp:cNvSpPr/>
      </dsp:nvSpPr>
      <dsp:spPr>
        <a:xfrm>
          <a:off x="5935846" y="3195492"/>
          <a:ext cx="1675632" cy="5108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Quiz </a:t>
          </a:r>
        </a:p>
      </dsp:txBody>
      <dsp:txXfrm>
        <a:off x="5935846" y="3195492"/>
        <a:ext cx="1675632" cy="510863"/>
      </dsp:txXfrm>
    </dsp:sp>
    <dsp:sp modelId="{20C15810-4218-4B99-BDCB-1B3FB10F939E}">
      <dsp:nvSpPr>
        <dsp:cNvPr id="0" name=""/>
        <dsp:cNvSpPr/>
      </dsp:nvSpPr>
      <dsp:spPr>
        <a:xfrm>
          <a:off x="5935846" y="3834072"/>
          <a:ext cx="1675632" cy="5108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Assignments </a:t>
          </a:r>
        </a:p>
      </dsp:txBody>
      <dsp:txXfrm>
        <a:off x="5935846" y="3834072"/>
        <a:ext cx="1675632" cy="510863"/>
      </dsp:txXfrm>
    </dsp:sp>
    <dsp:sp modelId="{B3B255F2-42F6-430F-800E-5898CF52E476}">
      <dsp:nvSpPr>
        <dsp:cNvPr id="0" name=""/>
        <dsp:cNvSpPr/>
      </dsp:nvSpPr>
      <dsp:spPr>
        <a:xfrm>
          <a:off x="5935846" y="4472651"/>
          <a:ext cx="1675632" cy="5108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Internals</a:t>
          </a:r>
        </a:p>
      </dsp:txBody>
      <dsp:txXfrm>
        <a:off x="5935846" y="4472651"/>
        <a:ext cx="1675632" cy="510863"/>
      </dsp:txXfrm>
    </dsp:sp>
    <dsp:sp modelId="{85F4864A-C7B4-4410-BCC3-9B6CB10FBCD1}">
      <dsp:nvSpPr>
        <dsp:cNvPr id="0" name=""/>
        <dsp:cNvSpPr/>
      </dsp:nvSpPr>
      <dsp:spPr>
        <a:xfrm>
          <a:off x="5935846" y="5111231"/>
          <a:ext cx="1675632" cy="5108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End-semester exams.</a:t>
          </a:r>
        </a:p>
      </dsp:txBody>
      <dsp:txXfrm>
        <a:off x="5935846" y="5111231"/>
        <a:ext cx="1675632" cy="510863"/>
      </dsp:txXfrm>
    </dsp:sp>
    <dsp:sp modelId="{ADC25757-1207-45EC-8224-D3920AA7E3E5}">
      <dsp:nvSpPr>
        <dsp:cNvPr id="0" name=""/>
        <dsp:cNvSpPr/>
      </dsp:nvSpPr>
      <dsp:spPr>
        <a:xfrm>
          <a:off x="3925087" y="4791941"/>
          <a:ext cx="1675632" cy="5108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ATTENDANCE</a:t>
          </a:r>
        </a:p>
      </dsp:txBody>
      <dsp:txXfrm>
        <a:off x="3925087" y="4791941"/>
        <a:ext cx="1675632" cy="5108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25632-3939-4AE0-900B-97CAFEE50D3B}">
      <dsp:nvSpPr>
        <dsp:cNvPr id="0" name=""/>
        <dsp:cNvSpPr/>
      </dsp:nvSpPr>
      <dsp:spPr>
        <a:xfrm rot="4683278">
          <a:off x="2013489" y="4401395"/>
          <a:ext cx="633355" cy="49218"/>
        </a:xfrm>
        <a:custGeom>
          <a:avLst/>
          <a:gdLst/>
          <a:ahLst/>
          <a:cxnLst/>
          <a:rect l="0" t="0" r="0" b="0"/>
          <a:pathLst>
            <a:path>
              <a:moveTo>
                <a:pt x="0" y="24609"/>
              </a:moveTo>
              <a:lnTo>
                <a:pt x="633355" y="2460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6A0E2-D952-4851-B5F1-85619A41E7C1}">
      <dsp:nvSpPr>
        <dsp:cNvPr id="0" name=""/>
        <dsp:cNvSpPr/>
      </dsp:nvSpPr>
      <dsp:spPr>
        <a:xfrm rot="2012903">
          <a:off x="2823763" y="4115841"/>
          <a:ext cx="1093283" cy="49218"/>
        </a:xfrm>
        <a:custGeom>
          <a:avLst/>
          <a:gdLst/>
          <a:ahLst/>
          <a:cxnLst/>
          <a:rect l="0" t="0" r="0" b="0"/>
          <a:pathLst>
            <a:path>
              <a:moveTo>
                <a:pt x="0" y="24609"/>
              </a:moveTo>
              <a:lnTo>
                <a:pt x="1093283" y="2460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8CA66-5CF2-4886-BB94-52D7AE54D674}">
      <dsp:nvSpPr>
        <dsp:cNvPr id="0" name=""/>
        <dsp:cNvSpPr/>
      </dsp:nvSpPr>
      <dsp:spPr>
        <a:xfrm rot="181512">
          <a:off x="2914254" y="3332027"/>
          <a:ext cx="816226" cy="49218"/>
        </a:xfrm>
        <a:custGeom>
          <a:avLst/>
          <a:gdLst/>
          <a:ahLst/>
          <a:cxnLst/>
          <a:rect l="0" t="0" r="0" b="0"/>
          <a:pathLst>
            <a:path>
              <a:moveTo>
                <a:pt x="0" y="24609"/>
              </a:moveTo>
              <a:lnTo>
                <a:pt x="816226" y="2460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A1607-3EF8-4216-B67C-44FF34ACD9F2}">
      <dsp:nvSpPr>
        <dsp:cNvPr id="0" name=""/>
        <dsp:cNvSpPr/>
      </dsp:nvSpPr>
      <dsp:spPr>
        <a:xfrm rot="17542138">
          <a:off x="2233128" y="2149018"/>
          <a:ext cx="634155" cy="49218"/>
        </a:xfrm>
        <a:custGeom>
          <a:avLst/>
          <a:gdLst/>
          <a:ahLst/>
          <a:cxnLst/>
          <a:rect l="0" t="0" r="0" b="0"/>
          <a:pathLst>
            <a:path>
              <a:moveTo>
                <a:pt x="0" y="24609"/>
              </a:moveTo>
              <a:lnTo>
                <a:pt x="634155" y="2460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C92D5-F420-4CE2-AA48-1C36DB460DCF}">
      <dsp:nvSpPr>
        <dsp:cNvPr id="0" name=""/>
        <dsp:cNvSpPr/>
      </dsp:nvSpPr>
      <dsp:spPr>
        <a:xfrm>
          <a:off x="1354043" y="2537461"/>
          <a:ext cx="1472222" cy="15081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BE5F1-844A-4A4D-984B-23B39CEDCA96}">
      <dsp:nvSpPr>
        <dsp:cNvPr id="0" name=""/>
        <dsp:cNvSpPr/>
      </dsp:nvSpPr>
      <dsp:spPr>
        <a:xfrm>
          <a:off x="2188841" y="929948"/>
          <a:ext cx="1346980" cy="970479"/>
        </a:xfrm>
        <a:prstGeom prst="roundRect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BASIC INFORMATION</a:t>
          </a:r>
        </a:p>
      </dsp:txBody>
      <dsp:txXfrm>
        <a:off x="2236216" y="977323"/>
        <a:ext cx="1252230" cy="875729"/>
      </dsp:txXfrm>
    </dsp:sp>
    <dsp:sp modelId="{9FC4F292-62F7-431A-A009-48CEAC010CD4}">
      <dsp:nvSpPr>
        <dsp:cNvPr id="0" name=""/>
        <dsp:cNvSpPr/>
      </dsp:nvSpPr>
      <dsp:spPr>
        <a:xfrm>
          <a:off x="3632769" y="1104217"/>
          <a:ext cx="2020470" cy="970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NAME, DOB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ROLL NUMBER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BRANCH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MOBILE NUMBER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EMAIL ID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PASSWORD/ CONFIRM PASSWORD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ADDRESS –DAYSSCHOLAR/HOSTLER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EXPECTED YEAR OF GRADUCTION</a:t>
          </a:r>
        </a:p>
      </dsp:txBody>
      <dsp:txXfrm>
        <a:off x="3632769" y="1104217"/>
        <a:ext cx="2020470" cy="970479"/>
      </dsp:txXfrm>
    </dsp:sp>
    <dsp:sp modelId="{2305BFF8-5B1C-4D79-B439-278B73428A00}">
      <dsp:nvSpPr>
        <dsp:cNvPr id="0" name=""/>
        <dsp:cNvSpPr/>
      </dsp:nvSpPr>
      <dsp:spPr>
        <a:xfrm>
          <a:off x="3727839" y="2909538"/>
          <a:ext cx="1452553" cy="1013819"/>
        </a:xfrm>
        <a:prstGeom prst="ellipse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ACADEMIC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BACKGROUND</a:t>
          </a:r>
        </a:p>
      </dsp:txBody>
      <dsp:txXfrm>
        <a:off x="3940560" y="3058008"/>
        <a:ext cx="1027111" cy="716879"/>
      </dsp:txXfrm>
    </dsp:sp>
    <dsp:sp modelId="{6CA65125-0416-42DB-8692-6AB46EF9F87F}">
      <dsp:nvSpPr>
        <dsp:cNvPr id="0" name=""/>
        <dsp:cNvSpPr/>
      </dsp:nvSpPr>
      <dsp:spPr>
        <a:xfrm>
          <a:off x="5273220" y="2909538"/>
          <a:ext cx="2178829" cy="1013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MENTION CURRENT SEMESTER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PREVIOUS SEMESTER AGGREGATE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LIST OF ACHIEVEMENTS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SKILLS- if any!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INTERESTED FIELD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800" kern="1200" dirty="0"/>
        </a:p>
      </dsp:txBody>
      <dsp:txXfrm>
        <a:off x="5273220" y="2909538"/>
        <a:ext cx="2178829" cy="1013819"/>
      </dsp:txXfrm>
    </dsp:sp>
    <dsp:sp modelId="{2DB2FF92-CF08-4FDF-9435-421B6DF65CA4}">
      <dsp:nvSpPr>
        <dsp:cNvPr id="0" name=""/>
        <dsp:cNvSpPr/>
      </dsp:nvSpPr>
      <dsp:spPr>
        <a:xfrm>
          <a:off x="3553115" y="4365741"/>
          <a:ext cx="1413718" cy="729167"/>
        </a:xfrm>
        <a:prstGeom prst="round2SameRect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LIBRARY DETAILS</a:t>
          </a:r>
        </a:p>
      </dsp:txBody>
      <dsp:txXfrm>
        <a:off x="3588710" y="4401336"/>
        <a:ext cx="1342528" cy="693572"/>
      </dsp:txXfrm>
    </dsp:sp>
    <dsp:sp modelId="{AADBA0DD-8728-46DA-89AC-C12A2F73C323}">
      <dsp:nvSpPr>
        <dsp:cNvPr id="0" name=""/>
        <dsp:cNvSpPr/>
      </dsp:nvSpPr>
      <dsp:spPr>
        <a:xfrm>
          <a:off x="5108206" y="4365741"/>
          <a:ext cx="2120577" cy="729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LIBRARY CARDS COUNT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DETAILS REGARDING CURRENT SEMESTER BOOKS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DETAILS OF THE BOOKS RELATED TO THE FIELD</a:t>
          </a:r>
        </a:p>
      </dsp:txBody>
      <dsp:txXfrm>
        <a:off x="5108206" y="4365741"/>
        <a:ext cx="2120577" cy="729167"/>
      </dsp:txXfrm>
    </dsp:sp>
    <dsp:sp modelId="{13103C03-BFE0-43F6-AD0F-95931F5EC9E9}">
      <dsp:nvSpPr>
        <dsp:cNvPr id="0" name=""/>
        <dsp:cNvSpPr/>
      </dsp:nvSpPr>
      <dsp:spPr>
        <a:xfrm>
          <a:off x="1759816" y="4734121"/>
          <a:ext cx="1413718" cy="674258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SECURITY QUESTIONS    </a:t>
          </a:r>
        </a:p>
      </dsp:txBody>
      <dsp:txXfrm>
        <a:off x="1792731" y="4767036"/>
        <a:ext cx="1347888" cy="6084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5D233-0FE5-4FC2-8E67-A05395608A3C}">
      <dsp:nvSpPr>
        <dsp:cNvPr id="0" name=""/>
        <dsp:cNvSpPr/>
      </dsp:nvSpPr>
      <dsp:spPr>
        <a:xfrm>
          <a:off x="3740847" y="4464414"/>
          <a:ext cx="263161" cy="752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580" y="0"/>
              </a:lnTo>
              <a:lnTo>
                <a:pt x="131580" y="752177"/>
              </a:lnTo>
              <a:lnTo>
                <a:pt x="263161" y="752177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52505" y="4820580"/>
        <a:ext cx="39844" cy="39844"/>
      </dsp:txXfrm>
    </dsp:sp>
    <dsp:sp modelId="{294A2971-F996-41B5-A0BF-DBB7068B22FB}">
      <dsp:nvSpPr>
        <dsp:cNvPr id="0" name=""/>
        <dsp:cNvSpPr/>
      </dsp:nvSpPr>
      <dsp:spPr>
        <a:xfrm>
          <a:off x="3740847" y="4464414"/>
          <a:ext cx="263161" cy="250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580" y="0"/>
              </a:lnTo>
              <a:lnTo>
                <a:pt x="131580" y="250725"/>
              </a:lnTo>
              <a:lnTo>
                <a:pt x="263161" y="250725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63341" y="4580689"/>
        <a:ext cx="18173" cy="18173"/>
      </dsp:txXfrm>
    </dsp:sp>
    <dsp:sp modelId="{6FF1881B-DBA9-4994-AA47-FC0C9AC4CE69}">
      <dsp:nvSpPr>
        <dsp:cNvPr id="0" name=""/>
        <dsp:cNvSpPr/>
      </dsp:nvSpPr>
      <dsp:spPr>
        <a:xfrm>
          <a:off x="3740847" y="4213688"/>
          <a:ext cx="263161" cy="250725"/>
        </a:xfrm>
        <a:custGeom>
          <a:avLst/>
          <a:gdLst/>
          <a:ahLst/>
          <a:cxnLst/>
          <a:rect l="0" t="0" r="0" b="0"/>
          <a:pathLst>
            <a:path>
              <a:moveTo>
                <a:pt x="0" y="250725"/>
              </a:moveTo>
              <a:lnTo>
                <a:pt x="131580" y="250725"/>
              </a:lnTo>
              <a:lnTo>
                <a:pt x="131580" y="0"/>
              </a:lnTo>
              <a:lnTo>
                <a:pt x="263161" y="0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63341" y="4329964"/>
        <a:ext cx="18173" cy="18173"/>
      </dsp:txXfrm>
    </dsp:sp>
    <dsp:sp modelId="{D7FE1745-4688-4146-933E-0B79B7DD57D6}">
      <dsp:nvSpPr>
        <dsp:cNvPr id="0" name=""/>
        <dsp:cNvSpPr/>
      </dsp:nvSpPr>
      <dsp:spPr>
        <a:xfrm>
          <a:off x="3740847" y="3712236"/>
          <a:ext cx="263161" cy="752177"/>
        </a:xfrm>
        <a:custGeom>
          <a:avLst/>
          <a:gdLst/>
          <a:ahLst/>
          <a:cxnLst/>
          <a:rect l="0" t="0" r="0" b="0"/>
          <a:pathLst>
            <a:path>
              <a:moveTo>
                <a:pt x="0" y="752177"/>
              </a:moveTo>
              <a:lnTo>
                <a:pt x="131580" y="752177"/>
              </a:lnTo>
              <a:lnTo>
                <a:pt x="131580" y="0"/>
              </a:lnTo>
              <a:lnTo>
                <a:pt x="263161" y="0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52505" y="4068403"/>
        <a:ext cx="39844" cy="39844"/>
      </dsp:txXfrm>
    </dsp:sp>
    <dsp:sp modelId="{EF41A7BE-9BCD-4C2F-BF5E-FB82C30401B4}">
      <dsp:nvSpPr>
        <dsp:cNvPr id="0" name=""/>
        <dsp:cNvSpPr/>
      </dsp:nvSpPr>
      <dsp:spPr>
        <a:xfrm>
          <a:off x="2161876" y="2583970"/>
          <a:ext cx="263161" cy="1880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580" y="0"/>
              </a:lnTo>
              <a:lnTo>
                <a:pt x="131580" y="1880443"/>
              </a:lnTo>
              <a:lnTo>
                <a:pt x="263161" y="1880443"/>
              </a:lnTo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2245988" y="3476723"/>
        <a:ext cx="94938" cy="94938"/>
      </dsp:txXfrm>
    </dsp:sp>
    <dsp:sp modelId="{95E406E3-7E3E-4CBB-A422-B31225D33B8F}">
      <dsp:nvSpPr>
        <dsp:cNvPr id="0" name=""/>
        <dsp:cNvSpPr/>
      </dsp:nvSpPr>
      <dsp:spPr>
        <a:xfrm>
          <a:off x="3740847" y="2458607"/>
          <a:ext cx="263161" cy="752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580" y="0"/>
              </a:lnTo>
              <a:lnTo>
                <a:pt x="131580" y="752177"/>
              </a:lnTo>
              <a:lnTo>
                <a:pt x="263161" y="752177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52505" y="2814774"/>
        <a:ext cx="39844" cy="39844"/>
      </dsp:txXfrm>
    </dsp:sp>
    <dsp:sp modelId="{31CDAD5B-9736-4E80-8CC4-F32074BD58FD}">
      <dsp:nvSpPr>
        <dsp:cNvPr id="0" name=""/>
        <dsp:cNvSpPr/>
      </dsp:nvSpPr>
      <dsp:spPr>
        <a:xfrm>
          <a:off x="3740847" y="2458607"/>
          <a:ext cx="263161" cy="250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580" y="0"/>
              </a:lnTo>
              <a:lnTo>
                <a:pt x="131580" y="250725"/>
              </a:lnTo>
              <a:lnTo>
                <a:pt x="263161" y="250725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63341" y="2574883"/>
        <a:ext cx="18173" cy="18173"/>
      </dsp:txXfrm>
    </dsp:sp>
    <dsp:sp modelId="{2F8A27EA-07AB-44A1-AE35-169733381CA3}">
      <dsp:nvSpPr>
        <dsp:cNvPr id="0" name=""/>
        <dsp:cNvSpPr/>
      </dsp:nvSpPr>
      <dsp:spPr>
        <a:xfrm>
          <a:off x="3740847" y="2207881"/>
          <a:ext cx="263161" cy="250725"/>
        </a:xfrm>
        <a:custGeom>
          <a:avLst/>
          <a:gdLst/>
          <a:ahLst/>
          <a:cxnLst/>
          <a:rect l="0" t="0" r="0" b="0"/>
          <a:pathLst>
            <a:path>
              <a:moveTo>
                <a:pt x="0" y="250725"/>
              </a:moveTo>
              <a:lnTo>
                <a:pt x="131580" y="250725"/>
              </a:lnTo>
              <a:lnTo>
                <a:pt x="131580" y="0"/>
              </a:lnTo>
              <a:lnTo>
                <a:pt x="263161" y="0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63341" y="2324157"/>
        <a:ext cx="18173" cy="18173"/>
      </dsp:txXfrm>
    </dsp:sp>
    <dsp:sp modelId="{7037DEBE-F149-400A-8663-88989B3ECC19}">
      <dsp:nvSpPr>
        <dsp:cNvPr id="0" name=""/>
        <dsp:cNvSpPr/>
      </dsp:nvSpPr>
      <dsp:spPr>
        <a:xfrm>
          <a:off x="3740847" y="1706430"/>
          <a:ext cx="263161" cy="752177"/>
        </a:xfrm>
        <a:custGeom>
          <a:avLst/>
          <a:gdLst/>
          <a:ahLst/>
          <a:cxnLst/>
          <a:rect l="0" t="0" r="0" b="0"/>
          <a:pathLst>
            <a:path>
              <a:moveTo>
                <a:pt x="0" y="752177"/>
              </a:moveTo>
              <a:lnTo>
                <a:pt x="131580" y="752177"/>
              </a:lnTo>
              <a:lnTo>
                <a:pt x="131580" y="0"/>
              </a:lnTo>
              <a:lnTo>
                <a:pt x="263161" y="0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52505" y="2062596"/>
        <a:ext cx="39844" cy="39844"/>
      </dsp:txXfrm>
    </dsp:sp>
    <dsp:sp modelId="{97A19079-8530-4356-AC27-A37E56E8E2D0}">
      <dsp:nvSpPr>
        <dsp:cNvPr id="0" name=""/>
        <dsp:cNvSpPr/>
      </dsp:nvSpPr>
      <dsp:spPr>
        <a:xfrm>
          <a:off x="2161876" y="2458607"/>
          <a:ext cx="263161" cy="125362"/>
        </a:xfrm>
        <a:custGeom>
          <a:avLst/>
          <a:gdLst/>
          <a:ahLst/>
          <a:cxnLst/>
          <a:rect l="0" t="0" r="0" b="0"/>
          <a:pathLst>
            <a:path>
              <a:moveTo>
                <a:pt x="0" y="125362"/>
              </a:moveTo>
              <a:lnTo>
                <a:pt x="131580" y="125362"/>
              </a:lnTo>
              <a:lnTo>
                <a:pt x="131580" y="0"/>
              </a:lnTo>
              <a:lnTo>
                <a:pt x="263161" y="0"/>
              </a:lnTo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86169" y="2514001"/>
        <a:ext cx="14574" cy="14574"/>
      </dsp:txXfrm>
    </dsp:sp>
    <dsp:sp modelId="{06B870F2-26AB-4B7E-8683-7A6D3883219B}">
      <dsp:nvSpPr>
        <dsp:cNvPr id="0" name=""/>
        <dsp:cNvSpPr/>
      </dsp:nvSpPr>
      <dsp:spPr>
        <a:xfrm>
          <a:off x="3740847" y="703527"/>
          <a:ext cx="263161" cy="501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580" y="0"/>
              </a:lnTo>
              <a:lnTo>
                <a:pt x="131580" y="501451"/>
              </a:lnTo>
              <a:lnTo>
                <a:pt x="263161" y="501451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58270" y="940095"/>
        <a:ext cx="28315" cy="28315"/>
      </dsp:txXfrm>
    </dsp:sp>
    <dsp:sp modelId="{3913E457-0D6F-4324-8A10-8E35950F16F2}">
      <dsp:nvSpPr>
        <dsp:cNvPr id="0" name=""/>
        <dsp:cNvSpPr/>
      </dsp:nvSpPr>
      <dsp:spPr>
        <a:xfrm>
          <a:off x="3740847" y="657807"/>
          <a:ext cx="2631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161" y="45720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65848" y="696948"/>
        <a:ext cx="13158" cy="13158"/>
      </dsp:txXfrm>
    </dsp:sp>
    <dsp:sp modelId="{539C53B5-EE23-443F-ABFE-24E8F594A291}">
      <dsp:nvSpPr>
        <dsp:cNvPr id="0" name=""/>
        <dsp:cNvSpPr/>
      </dsp:nvSpPr>
      <dsp:spPr>
        <a:xfrm>
          <a:off x="3740847" y="202075"/>
          <a:ext cx="263161" cy="501451"/>
        </a:xfrm>
        <a:custGeom>
          <a:avLst/>
          <a:gdLst/>
          <a:ahLst/>
          <a:cxnLst/>
          <a:rect l="0" t="0" r="0" b="0"/>
          <a:pathLst>
            <a:path>
              <a:moveTo>
                <a:pt x="0" y="501451"/>
              </a:moveTo>
              <a:lnTo>
                <a:pt x="131580" y="501451"/>
              </a:lnTo>
              <a:lnTo>
                <a:pt x="131580" y="0"/>
              </a:lnTo>
              <a:lnTo>
                <a:pt x="263161" y="0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58270" y="438643"/>
        <a:ext cx="28315" cy="28315"/>
      </dsp:txXfrm>
    </dsp:sp>
    <dsp:sp modelId="{EC4D7EBC-B05D-4DC0-BED9-83C771B14AA9}">
      <dsp:nvSpPr>
        <dsp:cNvPr id="0" name=""/>
        <dsp:cNvSpPr/>
      </dsp:nvSpPr>
      <dsp:spPr>
        <a:xfrm>
          <a:off x="2161876" y="703527"/>
          <a:ext cx="263161" cy="1880443"/>
        </a:xfrm>
        <a:custGeom>
          <a:avLst/>
          <a:gdLst/>
          <a:ahLst/>
          <a:cxnLst/>
          <a:rect l="0" t="0" r="0" b="0"/>
          <a:pathLst>
            <a:path>
              <a:moveTo>
                <a:pt x="0" y="1880443"/>
              </a:moveTo>
              <a:lnTo>
                <a:pt x="131580" y="1880443"/>
              </a:lnTo>
              <a:lnTo>
                <a:pt x="131580" y="0"/>
              </a:lnTo>
              <a:lnTo>
                <a:pt x="263161" y="0"/>
              </a:lnTo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2245988" y="1596279"/>
        <a:ext cx="94938" cy="94938"/>
      </dsp:txXfrm>
    </dsp:sp>
    <dsp:sp modelId="{482975E2-4C20-48F5-B3A3-4EAB3261FD90}">
      <dsp:nvSpPr>
        <dsp:cNvPr id="0" name=""/>
        <dsp:cNvSpPr/>
      </dsp:nvSpPr>
      <dsp:spPr>
        <a:xfrm rot="16200000">
          <a:off x="905608" y="2383389"/>
          <a:ext cx="2111375" cy="401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FACULTY</a:t>
          </a:r>
        </a:p>
      </dsp:txBody>
      <dsp:txXfrm>
        <a:off x="905608" y="2383389"/>
        <a:ext cx="2111375" cy="401161"/>
      </dsp:txXfrm>
    </dsp:sp>
    <dsp:sp modelId="{0F010887-EF38-4BF6-ADF5-22BFE5D989FC}">
      <dsp:nvSpPr>
        <dsp:cNvPr id="0" name=""/>
        <dsp:cNvSpPr/>
      </dsp:nvSpPr>
      <dsp:spPr>
        <a:xfrm>
          <a:off x="2425038" y="502946"/>
          <a:ext cx="1315808" cy="4011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UPDATE</a:t>
          </a:r>
        </a:p>
      </dsp:txBody>
      <dsp:txXfrm>
        <a:off x="2425038" y="502946"/>
        <a:ext cx="1315808" cy="401161"/>
      </dsp:txXfrm>
    </dsp:sp>
    <dsp:sp modelId="{F6FFFA19-926C-45B0-854F-10F0073D6DF2}">
      <dsp:nvSpPr>
        <dsp:cNvPr id="0" name=""/>
        <dsp:cNvSpPr/>
      </dsp:nvSpPr>
      <dsp:spPr>
        <a:xfrm>
          <a:off x="4004008" y="1494"/>
          <a:ext cx="1315808" cy="401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STUDENT MARKS</a:t>
          </a:r>
        </a:p>
      </dsp:txBody>
      <dsp:txXfrm>
        <a:off x="4004008" y="1494"/>
        <a:ext cx="1315808" cy="401161"/>
      </dsp:txXfrm>
    </dsp:sp>
    <dsp:sp modelId="{FE3E2E30-DA0E-46F6-B38E-F34DDDD4572F}">
      <dsp:nvSpPr>
        <dsp:cNvPr id="0" name=""/>
        <dsp:cNvSpPr/>
      </dsp:nvSpPr>
      <dsp:spPr>
        <a:xfrm>
          <a:off x="4004008" y="502946"/>
          <a:ext cx="1315808" cy="401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ATTENDANCE</a:t>
          </a:r>
        </a:p>
      </dsp:txBody>
      <dsp:txXfrm>
        <a:off x="4004008" y="502946"/>
        <a:ext cx="1315808" cy="401161"/>
      </dsp:txXfrm>
    </dsp:sp>
    <dsp:sp modelId="{E3ACE6C4-9C8A-4F58-8870-70EF7BC495D4}">
      <dsp:nvSpPr>
        <dsp:cNvPr id="0" name=""/>
        <dsp:cNvSpPr/>
      </dsp:nvSpPr>
      <dsp:spPr>
        <a:xfrm>
          <a:off x="4004008" y="1004398"/>
          <a:ext cx="1315808" cy="401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STUDENT INFORMATION</a:t>
          </a:r>
        </a:p>
      </dsp:txBody>
      <dsp:txXfrm>
        <a:off x="4004008" y="1004398"/>
        <a:ext cx="1315808" cy="401161"/>
      </dsp:txXfrm>
    </dsp:sp>
    <dsp:sp modelId="{F9747E8A-A9CA-4450-80DA-8282CF23ECE8}">
      <dsp:nvSpPr>
        <dsp:cNvPr id="0" name=""/>
        <dsp:cNvSpPr/>
      </dsp:nvSpPr>
      <dsp:spPr>
        <a:xfrm>
          <a:off x="2425038" y="2258027"/>
          <a:ext cx="1315808" cy="4011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UPLOAD</a:t>
          </a:r>
        </a:p>
      </dsp:txBody>
      <dsp:txXfrm>
        <a:off x="2425038" y="2258027"/>
        <a:ext cx="1315808" cy="401161"/>
      </dsp:txXfrm>
    </dsp:sp>
    <dsp:sp modelId="{68060E19-B198-4EDE-9E9D-13CB652FBF94}">
      <dsp:nvSpPr>
        <dsp:cNvPr id="0" name=""/>
        <dsp:cNvSpPr/>
      </dsp:nvSpPr>
      <dsp:spPr>
        <a:xfrm>
          <a:off x="4004008" y="1505849"/>
          <a:ext cx="1315808" cy="401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ASSIGNMENT</a:t>
          </a:r>
        </a:p>
      </dsp:txBody>
      <dsp:txXfrm>
        <a:off x="4004008" y="1505849"/>
        <a:ext cx="1315808" cy="401161"/>
      </dsp:txXfrm>
    </dsp:sp>
    <dsp:sp modelId="{93C46F2F-576C-461E-82B0-9D8D8CE4E961}">
      <dsp:nvSpPr>
        <dsp:cNvPr id="0" name=""/>
        <dsp:cNvSpPr/>
      </dsp:nvSpPr>
      <dsp:spPr>
        <a:xfrm>
          <a:off x="4004008" y="2007301"/>
          <a:ext cx="1315808" cy="401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STUDENT REPORT CARD</a:t>
          </a:r>
        </a:p>
      </dsp:txBody>
      <dsp:txXfrm>
        <a:off x="4004008" y="2007301"/>
        <a:ext cx="1315808" cy="401161"/>
      </dsp:txXfrm>
    </dsp:sp>
    <dsp:sp modelId="{9A23FA22-41E7-4D3A-ACE9-C9037B4DECC6}">
      <dsp:nvSpPr>
        <dsp:cNvPr id="0" name=""/>
        <dsp:cNvSpPr/>
      </dsp:nvSpPr>
      <dsp:spPr>
        <a:xfrm>
          <a:off x="4004008" y="2508752"/>
          <a:ext cx="1315808" cy="401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CO-CURRICULAR DETAILS FOR STUDENTS</a:t>
          </a:r>
        </a:p>
      </dsp:txBody>
      <dsp:txXfrm>
        <a:off x="4004008" y="2508752"/>
        <a:ext cx="1315808" cy="401161"/>
      </dsp:txXfrm>
    </dsp:sp>
    <dsp:sp modelId="{E21E5D80-9091-49DD-A285-63ED1BBE7FED}">
      <dsp:nvSpPr>
        <dsp:cNvPr id="0" name=""/>
        <dsp:cNvSpPr/>
      </dsp:nvSpPr>
      <dsp:spPr>
        <a:xfrm>
          <a:off x="4004008" y="3010204"/>
          <a:ext cx="1315808" cy="401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EXAM DETAILS AND INSTRUCTIONS</a:t>
          </a:r>
        </a:p>
      </dsp:txBody>
      <dsp:txXfrm>
        <a:off x="4004008" y="3010204"/>
        <a:ext cx="1315808" cy="401161"/>
      </dsp:txXfrm>
    </dsp:sp>
    <dsp:sp modelId="{23AA3EF1-F7FB-4C72-92BB-89C2D1AB8C70}">
      <dsp:nvSpPr>
        <dsp:cNvPr id="0" name=""/>
        <dsp:cNvSpPr/>
      </dsp:nvSpPr>
      <dsp:spPr>
        <a:xfrm>
          <a:off x="2425038" y="4263833"/>
          <a:ext cx="1315808" cy="4011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CHECK</a:t>
          </a:r>
        </a:p>
      </dsp:txBody>
      <dsp:txXfrm>
        <a:off x="2425038" y="4263833"/>
        <a:ext cx="1315808" cy="401161"/>
      </dsp:txXfrm>
    </dsp:sp>
    <dsp:sp modelId="{EF4FD1FE-160A-4C91-82C2-AD42375B4CD8}">
      <dsp:nvSpPr>
        <dsp:cNvPr id="0" name=""/>
        <dsp:cNvSpPr/>
      </dsp:nvSpPr>
      <dsp:spPr>
        <a:xfrm>
          <a:off x="4004008" y="3511656"/>
          <a:ext cx="1315808" cy="401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STUDENT MARKS</a:t>
          </a:r>
        </a:p>
      </dsp:txBody>
      <dsp:txXfrm>
        <a:off x="4004008" y="3511656"/>
        <a:ext cx="1315808" cy="401161"/>
      </dsp:txXfrm>
    </dsp:sp>
    <dsp:sp modelId="{F51070CE-8588-43DB-847C-9710F8BABC1E}">
      <dsp:nvSpPr>
        <dsp:cNvPr id="0" name=""/>
        <dsp:cNvSpPr/>
      </dsp:nvSpPr>
      <dsp:spPr>
        <a:xfrm>
          <a:off x="4004008" y="4013107"/>
          <a:ext cx="1315808" cy="401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ATTENDANCE</a:t>
          </a:r>
        </a:p>
      </dsp:txBody>
      <dsp:txXfrm>
        <a:off x="4004008" y="4013107"/>
        <a:ext cx="1315808" cy="401161"/>
      </dsp:txXfrm>
    </dsp:sp>
    <dsp:sp modelId="{6AC33BC8-D7FC-4EBB-8566-1C15B5B41CCD}">
      <dsp:nvSpPr>
        <dsp:cNvPr id="0" name=""/>
        <dsp:cNvSpPr/>
      </dsp:nvSpPr>
      <dsp:spPr>
        <a:xfrm>
          <a:off x="4004008" y="4514559"/>
          <a:ext cx="1315808" cy="401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DAILY PERFORMANCE</a:t>
          </a:r>
        </a:p>
      </dsp:txBody>
      <dsp:txXfrm>
        <a:off x="4004008" y="4514559"/>
        <a:ext cx="1315808" cy="401161"/>
      </dsp:txXfrm>
    </dsp:sp>
    <dsp:sp modelId="{2660521E-087A-413A-8B1B-C6086ADCC158}">
      <dsp:nvSpPr>
        <dsp:cNvPr id="0" name=""/>
        <dsp:cNvSpPr/>
      </dsp:nvSpPr>
      <dsp:spPr>
        <a:xfrm>
          <a:off x="4004008" y="5016010"/>
          <a:ext cx="1315808" cy="401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STUDENT ACTIVITIES</a:t>
          </a:r>
        </a:p>
      </dsp:txBody>
      <dsp:txXfrm>
        <a:off x="4004008" y="5016010"/>
        <a:ext cx="1315808" cy="4011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2B792-C49A-47D4-9EAF-4A01EE6698CA}">
      <dsp:nvSpPr>
        <dsp:cNvPr id="0" name=""/>
        <dsp:cNvSpPr/>
      </dsp:nvSpPr>
      <dsp:spPr>
        <a:xfrm rot="2935380">
          <a:off x="2303220" y="3915069"/>
          <a:ext cx="598651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598651" y="290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E3E44-26F8-4AC4-B596-7B8C58D3027B}">
      <dsp:nvSpPr>
        <dsp:cNvPr id="0" name=""/>
        <dsp:cNvSpPr/>
      </dsp:nvSpPr>
      <dsp:spPr>
        <a:xfrm rot="725664">
          <a:off x="2518636" y="3016535"/>
          <a:ext cx="473676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473676" y="290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D95E3-6079-47C5-8918-17048FC23F3E}">
      <dsp:nvSpPr>
        <dsp:cNvPr id="0" name=""/>
        <dsp:cNvSpPr/>
      </dsp:nvSpPr>
      <dsp:spPr>
        <a:xfrm rot="19353268">
          <a:off x="2471646" y="1911500"/>
          <a:ext cx="507083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507083" y="290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E426B-7270-42D7-8881-FDBD8E79EC8C}">
      <dsp:nvSpPr>
        <dsp:cNvPr id="0" name=""/>
        <dsp:cNvSpPr/>
      </dsp:nvSpPr>
      <dsp:spPr>
        <a:xfrm>
          <a:off x="582427" y="1713855"/>
          <a:ext cx="2043812" cy="21702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5F554-E0B4-4426-8427-309DAE366E09}">
      <dsp:nvSpPr>
        <dsp:cNvPr id="0" name=""/>
        <dsp:cNvSpPr/>
      </dsp:nvSpPr>
      <dsp:spPr>
        <a:xfrm>
          <a:off x="2662311" y="955516"/>
          <a:ext cx="1470789" cy="940099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BASIC DETAILS</a:t>
          </a:r>
        </a:p>
      </dsp:txBody>
      <dsp:txXfrm>
        <a:off x="2708203" y="1001408"/>
        <a:ext cx="1379005" cy="848315"/>
      </dsp:txXfrm>
    </dsp:sp>
    <dsp:sp modelId="{FD437630-B1AD-4D04-BC4B-20A9683B3894}">
      <dsp:nvSpPr>
        <dsp:cNvPr id="0" name=""/>
        <dsp:cNvSpPr/>
      </dsp:nvSpPr>
      <dsp:spPr>
        <a:xfrm>
          <a:off x="4280179" y="1220861"/>
          <a:ext cx="2206184" cy="94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MOBILE NUMBER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EMAIL ID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ADDRESS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PASSWORD/CONFIRM PASSWORD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EXPERIENCE</a:t>
          </a:r>
        </a:p>
      </dsp:txBody>
      <dsp:txXfrm>
        <a:off x="4280179" y="1220861"/>
        <a:ext cx="2206184" cy="940099"/>
      </dsp:txXfrm>
    </dsp:sp>
    <dsp:sp modelId="{33187282-77FB-4C6C-817F-4DA011CA89A4}">
      <dsp:nvSpPr>
        <dsp:cNvPr id="0" name=""/>
        <dsp:cNvSpPr/>
      </dsp:nvSpPr>
      <dsp:spPr>
        <a:xfrm>
          <a:off x="2952010" y="2709336"/>
          <a:ext cx="1576387" cy="1094596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PROFESSIONAL INFORMATION</a:t>
          </a:r>
        </a:p>
      </dsp:txBody>
      <dsp:txXfrm>
        <a:off x="3005444" y="2762770"/>
        <a:ext cx="1469519" cy="987728"/>
      </dsp:txXfrm>
    </dsp:sp>
    <dsp:sp modelId="{8A22935D-6464-4133-9AB2-744DA54838C3}">
      <dsp:nvSpPr>
        <dsp:cNvPr id="0" name=""/>
        <dsp:cNvSpPr/>
      </dsp:nvSpPr>
      <dsp:spPr>
        <a:xfrm>
          <a:off x="4686036" y="2709336"/>
          <a:ext cx="2364581" cy="1094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QUALIFICATIONS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DEPARTMENT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SUBJECT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LIST OF ACHIEVEMENTS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ACTIVITIES-RESEARCH DETAILS ETC.,.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kern="1200" dirty="0"/>
        </a:p>
      </dsp:txBody>
      <dsp:txXfrm>
        <a:off x="4686036" y="2709336"/>
        <a:ext cx="2364581" cy="1094596"/>
      </dsp:txXfrm>
    </dsp:sp>
    <dsp:sp modelId="{AAB5894C-2B45-4EA5-9A08-A81AEC1F6DAD}">
      <dsp:nvSpPr>
        <dsp:cNvPr id="0" name=""/>
        <dsp:cNvSpPr/>
      </dsp:nvSpPr>
      <dsp:spPr>
        <a:xfrm>
          <a:off x="2289036" y="4134662"/>
          <a:ext cx="1697343" cy="846929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SECURITY QUESTIONS</a:t>
          </a:r>
        </a:p>
      </dsp:txBody>
      <dsp:txXfrm>
        <a:off x="2330380" y="4176006"/>
        <a:ext cx="1614655" cy="764241"/>
      </dsp:txXfrm>
    </dsp:sp>
    <dsp:sp modelId="{BFF09836-56F7-484A-B88A-185CE7ACE5BD}">
      <dsp:nvSpPr>
        <dsp:cNvPr id="0" name=""/>
        <dsp:cNvSpPr/>
      </dsp:nvSpPr>
      <dsp:spPr>
        <a:xfrm>
          <a:off x="3992823" y="4134662"/>
          <a:ext cx="2546015" cy="846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2823" y="4134662"/>
        <a:ext cx="2546015" cy="846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81EE9C-D404-4F83-95C8-51F7A7E9B18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12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EE9C-D404-4F83-95C8-51F7A7E9B18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EE9C-D404-4F83-95C8-51F7A7E9B18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7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EE9C-D404-4F83-95C8-51F7A7E9B18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47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EE9C-D404-4F83-95C8-51F7A7E9B18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55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EE9C-D404-4F83-95C8-51F7A7E9B18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62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EE9C-D404-4F83-95C8-51F7A7E9B18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28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EE9C-D404-4F83-95C8-51F7A7E9B18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73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EE9C-D404-4F83-95C8-51F7A7E9B18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31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EE9C-D404-4F83-95C8-51F7A7E9B18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24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EE9C-D404-4F83-95C8-51F7A7E9B18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F81EE9C-D404-4F83-95C8-51F7A7E9B18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AE83960-FDEB-4E25-9AF5-8D95219DF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79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010D-B8C7-414C-BD69-015907866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Student id scanner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CA171-FCDC-4389-9DA3-99AEC3D09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DESIGN DOCUMENT</a:t>
            </a:r>
          </a:p>
          <a:p>
            <a:r>
              <a:rPr lang="en-IN" b="1" dirty="0"/>
              <a:t>TEAM-B15</a:t>
            </a:r>
          </a:p>
          <a:p>
            <a:r>
              <a:rPr lang="en-IN" dirty="0"/>
              <a:t>-</a:t>
            </a:r>
            <a:r>
              <a:rPr lang="en-IN" b="1" dirty="0"/>
              <a:t>ISHWARYA(015)</a:t>
            </a:r>
          </a:p>
          <a:p>
            <a:r>
              <a:rPr lang="en-IN" b="1" dirty="0"/>
              <a:t>-MAHALAKSHMI(045)</a:t>
            </a:r>
          </a:p>
        </p:txBody>
      </p:sp>
    </p:spTree>
    <p:extLst>
      <p:ext uri="{BB962C8B-B14F-4D97-AF65-F5344CB8AC3E}">
        <p14:creationId xmlns:p14="http://schemas.microsoft.com/office/powerpoint/2010/main" val="244776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BD45-5EA5-4663-905D-3A6E627C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56" y="297462"/>
            <a:ext cx="9875520" cy="46453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16623B1-0A04-41B0-BB36-E4702E459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221665"/>
              </p:ext>
            </p:extLst>
          </p:nvPr>
        </p:nvGraphicFramePr>
        <p:xfrm>
          <a:off x="646288" y="3117614"/>
          <a:ext cx="9872662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2628376532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3421491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20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Selects the library details option on the home page.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Prompts the following on the screen: 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About college.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Library details and staff details .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All semesters syllabus.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9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Selects one of the options prompted on the screen.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88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D) Displays the required details.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4692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0C90B25-61B6-414A-8081-EF68FE9737B2}"/>
              </a:ext>
            </a:extLst>
          </p:cNvPr>
          <p:cNvSpPr txBox="1"/>
          <p:nvPr/>
        </p:nvSpPr>
        <p:spPr>
          <a:xfrm>
            <a:off x="646288" y="908755"/>
            <a:ext cx="79135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4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COLLEGE DETAILS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Student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the registered user to get access to library details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User must login.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User will be able to view the required library details.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</p:txBody>
      </p:sp>
    </p:spTree>
    <p:extLst>
      <p:ext uri="{BB962C8B-B14F-4D97-AF65-F5344CB8AC3E}">
        <p14:creationId xmlns:p14="http://schemas.microsoft.com/office/powerpoint/2010/main" val="138124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7066-AB9B-472D-AB9F-A3DD9682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8" y="225777"/>
            <a:ext cx="9875520" cy="430671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E73FE7D-EF46-475F-9749-548F3527B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59775"/>
              </p:ext>
            </p:extLst>
          </p:nvPr>
        </p:nvGraphicFramePr>
        <p:xfrm>
          <a:off x="412044" y="2762311"/>
          <a:ext cx="11367911" cy="3653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5331">
                  <a:extLst>
                    <a:ext uri="{9D8B030D-6E8A-4147-A177-3AD203B41FA5}">
                      <a16:colId xmlns:a16="http://schemas.microsoft.com/office/drawing/2014/main" val="2027240323"/>
                    </a:ext>
                  </a:extLst>
                </a:gridCol>
                <a:gridCol w="5692580">
                  <a:extLst>
                    <a:ext uri="{9D8B030D-6E8A-4147-A177-3AD203B41FA5}">
                      <a16:colId xmlns:a16="http://schemas.microsoft.com/office/drawing/2014/main" val="2680935662"/>
                    </a:ext>
                  </a:extLst>
                </a:gridCol>
              </a:tblGrid>
              <a:tr h="336787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51897"/>
                  </a:ext>
                </a:extLst>
              </a:tr>
              <a:tr h="33678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Selects key-notes option on the homepage.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717068"/>
                  </a:ext>
                </a:extLst>
              </a:tr>
              <a:tr h="98229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Prompts the following options on the screen: 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Adding personal information.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Adding important key notes.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838235"/>
                  </a:ext>
                </a:extLst>
              </a:tr>
              <a:tr h="33678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Selects one of  the prompted options.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230667"/>
                  </a:ext>
                </a:extLst>
              </a:tr>
              <a:tr h="145940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D)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All uploaded details are saved in the database.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If selected keynotes prompts details and asks the user to select the respective files to display.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2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97D1DE-9204-432D-B77E-7B1CE7F49FDE}"/>
              </a:ext>
            </a:extLst>
          </p:cNvPr>
          <p:cNvSpPr txBox="1"/>
          <p:nvPr/>
        </p:nvSpPr>
        <p:spPr>
          <a:xfrm>
            <a:off x="412044" y="656448"/>
            <a:ext cx="79106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5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KEY-NOTES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Student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the user to upload, update files in his/her account.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User must login and have proper files to upload files.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The user will be able to update and upload necessary files.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</p:txBody>
      </p:sp>
    </p:spTree>
    <p:extLst>
      <p:ext uri="{BB962C8B-B14F-4D97-AF65-F5344CB8AC3E}">
        <p14:creationId xmlns:p14="http://schemas.microsoft.com/office/powerpoint/2010/main" val="187705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DB4B-1F18-4C84-A3F2-FBA0C2C4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56" y="214489"/>
            <a:ext cx="9875520" cy="42897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156232-6B1E-4D6B-833F-F380FAB07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655523"/>
              </p:ext>
            </p:extLst>
          </p:nvPr>
        </p:nvGraphicFramePr>
        <p:xfrm>
          <a:off x="1143000" y="2696415"/>
          <a:ext cx="9872662" cy="255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288069985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09976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5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Selects faculty details option on the homepage.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9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Asks the user to enter the name of the faculty.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80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Enter the required data prompted on the screen.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4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D) 1. If information is valid, displays the details of the faculty.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If information is invalid, displays appropriate message and asks to re-enter the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186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F3AE26-06AB-4C94-BBF6-35238D0F3DF4}"/>
              </a:ext>
            </a:extLst>
          </p:cNvPr>
          <p:cNvSpPr txBox="1"/>
          <p:nvPr/>
        </p:nvSpPr>
        <p:spPr>
          <a:xfrm>
            <a:off x="1143000" y="762000"/>
            <a:ext cx="8001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6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VIEW FACULTY DETAILS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Student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the user to view the details of the faculty.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 : User should login and enter appropriate data.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Faculty details can be successfully viewed by the user.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</p:txBody>
      </p:sp>
    </p:spTree>
    <p:extLst>
      <p:ext uri="{BB962C8B-B14F-4D97-AF65-F5344CB8AC3E}">
        <p14:creationId xmlns:p14="http://schemas.microsoft.com/office/powerpoint/2010/main" val="276949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8220-FB32-4DFE-93DF-492DF189B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6" y="270934"/>
            <a:ext cx="9875520" cy="38382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06DF8B8-2757-4779-BC97-8F8BCAE8C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249387"/>
              </p:ext>
            </p:extLst>
          </p:nvPr>
        </p:nvGraphicFramePr>
        <p:xfrm>
          <a:off x="1176338" y="2721815"/>
          <a:ext cx="9872662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603273965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4147170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1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Selects the Student details option on the homepage.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Prompts for the fields required to search for the required student details.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Enter the data pertaining to the required student.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6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D) 1. Retrieves all the matching values from the database and displays on the screen.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If no matching values found, displays appropriate message on the screen.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39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2F73D3-8E43-4BF4-9B1F-0CAEF86742B4}"/>
              </a:ext>
            </a:extLst>
          </p:cNvPr>
          <p:cNvSpPr txBox="1"/>
          <p:nvPr/>
        </p:nvSpPr>
        <p:spPr>
          <a:xfrm>
            <a:off x="1143000" y="914400"/>
            <a:ext cx="92766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7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ACCESS TO STUDENT’S DETAILS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Faculty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the user to view the details of the student.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 : User should login successfully and enter the data in an appropriate manner.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The student details can be accessed by the user.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</p:txBody>
      </p:sp>
    </p:spTree>
    <p:extLst>
      <p:ext uri="{BB962C8B-B14F-4D97-AF65-F5344CB8AC3E}">
        <p14:creationId xmlns:p14="http://schemas.microsoft.com/office/powerpoint/2010/main" val="120846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0FB5-6A46-490C-9BD9-B25D0FE8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45" y="355600"/>
            <a:ext cx="9875520" cy="4064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FC2183-B19A-47B3-965E-A979DA679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797461"/>
              </p:ext>
            </p:extLst>
          </p:nvPr>
        </p:nvGraphicFramePr>
        <p:xfrm>
          <a:off x="1176338" y="2730282"/>
          <a:ext cx="9872662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551761625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3032386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7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Selects upload student details option on the homepage.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2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Prompts  for the fields required to upload a file into the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41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Enter the data required.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9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D) 1. If given data matches to the values in the database, files can be uploaded, then an appropriate message is displayed on the screen.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If the data doesn’t match, error message is displayed and prompts for correct input.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014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E5C3F67-1CB8-4757-8676-5F5CF5F7BC79}"/>
              </a:ext>
            </a:extLst>
          </p:cNvPr>
          <p:cNvSpPr txBox="1"/>
          <p:nvPr/>
        </p:nvSpPr>
        <p:spPr>
          <a:xfrm>
            <a:off x="1143000" y="914400"/>
            <a:ext cx="74704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8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 UPLOAD STUDENT DETAILS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Faculty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the user to upload files into the database.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 : User should login and have appropriate files to upload.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User will be able to upload the files into the database.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</p:txBody>
      </p:sp>
    </p:spTree>
    <p:extLst>
      <p:ext uri="{BB962C8B-B14F-4D97-AF65-F5344CB8AC3E}">
        <p14:creationId xmlns:p14="http://schemas.microsoft.com/office/powerpoint/2010/main" val="353773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126B-4FE6-4369-B290-3187B94D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55" y="263596"/>
            <a:ext cx="9875520" cy="49840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FB08F9C-8B49-49DA-B8CF-9DBDA1399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818647"/>
              </p:ext>
            </p:extLst>
          </p:nvPr>
        </p:nvGraphicFramePr>
        <p:xfrm>
          <a:off x="785724" y="2887198"/>
          <a:ext cx="10620552" cy="323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0276">
                  <a:extLst>
                    <a:ext uri="{9D8B030D-6E8A-4147-A177-3AD203B41FA5}">
                      <a16:colId xmlns:a16="http://schemas.microsoft.com/office/drawing/2014/main" val="4293013174"/>
                    </a:ext>
                  </a:extLst>
                </a:gridCol>
                <a:gridCol w="5310276">
                  <a:extLst>
                    <a:ext uri="{9D8B030D-6E8A-4147-A177-3AD203B41FA5}">
                      <a16:colId xmlns:a16="http://schemas.microsoft.com/office/drawing/2014/main" val="3086114775"/>
                    </a:ext>
                  </a:extLst>
                </a:gridCol>
              </a:tblGrid>
              <a:tr h="339006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77895"/>
                  </a:ext>
                </a:extLst>
              </a:tr>
              <a:tr h="585133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 Selects update marks and attendance option on the homepage.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5991"/>
                  </a:ext>
                </a:extLst>
              </a:tr>
              <a:tr h="58513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Prompts for the fields required to update the marks and attendance of the student.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89138"/>
                  </a:ext>
                </a:extLst>
              </a:tr>
              <a:tr h="339006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Enter the data required.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4975"/>
                  </a:ext>
                </a:extLst>
              </a:tr>
              <a:tr h="133744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D) 1. If data entered is valid, then updating the marks and attendance is successful, appropriate message is displayed on the screen.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If data is invalid, then error message is displayed asking for correct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6514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158777-1EC1-4409-8601-F1BDE4424E33}"/>
              </a:ext>
            </a:extLst>
          </p:cNvPr>
          <p:cNvSpPr txBox="1"/>
          <p:nvPr/>
        </p:nvSpPr>
        <p:spPr>
          <a:xfrm>
            <a:off x="785724" y="905369"/>
            <a:ext cx="9626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9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UPDATE MARKS AND ATTENDANCE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Faculty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the user to update the marks and attendance of the students.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 : User should login.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User will be able to update the marks and attendance into the student’s database.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</p:txBody>
      </p:sp>
    </p:spTree>
    <p:extLst>
      <p:ext uri="{BB962C8B-B14F-4D97-AF65-F5344CB8AC3E}">
        <p14:creationId xmlns:p14="http://schemas.microsoft.com/office/powerpoint/2010/main" val="353508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666D-E2DE-4B30-B2E6-18A438DE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07" y="273756"/>
            <a:ext cx="9875520" cy="488244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D442072-D39C-4775-8AE3-24B861541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312532"/>
              </p:ext>
            </p:extLst>
          </p:nvPr>
        </p:nvGraphicFramePr>
        <p:xfrm>
          <a:off x="1133122" y="3311659"/>
          <a:ext cx="9872662" cy="205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73242128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1869693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31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Selects unregister option on the homepage.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657248"/>
                  </a:ext>
                </a:extLst>
              </a:tr>
              <a:tr h="36343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Takes confirmation from the user and delete’s the account.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deleted successfully, appropriate message is displayed.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not, asks the user to re-deleted the account.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3953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71F7FC6-7825-4288-A70E-C70388BBD8EC}"/>
              </a:ext>
            </a:extLst>
          </p:cNvPr>
          <p:cNvSpPr txBox="1"/>
          <p:nvPr/>
        </p:nvSpPr>
        <p:spPr>
          <a:xfrm>
            <a:off x="1133122" y="1249556"/>
            <a:ext cx="80122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10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UNREGISTER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Student, Faculty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the user to delete the account.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</a:t>
            </a:r>
            <a:r>
              <a:rPr lang="en-IN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 should have a account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Account deletion is successfully done.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</p:txBody>
      </p:sp>
    </p:spTree>
    <p:extLst>
      <p:ext uri="{BB962C8B-B14F-4D97-AF65-F5344CB8AC3E}">
        <p14:creationId xmlns:p14="http://schemas.microsoft.com/office/powerpoint/2010/main" val="3604910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239F-3DCE-4BD2-8278-728253FB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65289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98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D033-292C-41B8-A47B-7BD0B1D7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55" y="83820"/>
            <a:ext cx="9875520" cy="135636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 wise use cases -Features of the mini project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D4BCC2-11AF-4183-89C8-FC1734D40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706959"/>
              </p:ext>
            </p:extLst>
          </p:nvPr>
        </p:nvGraphicFramePr>
        <p:xfrm>
          <a:off x="601133" y="1207911"/>
          <a:ext cx="11113912" cy="5271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912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57E7-D218-4389-977A-E8C4C8A5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78" y="293511"/>
            <a:ext cx="9875520" cy="598311"/>
          </a:xfrm>
        </p:spPr>
        <p:txBody>
          <a:bodyPr>
            <a:normAutofit/>
          </a:bodyPr>
          <a:lstStyle/>
          <a:p>
            <a:r>
              <a:rPr lang="en-IN" sz="2800" dirty="0"/>
              <a:t>Continuation…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4B8116-505F-4E5B-9C54-B948DA35C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650272"/>
              </p:ext>
            </p:extLst>
          </p:nvPr>
        </p:nvGraphicFramePr>
        <p:xfrm>
          <a:off x="716879" y="1128888"/>
          <a:ext cx="9872663" cy="5226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984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6B0F6FF-7C50-41D1-B97D-97F3AC00A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922509"/>
              </p:ext>
            </p:extLst>
          </p:nvPr>
        </p:nvGraphicFramePr>
        <p:xfrm>
          <a:off x="440266" y="0"/>
          <a:ext cx="1114213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FF5BA35-E6D9-4EE6-92CB-44A9464E995F}"/>
              </a:ext>
            </a:extLst>
          </p:cNvPr>
          <p:cNvSpPr txBox="1"/>
          <p:nvPr/>
        </p:nvSpPr>
        <p:spPr>
          <a:xfrm>
            <a:off x="1794933" y="869244"/>
            <a:ext cx="931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OUTLOOK OF STUDENT ID SCANNER</a:t>
            </a:r>
          </a:p>
        </p:txBody>
      </p:sp>
    </p:spTree>
    <p:extLst>
      <p:ext uri="{BB962C8B-B14F-4D97-AF65-F5344CB8AC3E}">
        <p14:creationId xmlns:p14="http://schemas.microsoft.com/office/powerpoint/2010/main" val="138219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52CFC50-6F1F-461E-8A04-64FF956DD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34371"/>
              </p:ext>
            </p:extLst>
          </p:nvPr>
        </p:nvGraphicFramePr>
        <p:xfrm>
          <a:off x="-2596443" y="832696"/>
          <a:ext cx="10690576" cy="5624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27FDD65-C840-4112-8AB6-C4306D26F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854331"/>
              </p:ext>
            </p:extLst>
          </p:nvPr>
        </p:nvGraphicFramePr>
        <p:xfrm>
          <a:off x="4069080" y="228600"/>
          <a:ext cx="8616950" cy="6347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B55833-9CF0-4BBC-9C4E-48BAB6CF2EF9}"/>
              </a:ext>
            </a:extLst>
          </p:cNvPr>
          <p:cNvSpPr txBox="1"/>
          <p:nvPr/>
        </p:nvSpPr>
        <p:spPr>
          <a:xfrm>
            <a:off x="5566410" y="4056521"/>
            <a:ext cx="1383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REISTRATION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3E654-3230-40F4-B0FF-D41CD607EAEE}"/>
              </a:ext>
            </a:extLst>
          </p:cNvPr>
          <p:cNvSpPr txBox="1"/>
          <p:nvPr/>
        </p:nvSpPr>
        <p:spPr>
          <a:xfrm>
            <a:off x="205740" y="281614"/>
            <a:ext cx="546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DETAILS AND REGISTRATION FORMAT:</a:t>
            </a:r>
          </a:p>
        </p:txBody>
      </p:sp>
    </p:spTree>
    <p:extLst>
      <p:ext uri="{BB962C8B-B14F-4D97-AF65-F5344CB8AC3E}">
        <p14:creationId xmlns:p14="http://schemas.microsoft.com/office/powerpoint/2010/main" val="274863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06F1C69-5391-4B65-871E-6C476589FF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0088292"/>
              </p:ext>
            </p:extLst>
          </p:nvPr>
        </p:nvGraphicFramePr>
        <p:xfrm>
          <a:off x="-1201703" y="1002453"/>
          <a:ext cx="708053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95AF9CE-13EA-4850-AE30-2B9B4311F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919746"/>
              </p:ext>
            </p:extLst>
          </p:nvPr>
        </p:nvGraphicFramePr>
        <p:xfrm>
          <a:off x="4626610" y="73866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288760-EE6E-4DC6-9A27-25D4F5BE29A6}"/>
              </a:ext>
            </a:extLst>
          </p:cNvPr>
          <p:cNvSpPr txBox="1"/>
          <p:nvPr/>
        </p:nvSpPr>
        <p:spPr>
          <a:xfrm>
            <a:off x="365760" y="354330"/>
            <a:ext cx="524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DETAILS AND REGISTRATION FORMAT</a:t>
            </a:r>
            <a:r>
              <a:rPr lang="en-IN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EB8C8-8CCB-4A5A-BDFF-F4879DBF43DF}"/>
              </a:ext>
            </a:extLst>
          </p:cNvPr>
          <p:cNvSpPr txBox="1"/>
          <p:nvPr/>
        </p:nvSpPr>
        <p:spPr>
          <a:xfrm>
            <a:off x="5558792" y="4366260"/>
            <a:ext cx="150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val="160417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905D-CC7A-427B-8C5E-33C53462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22" y="315242"/>
            <a:ext cx="9875520" cy="893516"/>
          </a:xfrm>
        </p:spPr>
        <p:txBody>
          <a:bodyPr>
            <a:normAutofit/>
          </a:bodyPr>
          <a:lstStyle/>
          <a:p>
            <a:r>
              <a:rPr lang="en-IN" sz="4000" dirty="0"/>
              <a:t>USE CASE DESCRIPTION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5564A2-DDF0-4CB5-A889-4015F6842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336297"/>
              </p:ext>
            </p:extLst>
          </p:nvPr>
        </p:nvGraphicFramePr>
        <p:xfrm>
          <a:off x="860777" y="3429000"/>
          <a:ext cx="9872662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218389754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3102606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6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Chooses the register option.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Prompts the data required for registration.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1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Enters the data prompted by the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7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D) Validate user information: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information is valid, creates a new account.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information is invalid, displays error message and prompts for new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65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0578D6-E3FC-4D98-B0C7-C41FA896AF64}"/>
              </a:ext>
            </a:extLst>
          </p:cNvPr>
          <p:cNvSpPr txBox="1"/>
          <p:nvPr/>
        </p:nvSpPr>
        <p:spPr>
          <a:xfrm>
            <a:off x="860777" y="1534943"/>
            <a:ext cx="93223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1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REGISTER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Student, Faculty.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new user to register for an account.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None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An account is created for the user.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</p:txBody>
      </p:sp>
    </p:spTree>
    <p:extLst>
      <p:ext uri="{BB962C8B-B14F-4D97-AF65-F5344CB8AC3E}">
        <p14:creationId xmlns:p14="http://schemas.microsoft.com/office/powerpoint/2010/main" val="183165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4E15-D86C-4FD0-8049-1046AF3B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84" y="471029"/>
            <a:ext cx="9875520" cy="48711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65270E-53E2-4DEE-B9DE-7164A3D55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318944"/>
              </p:ext>
            </p:extLst>
          </p:nvPr>
        </p:nvGraphicFramePr>
        <p:xfrm>
          <a:off x="928510" y="3143957"/>
          <a:ext cx="9872662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2792294526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997840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31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Enters username and password and choose login options.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7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Validates username and password: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username is invalid, displays error message and prompts for valid username.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password is invalid, displays error message and prompts for correct password.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username and password are valid, then login and displays the home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314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4A6471-4707-4699-A066-A68079173D73}"/>
              </a:ext>
            </a:extLst>
          </p:cNvPr>
          <p:cNvSpPr txBox="1"/>
          <p:nvPr/>
        </p:nvSpPr>
        <p:spPr>
          <a:xfrm>
            <a:off x="928510" y="1093408"/>
            <a:ext cx="94572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2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LOGIN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Student, Faculty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registered users to login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User should be registered with the system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User logs in and all the options are displayed on the screen. 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96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2B31-9F9E-4DB9-85D3-0072F2A0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88" y="353907"/>
            <a:ext cx="9875520" cy="40809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33F46-8CF4-41AA-96E4-4723411F5E7A}"/>
              </a:ext>
            </a:extLst>
          </p:cNvPr>
          <p:cNvSpPr txBox="1"/>
          <p:nvPr/>
        </p:nvSpPr>
        <p:spPr>
          <a:xfrm>
            <a:off x="914400" y="1441348"/>
            <a:ext cx="95165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3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VIEW MARKS, ATTENDANCE, TIME-TABLE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Student.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the registered users to view the marks and attendance.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 : User must login.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User will be able to view the marks and attendance.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D204FF0-8D65-42D8-AECE-A4D089444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640395"/>
              </p:ext>
            </p:extLst>
          </p:nvPr>
        </p:nvGraphicFramePr>
        <p:xfrm>
          <a:off x="965199" y="3364332"/>
          <a:ext cx="9872662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825392194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1644932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Selects the view marks or view attendance or timetable options on the homepage.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2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Retrieves all the matching values from the database and displays on the screen.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no matching value found, displays an appropriate message.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15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59607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674</TotalTime>
  <Words>1538</Words>
  <Application>Microsoft Office PowerPoint</Application>
  <PresentationFormat>Widescreen</PresentationFormat>
  <Paragraphs>282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Corbel</vt:lpstr>
      <vt:lpstr>Times New Roman</vt:lpstr>
      <vt:lpstr>Basis</vt:lpstr>
      <vt:lpstr>Student id scanner</vt:lpstr>
      <vt:lpstr>Actor wise use cases -Features of the mini project</vt:lpstr>
      <vt:lpstr>Continuation…</vt:lpstr>
      <vt:lpstr>PowerPoint Presentation</vt:lpstr>
      <vt:lpstr>PowerPoint Presentation</vt:lpstr>
      <vt:lpstr>PowerPoint Presentation</vt:lpstr>
      <vt:lpstr>USE CASE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id scanner</dc:title>
  <dc:creator>ishwaryanakoti2541@outlook.com</dc:creator>
  <cp:lastModifiedBy>Gudipati Mahalaxmi</cp:lastModifiedBy>
  <cp:revision>114</cp:revision>
  <dcterms:created xsi:type="dcterms:W3CDTF">2020-11-04T14:43:24Z</dcterms:created>
  <dcterms:modified xsi:type="dcterms:W3CDTF">2020-12-23T14:27:49Z</dcterms:modified>
</cp:coreProperties>
</file>