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495"/>
  </p:normalViewPr>
  <p:slideViewPr>
    <p:cSldViewPr snapToGrid="0" snapToObjects="1">
      <p:cViewPr varScale="1">
        <p:scale>
          <a:sx n="90" d="100"/>
          <a:sy n="9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https://github.com/MahaleVivek/KPMG-Virtual-Internship-Program/tree/main/module2</a:t>
            </a:r>
            <a:endParaRPr lang="en-GB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2679849" y="4060201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757</Words>
  <Application>Microsoft Office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Vivek</cp:lastModifiedBy>
  <cp:revision>20</cp:revision>
  <dcterms:modified xsi:type="dcterms:W3CDTF">2021-11-26T09:04:12Z</dcterms:modified>
</cp:coreProperties>
</file>