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77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18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4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8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7252"/>
            <a:ext cx="7766936" cy="3303584"/>
          </a:xfrm>
        </p:spPr>
        <p:txBody>
          <a:bodyPr/>
          <a:lstStyle/>
          <a:p>
            <a:pPr algn="just"/>
            <a:r>
              <a:rPr lang="en-IN" dirty="0">
                <a:latin typeface="Algerian" panose="04020705040A02060702" pitchFamily="82" charset="0"/>
              </a:rPr>
              <a:t>IMAGE CLASSIFICATION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USING  CONVOLUTIONAL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63154"/>
          </a:xfrm>
        </p:spPr>
        <p:txBody>
          <a:bodyPr>
            <a:normAutofit/>
          </a:bodyPr>
          <a:lstStyle/>
          <a:p>
            <a:r>
              <a:rPr lang="en-IN" b="1" dirty="0"/>
              <a:t>PRESENTED BY:MAHALEKSHMI.M</a:t>
            </a:r>
          </a:p>
          <a:p>
            <a:r>
              <a:rPr lang="en-IN" b="1" dirty="0"/>
              <a:t>REGISTER NO:962821104051</a:t>
            </a:r>
          </a:p>
          <a:p>
            <a:r>
              <a:rPr lang="en-IN" b="1" dirty="0"/>
              <a:t>NM ID:au962821104051</a:t>
            </a:r>
          </a:p>
          <a:p>
            <a:r>
              <a:rPr lang="en-IN" b="1" dirty="0"/>
              <a:t>DEPARTMENT:COMPUTER SCIENCE AND ENGINEERING</a:t>
            </a:r>
          </a:p>
          <a:p>
            <a:r>
              <a:rPr lang="en-IN" b="1" dirty="0"/>
              <a:t>COLLEGE NAME:UNIVERSITY COLLEGE OF ENGINEERING NAGERCOIL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88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0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26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731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Söhne</vt:lpstr>
      <vt:lpstr>Trebuchet MS</vt:lpstr>
      <vt:lpstr>Wingdings</vt:lpstr>
      <vt:lpstr>Wingdings 3</vt:lpstr>
      <vt:lpstr>Facet</vt:lpstr>
      <vt:lpstr>IMAGE CLASSIFICATION USING  CONVOLUTIONAL  NEURAL NETWORK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mahalekshmi25019@gmail.com</cp:lastModifiedBy>
  <cp:revision>9</cp:revision>
  <dcterms:created xsi:type="dcterms:W3CDTF">2024-04-04T16:31:36Z</dcterms:created>
  <dcterms:modified xsi:type="dcterms:W3CDTF">2024-04-05T05:44:28Z</dcterms:modified>
</cp:coreProperties>
</file>