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5" r:id="rId2"/>
    <p:sldId id="367" r:id="rId3"/>
    <p:sldId id="368" r:id="rId4"/>
    <p:sldId id="369" r:id="rId5"/>
    <p:sldId id="370" r:id="rId6"/>
    <p:sldId id="377" r:id="rId7"/>
    <p:sldId id="371" r:id="rId8"/>
    <p:sldId id="372" r:id="rId9"/>
    <p:sldId id="378" r:id="rId10"/>
    <p:sldId id="379" r:id="rId11"/>
    <p:sldId id="3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9180986-497A-47DE-AEAA-83D9F7C7C621}">
          <p14:sldIdLst>
            <p14:sldId id="270"/>
            <p14:sldId id="267"/>
            <p14:sldId id="356"/>
            <p14:sldId id="295"/>
            <p14:sldId id="332"/>
            <p14:sldId id="361"/>
            <p14:sldId id="360"/>
            <p14:sldId id="276"/>
            <p14:sldId id="357"/>
            <p14:sldId id="358"/>
            <p14:sldId id="359"/>
            <p14:sldId id="349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igairaj, Sankaranarayanan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80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4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3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DB14-E7E1-450B-9222-47A0BE32DB74}" type="datetimeFigureOut">
              <a:rPr lang="en-IN" smtClean="0"/>
              <a:pPr/>
              <a:t>21-05-2020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1E96-2C41-4921-9AB1-0FA8FAC6DC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26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75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919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644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34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55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5477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261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493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06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9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187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872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09300" y="6430842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66-827E-4898-8969-3DA918E789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Pages</a:t>
            </a:r>
            <a:r>
              <a:rPr lang="en-US" b="1" dirty="0" smtClean="0"/>
              <a:t>(JSP )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4178" y="5087006"/>
            <a:ext cx="5624167" cy="89337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8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Call the above JSP and this should produce the following result −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Hello Custom Tag!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JSP - Custom Tags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JSP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0091" y="1849821"/>
            <a:ext cx="5405495" cy="354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0175" y="6411913"/>
            <a:ext cx="631825" cy="365125"/>
          </a:xfrm>
        </p:spPr>
        <p:txBody>
          <a:bodyPr/>
          <a:lstStyle/>
          <a:p>
            <a:fld id="{7056CC40-97B7-40E3-8871-90A1ED3FEDC5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664229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802846"/>
            <a:ext cx="11882510" cy="532499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b="1" dirty="0" smtClean="0"/>
              <a:t>Introduction to JSP</a:t>
            </a:r>
          </a:p>
          <a:p>
            <a:pPr>
              <a:buNone/>
            </a:pPr>
            <a:endParaRPr lang="en-IN" dirty="0"/>
          </a:p>
          <a:p>
            <a:r>
              <a:rPr lang="en-US" b="1" dirty="0" smtClean="0"/>
              <a:t>Features of JSP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US" b="1" dirty="0" smtClean="0"/>
              <a:t>How JSP differ from HTML</a:t>
            </a:r>
          </a:p>
          <a:p>
            <a:endParaRPr lang="en-IN" dirty="0"/>
          </a:p>
          <a:p>
            <a:r>
              <a:rPr lang="en-US" b="1" dirty="0" smtClean="0"/>
              <a:t>Example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10037" r="10037"/>
          <a:stretch/>
        </p:blipFill>
        <p:spPr>
          <a:xfrm>
            <a:off x="6968359" y="0"/>
            <a:ext cx="522364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83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JSP</a:t>
            </a:r>
            <a:r>
              <a:rPr lang="en-US" dirty="0" smtClean="0"/>
              <a:t> technology is used to create web application just like </a:t>
            </a:r>
            <a:r>
              <a:rPr lang="en-US" dirty="0" err="1" smtClean="0"/>
              <a:t>Servlet</a:t>
            </a:r>
            <a:r>
              <a:rPr lang="en-US" dirty="0" smtClean="0"/>
              <a:t> technology</a:t>
            </a:r>
          </a:p>
          <a:p>
            <a:endParaRPr lang="en-US" dirty="0" smtClean="0"/>
          </a:p>
          <a:p>
            <a:r>
              <a:rPr lang="en-US" dirty="0" smtClean="0"/>
              <a:t>Extension to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provides more functionality than </a:t>
            </a:r>
            <a:r>
              <a:rPr lang="en-US" dirty="0" err="1" smtClean="0"/>
              <a:t>servlet</a:t>
            </a:r>
            <a:r>
              <a:rPr lang="en-US" dirty="0" smtClean="0"/>
              <a:t> such as expression language, JSTL, etc.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JSP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5408" y="1479063"/>
            <a:ext cx="2612860" cy="344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Translation of JSP Page</a:t>
            </a:r>
          </a:p>
          <a:p>
            <a:r>
              <a:rPr lang="en-US" dirty="0" smtClean="0"/>
              <a:t>Compilation of JSP Page</a:t>
            </a:r>
          </a:p>
          <a:p>
            <a:r>
              <a:rPr lang="en-US" dirty="0" err="1" smtClean="0"/>
              <a:t>Classloading</a:t>
            </a:r>
            <a:r>
              <a:rPr lang="en-US" dirty="0" smtClean="0"/>
              <a:t> (the </a:t>
            </a:r>
            <a:r>
              <a:rPr lang="en-US" dirty="0" err="1" smtClean="0"/>
              <a:t>classloader</a:t>
            </a:r>
            <a:r>
              <a:rPr lang="en-US" dirty="0" smtClean="0"/>
              <a:t> loads class file)</a:t>
            </a:r>
          </a:p>
          <a:p>
            <a:r>
              <a:rPr lang="en-US" dirty="0" smtClean="0"/>
              <a:t>Instantiation (Object of the Generated </a:t>
            </a:r>
            <a:r>
              <a:rPr lang="en-US" dirty="0" err="1" smtClean="0"/>
              <a:t>Servlet</a:t>
            </a:r>
            <a:r>
              <a:rPr lang="en-US" dirty="0" smtClean="0"/>
              <a:t> is created).</a:t>
            </a:r>
          </a:p>
          <a:p>
            <a:r>
              <a:rPr lang="en-US" dirty="0" smtClean="0"/>
              <a:t>Initialization ( the container invokes </a:t>
            </a:r>
            <a:r>
              <a:rPr lang="en-US" dirty="0" err="1" smtClean="0">
                <a:solidFill>
                  <a:srgbClr val="C00000"/>
                </a:solidFill>
              </a:rPr>
              <a:t>jspInit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method).</a:t>
            </a:r>
          </a:p>
          <a:p>
            <a:r>
              <a:rPr lang="en-US" dirty="0" smtClean="0"/>
              <a:t>Request processing ( the container invokes </a:t>
            </a:r>
            <a:r>
              <a:rPr lang="en-US" dirty="0" smtClean="0">
                <a:solidFill>
                  <a:srgbClr val="C00000"/>
                </a:solidFill>
              </a:rPr>
              <a:t>_</a:t>
            </a:r>
            <a:r>
              <a:rPr lang="en-US" dirty="0" err="1" smtClean="0">
                <a:solidFill>
                  <a:srgbClr val="C00000"/>
                </a:solidFill>
              </a:rPr>
              <a:t>jspService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method).</a:t>
            </a:r>
          </a:p>
          <a:p>
            <a:r>
              <a:rPr lang="en-US" dirty="0" smtClean="0"/>
              <a:t>Destroy ( the container invokes </a:t>
            </a:r>
            <a:r>
              <a:rPr lang="en-US" dirty="0" err="1" smtClean="0">
                <a:solidFill>
                  <a:srgbClr val="C00000"/>
                </a:solidFill>
              </a:rPr>
              <a:t>jspDestroy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method).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 Lifecycle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65837" y="1198179"/>
            <a:ext cx="5819775" cy="494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19502"/>
            <a:ext cx="11882510" cy="5198417"/>
          </a:xfrm>
        </p:spPr>
        <p:txBody>
          <a:bodyPr>
            <a:normAutofit/>
          </a:bodyPr>
          <a:lstStyle/>
          <a:p>
            <a:r>
              <a:rPr lang="en-US" b="1" dirty="0" smtClean="0"/>
              <a:t>Extension to </a:t>
            </a:r>
            <a:r>
              <a:rPr lang="en-US" b="1" dirty="0" err="1" smtClean="0"/>
              <a:t>Servlet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Easy to maintain</a:t>
            </a:r>
          </a:p>
          <a:p>
            <a:pPr lvl="1"/>
            <a:r>
              <a:rPr lang="en-US" dirty="0" smtClean="0"/>
              <a:t>we can easily separate our business logic with presentation logic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Fast Development: No need to recompile and redeploy</a:t>
            </a:r>
          </a:p>
          <a:p>
            <a:endParaRPr lang="en-US" b="1" dirty="0" smtClean="0"/>
          </a:p>
          <a:p>
            <a:r>
              <a:rPr lang="en-US" b="1" dirty="0" smtClean="0"/>
              <a:t>Less code than </a:t>
            </a:r>
            <a:r>
              <a:rPr lang="en-US" b="1" dirty="0" err="1" smtClean="0"/>
              <a:t>Servlet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4177" y="872359"/>
            <a:ext cx="5580186" cy="5415899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Scriptlet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tag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Expression tag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Declaration tag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35041" y="557049"/>
            <a:ext cx="5880294" cy="57312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&lt;%  java source code %&gt; 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&lt;html&gt; 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&lt;body&gt; 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&lt;% </a:t>
            </a:r>
            <a:r>
              <a:rPr lang="en-US" sz="1200" dirty="0" err="1" smtClean="0">
                <a:solidFill>
                  <a:srgbClr val="FF0000"/>
                </a:solidFill>
              </a:rPr>
              <a:t>out.print</a:t>
            </a:r>
            <a:r>
              <a:rPr lang="en-US" sz="1200" dirty="0" smtClean="0">
                <a:solidFill>
                  <a:srgbClr val="FF0000"/>
                </a:solidFill>
              </a:rPr>
              <a:t>("welcome to </a:t>
            </a:r>
            <a:r>
              <a:rPr lang="en-US" sz="1200" dirty="0" err="1" smtClean="0">
                <a:solidFill>
                  <a:srgbClr val="FF0000"/>
                </a:solidFill>
              </a:rPr>
              <a:t>jsp</a:t>
            </a:r>
            <a:r>
              <a:rPr lang="en-US" sz="1200" dirty="0" smtClean="0">
                <a:solidFill>
                  <a:srgbClr val="FF0000"/>
                </a:solidFill>
              </a:rPr>
              <a:t>"); %&gt;  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&lt;/body&gt;  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&lt;/html&gt;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&lt;%=  statement %&gt;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&lt;html&gt;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&lt;body&gt;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&lt;%= "welcome to </a:t>
            </a:r>
            <a:r>
              <a:rPr lang="en-US" sz="1200" dirty="0" err="1" smtClean="0">
                <a:solidFill>
                  <a:srgbClr val="FF0000"/>
                </a:solidFill>
              </a:rPr>
              <a:t>jsp</a:t>
            </a:r>
            <a:r>
              <a:rPr lang="en-US" sz="1200" dirty="0" smtClean="0">
                <a:solidFill>
                  <a:srgbClr val="FF0000"/>
                </a:solidFill>
              </a:rPr>
              <a:t>" %&gt;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&lt;/body&gt;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&lt;/html&gt;  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&lt;%!  field or method declaration %&gt;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&lt;html&gt;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&lt;body&gt;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&lt;%! 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 cube(</a:t>
            </a: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 n){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return n*n*n*;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}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%&gt;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&lt;%= "Cube of 3 is:"+cube(3) %&gt;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&lt;/body&gt;  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&lt;/html&gt;  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71470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JSP Scripting elements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JSP differ from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767256"/>
            <a:ext cx="11882510" cy="5450664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JSP allow us to write java code and methods.</a:t>
            </a:r>
          </a:p>
          <a:p>
            <a:r>
              <a:rPr lang="en-US" dirty="0" smtClean="0"/>
              <a:t>To run JSP we </a:t>
            </a:r>
            <a:r>
              <a:rPr lang="en-US" smtClean="0"/>
              <a:t>need </a:t>
            </a:r>
            <a:r>
              <a:rPr lang="en-US" smtClean="0"/>
              <a:t>server.</a:t>
            </a:r>
            <a:endParaRPr lang="en-US" dirty="0" smtClean="0"/>
          </a:p>
          <a:p>
            <a:r>
              <a:rPr lang="en-US" dirty="0" smtClean="0"/>
              <a:t>JSP is a server side programming technology.</a:t>
            </a:r>
          </a:p>
          <a:p>
            <a:r>
              <a:rPr lang="en-US" dirty="0" smtClean="0"/>
              <a:t>A JSP page consists of HTML tags and JSP tags.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17628" y="325821"/>
            <a:ext cx="6474372" cy="63377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Folder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6452" y="915142"/>
            <a:ext cx="7452695" cy="488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JSP - Custom Tags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HellowTag.Java</a:t>
            </a:r>
            <a:r>
              <a:rPr lang="en-US" b="1" dirty="0" smtClean="0"/>
              <a:t>                          custom.tld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974" y="1681655"/>
            <a:ext cx="5698536" cy="424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53655" y="1671145"/>
            <a:ext cx="5517931" cy="404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20816</TotalTime>
  <Words>228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 Server Pages(JSP )</vt:lpstr>
      <vt:lpstr>Agenda</vt:lpstr>
      <vt:lpstr>Introduction to JSP </vt:lpstr>
      <vt:lpstr>JSP  Lifecycle</vt:lpstr>
      <vt:lpstr>Features of JSP</vt:lpstr>
      <vt:lpstr>JSP Scripting elements </vt:lpstr>
      <vt:lpstr>How JSP differ from HTML</vt:lpstr>
      <vt:lpstr>Folder Structure</vt:lpstr>
      <vt:lpstr>JSP - Custom Tags  HellowTag.Java                          custom.tld</vt:lpstr>
      <vt:lpstr>JSP - Custom Tags  JSP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Project Monthly Review</dc:title>
  <dc:creator>Changepond</dc:creator>
  <cp:lastModifiedBy>Sathish</cp:lastModifiedBy>
  <cp:revision>1321</cp:revision>
  <dcterms:created xsi:type="dcterms:W3CDTF">2017-04-24T11:02:45Z</dcterms:created>
  <dcterms:modified xsi:type="dcterms:W3CDTF">2020-05-20T20:20:27Z</dcterms:modified>
</cp:coreProperties>
</file>