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20"/>
  </p:notesMasterIdLst>
  <p:sldIdLst>
    <p:sldId id="257" r:id="rId2"/>
    <p:sldId id="258" r:id="rId3"/>
    <p:sldId id="256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89522-DF24-4A97-87EA-42AC9A102ABE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7FE-4025-4C5C-8A63-894567DAA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78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c33ebb14_0_1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2c33ebb14_0_1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699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2c33ebb1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2c33ebb1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468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2c33ebb14_0_16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2c33ebb14_0_16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110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2c33ebb14_0_16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2c33ebb14_0_16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916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d5bd1fd1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d5bd1fd1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187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f089b1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ff089b1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706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f089b1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ff089b1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9951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c33ebb14_0_16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c33ebb14_0_16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5295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2c33ebb14_0_16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a2c33ebb14_0_16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632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c33ebb14_0_16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c33ebb14_0_16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970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2c33ebb14_0_16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a2c33ebb14_0_16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2366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c33ebb1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c33ebb1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3390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BD3D-5242-44D0-B362-92A9679325C0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F710-120E-4C50-82CA-E6ABA412C39D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A267-E7A4-426F-9B9C-FDB35897A7FD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034993" y="47711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 rot="-1287">
            <a:off x="1002993" y="3943821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078500" y="1921000"/>
            <a:ext cx="2072800" cy="18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821700" y="47711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rot="-1287">
            <a:off x="3757600" y="3943856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3821700" y="1921000"/>
            <a:ext cx="2072800" cy="18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337267" y="47711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 rot="-1287">
            <a:off x="6297667" y="3943776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6337267" y="1921000"/>
            <a:ext cx="2072800" cy="18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9080467" y="47711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rot="-1287">
            <a:off x="9040800" y="3943741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9080467" y="1921000"/>
            <a:ext cx="2072800" cy="18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78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49231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6900ADF-2938-4EC2-9688-1F4C53756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0513" y="1216025"/>
            <a:ext cx="4535487" cy="4425950"/>
          </a:xfrm>
          <a:prstGeom prst="ellipse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789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1014767" y="43647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2"/>
          </p:nvPr>
        </p:nvSpPr>
        <p:spPr>
          <a:xfrm rot="-1287">
            <a:off x="982767" y="3721288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3"/>
          </p:nvPr>
        </p:nvSpPr>
        <p:spPr>
          <a:xfrm>
            <a:off x="3711300" y="43647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4"/>
          </p:nvPr>
        </p:nvSpPr>
        <p:spPr>
          <a:xfrm rot="-1287">
            <a:off x="3679300" y="3721323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5"/>
          </p:nvPr>
        </p:nvSpPr>
        <p:spPr>
          <a:xfrm>
            <a:off x="6427767" y="43647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6"/>
          </p:nvPr>
        </p:nvSpPr>
        <p:spPr>
          <a:xfrm rot="-1287">
            <a:off x="6395767" y="3721243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7"/>
          </p:nvPr>
        </p:nvSpPr>
        <p:spPr>
          <a:xfrm>
            <a:off x="9104367" y="4364736"/>
            <a:ext cx="2072800" cy="11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8"/>
          </p:nvPr>
        </p:nvSpPr>
        <p:spPr>
          <a:xfrm rot="-1287">
            <a:off x="9072367" y="3721208"/>
            <a:ext cx="2136800" cy="56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5231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 rot="-242392">
            <a:off x="2248569" y="2910221"/>
            <a:ext cx="7744443" cy="11223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 rot="519400">
            <a:off x="8574116" y="1175294"/>
            <a:ext cx="1791205" cy="11215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866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rot="-1016">
            <a:off x="4991100" y="4766108"/>
            <a:ext cx="5414400" cy="90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2361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950967" y="577100"/>
            <a:ext cx="10290000" cy="8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 rot="-564">
            <a:off x="3246733" y="4822908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ubTitle" idx="2"/>
          </p:nvPr>
        </p:nvSpPr>
        <p:spPr>
          <a:xfrm rot="-1128">
            <a:off x="3246733" y="4215820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3"/>
          </p:nvPr>
        </p:nvSpPr>
        <p:spPr>
          <a:xfrm rot="-564">
            <a:off x="6552033" y="4822908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4"/>
          </p:nvPr>
        </p:nvSpPr>
        <p:spPr>
          <a:xfrm rot="-1128">
            <a:off x="6552033" y="4215820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5"/>
          </p:nvPr>
        </p:nvSpPr>
        <p:spPr>
          <a:xfrm rot="-564">
            <a:off x="1608416" y="2639356"/>
            <a:ext cx="2438400" cy="6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6"/>
          </p:nvPr>
        </p:nvSpPr>
        <p:spPr>
          <a:xfrm rot="-1128">
            <a:off x="1608416" y="2032269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7"/>
          </p:nvPr>
        </p:nvSpPr>
        <p:spPr>
          <a:xfrm rot="-564">
            <a:off x="4868559" y="2639356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ubTitle" idx="8"/>
          </p:nvPr>
        </p:nvSpPr>
        <p:spPr>
          <a:xfrm rot="-1128">
            <a:off x="4868559" y="2032269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9"/>
          </p:nvPr>
        </p:nvSpPr>
        <p:spPr>
          <a:xfrm rot="-564">
            <a:off x="8129033" y="2639356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ubTitle" idx="13"/>
          </p:nvPr>
        </p:nvSpPr>
        <p:spPr>
          <a:xfrm rot="-1128">
            <a:off x="8129033" y="2035532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1145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950967" y="577100"/>
            <a:ext cx="10290000" cy="8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subTitle" idx="1"/>
          </p:nvPr>
        </p:nvSpPr>
        <p:spPr>
          <a:xfrm rot="-268">
            <a:off x="4457483" y="2633672"/>
            <a:ext cx="5135200" cy="8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ubTitle" idx="2"/>
          </p:nvPr>
        </p:nvSpPr>
        <p:spPr>
          <a:xfrm rot="-1072">
            <a:off x="4457433" y="2049056"/>
            <a:ext cx="51328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title" idx="3" hasCustomPrompt="1"/>
          </p:nvPr>
        </p:nvSpPr>
        <p:spPr>
          <a:xfrm>
            <a:off x="2438499" y="2029467"/>
            <a:ext cx="1668800" cy="105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62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36"/>
          <p:cNvSpPr txBox="1">
            <a:spLocks noGrp="1"/>
          </p:cNvSpPr>
          <p:nvPr>
            <p:ph type="subTitle" idx="4"/>
          </p:nvPr>
        </p:nvSpPr>
        <p:spPr>
          <a:xfrm rot="-268">
            <a:off x="2692516" y="4852616"/>
            <a:ext cx="5135200" cy="8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ubTitle" idx="5"/>
          </p:nvPr>
        </p:nvSpPr>
        <p:spPr>
          <a:xfrm rot="-1072">
            <a:off x="2692467" y="4268000"/>
            <a:ext cx="51328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title" idx="6" hasCustomPrompt="1"/>
          </p:nvPr>
        </p:nvSpPr>
        <p:spPr>
          <a:xfrm>
            <a:off x="8044360" y="4267200"/>
            <a:ext cx="1668800" cy="105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6267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3486886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50967" y="577100"/>
            <a:ext cx="10290000" cy="8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 rot="-564">
            <a:off x="1608416" y="5287136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 rot="-1128">
            <a:off x="1608416" y="4680048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3"/>
          </p:nvPr>
        </p:nvSpPr>
        <p:spPr>
          <a:xfrm rot="-564">
            <a:off x="4868559" y="5287136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4"/>
          </p:nvPr>
        </p:nvSpPr>
        <p:spPr>
          <a:xfrm rot="-1128">
            <a:off x="4868559" y="4680048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5"/>
          </p:nvPr>
        </p:nvSpPr>
        <p:spPr>
          <a:xfrm rot="-564">
            <a:off x="8129016" y="5287136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6"/>
          </p:nvPr>
        </p:nvSpPr>
        <p:spPr>
          <a:xfrm rot="-1128">
            <a:off x="8129016" y="4680048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7"/>
          </p:nvPr>
        </p:nvSpPr>
        <p:spPr>
          <a:xfrm rot="-564">
            <a:off x="1608416" y="3103584"/>
            <a:ext cx="2438400" cy="6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8"/>
          </p:nvPr>
        </p:nvSpPr>
        <p:spPr>
          <a:xfrm rot="-1128">
            <a:off x="1608416" y="2496497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9"/>
          </p:nvPr>
        </p:nvSpPr>
        <p:spPr>
          <a:xfrm rot="-564">
            <a:off x="4868559" y="3103584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3"/>
          </p:nvPr>
        </p:nvSpPr>
        <p:spPr>
          <a:xfrm rot="-1128">
            <a:off x="4868559" y="2496497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4"/>
          </p:nvPr>
        </p:nvSpPr>
        <p:spPr>
          <a:xfrm rot="-564">
            <a:off x="8129016" y="3103584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5"/>
          </p:nvPr>
        </p:nvSpPr>
        <p:spPr>
          <a:xfrm rot="-1128">
            <a:off x="8129016" y="2499760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77855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950967" y="577100"/>
            <a:ext cx="10290000" cy="15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 rot="-490">
            <a:off x="1356453" y="4438088"/>
            <a:ext cx="2804000" cy="1123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2"/>
          </p:nvPr>
        </p:nvSpPr>
        <p:spPr>
          <a:xfrm rot="-981">
            <a:off x="1292360" y="3841748"/>
            <a:ext cx="2804000" cy="4416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3"/>
          </p:nvPr>
        </p:nvSpPr>
        <p:spPr>
          <a:xfrm rot="-220362">
            <a:off x="4729514" y="3704149"/>
            <a:ext cx="2803759" cy="1123111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4"/>
          </p:nvPr>
        </p:nvSpPr>
        <p:spPr>
          <a:xfrm rot="-220852">
            <a:off x="4605660" y="3113818"/>
            <a:ext cx="2803784" cy="441713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 rot="-490">
            <a:off x="8024647" y="4438088"/>
            <a:ext cx="2804000" cy="1123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6"/>
          </p:nvPr>
        </p:nvSpPr>
        <p:spPr>
          <a:xfrm rot="-981">
            <a:off x="7960553" y="3841748"/>
            <a:ext cx="2804000" cy="4416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9766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E58B-853A-45E5-A6FF-68C91CF3396B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950967" y="597408"/>
            <a:ext cx="10290000" cy="8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 rot="-490">
            <a:off x="1433700" y="5218376"/>
            <a:ext cx="28040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 rot="-981">
            <a:off x="1433700" y="4680048"/>
            <a:ext cx="2804000" cy="44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3"/>
          </p:nvPr>
        </p:nvSpPr>
        <p:spPr>
          <a:xfrm rot="-490">
            <a:off x="4693841" y="5218376"/>
            <a:ext cx="28040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4"/>
          </p:nvPr>
        </p:nvSpPr>
        <p:spPr>
          <a:xfrm rot="-981">
            <a:off x="4693841" y="4680048"/>
            <a:ext cx="2804000" cy="44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5"/>
          </p:nvPr>
        </p:nvSpPr>
        <p:spPr>
          <a:xfrm rot="-490">
            <a:off x="7954300" y="5218376"/>
            <a:ext cx="28040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6"/>
          </p:nvPr>
        </p:nvSpPr>
        <p:spPr>
          <a:xfrm rot="-981">
            <a:off x="7954300" y="4680048"/>
            <a:ext cx="2804000" cy="44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3374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950967" y="577100"/>
            <a:ext cx="10290000" cy="8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"/>
          </p:nvPr>
        </p:nvSpPr>
        <p:spPr>
          <a:xfrm rot="-564">
            <a:off x="1475067" y="4706312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2"/>
          </p:nvPr>
        </p:nvSpPr>
        <p:spPr>
          <a:xfrm rot="-1128">
            <a:off x="1475067" y="4095437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3"/>
          </p:nvPr>
        </p:nvSpPr>
        <p:spPr>
          <a:xfrm rot="-564">
            <a:off x="4876825" y="4702509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rgbClr val="124E7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4"/>
          </p:nvPr>
        </p:nvSpPr>
        <p:spPr>
          <a:xfrm rot="-1128">
            <a:off x="4876825" y="4095437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5"/>
          </p:nvPr>
        </p:nvSpPr>
        <p:spPr>
          <a:xfrm rot="-564">
            <a:off x="8278533" y="4706312"/>
            <a:ext cx="2438400" cy="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6"/>
          </p:nvPr>
        </p:nvSpPr>
        <p:spPr>
          <a:xfrm rot="-1128">
            <a:off x="8278533" y="4095437"/>
            <a:ext cx="2438400" cy="4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Thin"/>
              <a:buNone/>
              <a:defRPr sz="24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073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D99-171B-40B2-9808-6F00F3930E50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82A0-1830-4BFE-873B-8A88B537174E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1406-04E8-4AC3-9528-0DBACB18C22E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A01D-64BA-4F31-8D0A-35B6B9FB7EE4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E531-DA76-499D-875C-7AB7EBCCE5EB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549-A038-4725-8B7A-A13184B02DFE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CE9E-B4AC-4652-ABD2-481E3120BEB7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245C52-B6D8-4B86-B6AD-CB483F5C378F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Mahalingam V S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A94DAA-A24F-4AB3-81EA-D323D01064C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95" y="1520038"/>
            <a:ext cx="5783239" cy="1558013"/>
          </a:xfrm>
        </p:spPr>
        <p:txBody>
          <a:bodyPr/>
          <a:lstStyle/>
          <a:p>
            <a:r>
              <a:rPr lang="en-US" dirty="0"/>
              <a:t>Self </a:t>
            </a:r>
            <a:r>
              <a:rPr lang="en-US" dirty="0" smtClean="0"/>
              <a:t>I</a:t>
            </a:r>
            <a:r>
              <a:rPr lang="en-US" dirty="0" smtClean="0"/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596" y="4752304"/>
            <a:ext cx="3473003" cy="103889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Mahalingam</a:t>
            </a:r>
            <a:r>
              <a:rPr lang="en-US" dirty="0" smtClean="0"/>
              <a:t> V 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7513-E63B-433C-BB43-47849DC4A3FC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29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l"/>
            <a:r>
              <a:rPr lang="en" dirty="0" smtClean="0"/>
              <a:t>Desc</a:t>
            </a:r>
            <a:r>
              <a:rPr lang="en-IN" dirty="0"/>
              <a:t>r</a:t>
            </a:r>
            <a:r>
              <a:rPr lang="en" dirty="0" smtClean="0"/>
              <a:t>ibtion</a:t>
            </a:r>
            <a:endParaRPr dirty="0"/>
          </a:p>
        </p:txBody>
      </p:sp>
      <p:sp>
        <p:nvSpPr>
          <p:cNvPr id="994" name="Google Shape;994;p77"/>
          <p:cNvSpPr txBox="1">
            <a:spLocks noGrp="1"/>
          </p:cNvSpPr>
          <p:nvPr>
            <p:ph type="subTitle" idx="1"/>
          </p:nvPr>
        </p:nvSpPr>
        <p:spPr>
          <a:xfrm rot="-268">
            <a:off x="4316896" y="1994052"/>
            <a:ext cx="7196772" cy="114323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/>
              <a:t>CB is based on Educational domain. It is being used by Kansas University of United States to prepare the content of the examinations.</a:t>
            </a:r>
            <a:endParaRPr dirty="0"/>
          </a:p>
        </p:txBody>
      </p:sp>
      <p:sp>
        <p:nvSpPr>
          <p:cNvPr id="997" name="Google Shape;997;p77"/>
          <p:cNvSpPr txBox="1">
            <a:spLocks noGrp="1"/>
          </p:cNvSpPr>
          <p:nvPr>
            <p:ph type="subTitle" idx="2"/>
          </p:nvPr>
        </p:nvSpPr>
        <p:spPr>
          <a:xfrm rot="-268">
            <a:off x="616132" y="3991862"/>
            <a:ext cx="6786601" cy="132907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CB avails to create a Task, </a:t>
            </a:r>
            <a:r>
              <a:rPr lang="en-US" dirty="0" err="1"/>
              <a:t>Testlet</a:t>
            </a:r>
            <a:r>
              <a:rPr lang="en-US" dirty="0"/>
              <a:t> and Test. Review Management is available to review the content if anything has to be changed then it will be reported in this module.</a:t>
            </a:r>
            <a:endParaRPr dirty="0"/>
          </a:p>
        </p:txBody>
      </p:sp>
      <p:sp>
        <p:nvSpPr>
          <p:cNvPr id="996" name="Google Shape;996;p7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004" name="Google Shape;1004;p77"/>
          <p:cNvSpPr txBox="1">
            <a:spLocks noGrp="1"/>
          </p:cNvSpPr>
          <p:nvPr>
            <p:ph type="title" idx="6"/>
          </p:nvPr>
        </p:nvSpPr>
        <p:spPr>
          <a:xfrm>
            <a:off x="8945881" y="3867955"/>
            <a:ext cx="1668800" cy="1054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755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9"/>
          <p:cNvSpPr/>
          <p:nvPr/>
        </p:nvSpPr>
        <p:spPr>
          <a:xfrm rot="18371097" flipH="1">
            <a:off x="2148722" y="3845458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1" name="Google Shape;781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sz="4000" dirty="0"/>
              <a:t>P</a:t>
            </a:r>
            <a:r>
              <a:rPr lang="en-IN" sz="4000" dirty="0" smtClean="0"/>
              <a:t>r</a:t>
            </a:r>
            <a:r>
              <a:rPr lang="en" sz="4000" dirty="0" smtClean="0"/>
              <a:t>oject 2 - </a:t>
            </a:r>
            <a:r>
              <a:rPr lang="en-IN" sz="4000" dirty="0" smtClean="0"/>
              <a:t>Kansas CB 2.0</a:t>
            </a:r>
            <a:endParaRPr sz="4000" dirty="0"/>
          </a:p>
        </p:txBody>
      </p:sp>
      <p:sp>
        <p:nvSpPr>
          <p:cNvPr id="782" name="Google Shape;782;p69"/>
          <p:cNvSpPr txBox="1">
            <a:spLocks noGrp="1"/>
          </p:cNvSpPr>
          <p:nvPr>
            <p:ph type="subTitle" idx="1"/>
          </p:nvPr>
        </p:nvSpPr>
        <p:spPr>
          <a:xfrm rot="-564">
            <a:off x="2600672" y="4841900"/>
            <a:ext cx="3730522" cy="157606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/>
            <a:r>
              <a:rPr lang="en-IN" dirty="0"/>
              <a:t>React, </a:t>
            </a:r>
            <a:r>
              <a:rPr lang="en-IN" dirty="0" err="1" smtClean="0"/>
              <a:t>Redux</a:t>
            </a:r>
            <a:r>
              <a:rPr lang="en-IN" dirty="0" smtClean="0"/>
              <a:t>, Node </a:t>
            </a:r>
            <a:r>
              <a:rPr lang="en-IN" dirty="0" err="1" smtClean="0"/>
              <a:t>js</a:t>
            </a:r>
            <a:r>
              <a:rPr lang="en-IN" dirty="0" smtClean="0"/>
              <a:t>,</a:t>
            </a:r>
            <a:r>
              <a:rPr lang="en-IN" dirty="0"/>
              <a:t> Bootstrap, Git, </a:t>
            </a:r>
            <a:r>
              <a:rPr lang="en-IN" dirty="0" err="1"/>
              <a:t>CKEditor</a:t>
            </a:r>
            <a:r>
              <a:rPr lang="en-IN" dirty="0"/>
              <a:t>, Jest, </a:t>
            </a:r>
            <a:r>
              <a:rPr lang="en-IN" dirty="0" smtClean="0"/>
              <a:t>HTML5,</a:t>
            </a:r>
            <a:r>
              <a:rPr lang="en-IN" dirty="0"/>
              <a:t> </a:t>
            </a:r>
            <a:r>
              <a:rPr lang="en-IN" dirty="0" err="1"/>
              <a:t>Postgres</a:t>
            </a:r>
            <a:r>
              <a:rPr lang="en-IN" dirty="0"/>
              <a:t> 11, Flyway</a:t>
            </a:r>
            <a:endParaRPr dirty="0"/>
          </a:p>
        </p:txBody>
      </p:sp>
      <p:sp>
        <p:nvSpPr>
          <p:cNvPr id="783" name="Google Shape;783;p69"/>
          <p:cNvSpPr txBox="1">
            <a:spLocks noGrp="1"/>
          </p:cNvSpPr>
          <p:nvPr>
            <p:ph type="subTitle" idx="2"/>
          </p:nvPr>
        </p:nvSpPr>
        <p:spPr>
          <a:xfrm rot="-1128">
            <a:off x="2803604" y="4215820"/>
            <a:ext cx="2438400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IN" dirty="0"/>
              <a:t>Technology</a:t>
            </a:r>
            <a:endParaRPr dirty="0"/>
          </a:p>
        </p:txBody>
      </p:sp>
      <p:sp>
        <p:nvSpPr>
          <p:cNvPr id="784" name="Google Shape;784;p6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35</a:t>
            </a:r>
            <a:endParaRPr dirty="0"/>
          </a:p>
        </p:txBody>
      </p:sp>
      <p:sp>
        <p:nvSpPr>
          <p:cNvPr id="785" name="Google Shape;785;p6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IN" dirty="0"/>
              <a:t>Team size</a:t>
            </a:r>
            <a:endParaRPr dirty="0"/>
          </a:p>
        </p:txBody>
      </p:sp>
      <p:sp>
        <p:nvSpPr>
          <p:cNvPr id="786" name="Google Shape;786;p6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 smtClean="0"/>
              <a:t>Kansas UniveRsity,</a:t>
            </a:r>
          </a:p>
          <a:p>
            <a:pPr marL="0" indent="0"/>
            <a:r>
              <a:rPr lang="en" dirty="0" smtClean="0"/>
              <a:t>Us</a:t>
            </a:r>
            <a:endParaRPr dirty="0"/>
          </a:p>
        </p:txBody>
      </p:sp>
      <p:sp>
        <p:nvSpPr>
          <p:cNvPr id="787" name="Google Shape;787;p69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 smtClean="0"/>
              <a:t>Client</a:t>
            </a:r>
            <a:endParaRPr dirty="0"/>
          </a:p>
        </p:txBody>
      </p:sp>
      <p:sp>
        <p:nvSpPr>
          <p:cNvPr id="788" name="Google Shape;788;p69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IN" dirty="0"/>
              <a:t>DEC 2019 – Till Date</a:t>
            </a:r>
            <a:endParaRPr dirty="0"/>
          </a:p>
        </p:txBody>
      </p:sp>
      <p:sp>
        <p:nvSpPr>
          <p:cNvPr id="789" name="Google Shape;789;p69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/>
              <a:t>Duration</a:t>
            </a:r>
            <a:endParaRPr dirty="0"/>
          </a:p>
        </p:txBody>
      </p:sp>
      <p:sp>
        <p:nvSpPr>
          <p:cNvPr id="790" name="Google Shape;790;p69"/>
          <p:cNvSpPr txBox="1">
            <a:spLocks noGrp="1"/>
          </p:cNvSpPr>
          <p:nvPr>
            <p:ph type="subTitle" idx="9"/>
          </p:nvPr>
        </p:nvSpPr>
        <p:spPr>
          <a:xfrm rot="-564">
            <a:off x="8129059" y="2639271"/>
            <a:ext cx="3474807" cy="10185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/>
            <a:r>
              <a:rPr lang="en-US" dirty="0"/>
              <a:t>Application </a:t>
            </a:r>
            <a:r>
              <a:rPr lang="en-US" dirty="0" smtClean="0"/>
              <a:t>Developer, low-Level </a:t>
            </a:r>
            <a:r>
              <a:rPr lang="en-US" dirty="0"/>
              <a:t>Team </a:t>
            </a:r>
            <a:r>
              <a:rPr lang="en-US" dirty="0" smtClean="0"/>
              <a:t>Management, Scrum Maste</a:t>
            </a:r>
            <a:r>
              <a:rPr lang="en-US" dirty="0"/>
              <a:t>r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91" name="Google Shape;791;p69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/>
              <a:t>Role</a:t>
            </a:r>
            <a:endParaRPr dirty="0"/>
          </a:p>
        </p:txBody>
      </p:sp>
      <p:sp>
        <p:nvSpPr>
          <p:cNvPr id="24" name="Google Shape;775;p69"/>
          <p:cNvSpPr/>
          <p:nvPr/>
        </p:nvSpPr>
        <p:spPr>
          <a:xfrm rot="18371097" flipH="1">
            <a:off x="4670119" y="1744349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775;p69"/>
          <p:cNvSpPr/>
          <p:nvPr/>
        </p:nvSpPr>
        <p:spPr>
          <a:xfrm rot="18371097" flipH="1">
            <a:off x="6305231" y="3845459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775;p69"/>
          <p:cNvSpPr/>
          <p:nvPr/>
        </p:nvSpPr>
        <p:spPr>
          <a:xfrm rot="18371097" flipH="1">
            <a:off x="7972213" y="1781362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Google Shape;775;p69"/>
          <p:cNvSpPr/>
          <p:nvPr/>
        </p:nvSpPr>
        <p:spPr>
          <a:xfrm rot="18371097" flipH="1">
            <a:off x="1656923" y="1797821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5242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l"/>
            <a:r>
              <a:rPr lang="en" dirty="0" smtClean="0"/>
              <a:t>Desc</a:t>
            </a:r>
            <a:r>
              <a:rPr lang="en-US" dirty="0" smtClean="0"/>
              <a:t>r</a:t>
            </a:r>
            <a:r>
              <a:rPr lang="en" dirty="0" smtClean="0"/>
              <a:t>ibtion</a:t>
            </a:r>
            <a:endParaRPr dirty="0"/>
          </a:p>
        </p:txBody>
      </p:sp>
      <p:sp>
        <p:nvSpPr>
          <p:cNvPr id="994" name="Google Shape;994;p77"/>
          <p:cNvSpPr txBox="1">
            <a:spLocks noGrp="1"/>
          </p:cNvSpPr>
          <p:nvPr>
            <p:ph type="subTitle" idx="1"/>
          </p:nvPr>
        </p:nvSpPr>
        <p:spPr>
          <a:xfrm rot="-268">
            <a:off x="4316896" y="1994052"/>
            <a:ext cx="7196772" cy="114323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/>
              <a:t>Content Builder (CB) 2.0 is a web application. It is an enhancement of the content builder application. It is built on React and Node </a:t>
            </a:r>
            <a:r>
              <a:rPr lang="en-US" dirty="0" err="1"/>
              <a:t>js</a:t>
            </a:r>
            <a:r>
              <a:rPr lang="en-US" dirty="0"/>
              <a:t> Technology.</a:t>
            </a:r>
            <a:endParaRPr dirty="0"/>
          </a:p>
        </p:txBody>
      </p:sp>
      <p:sp>
        <p:nvSpPr>
          <p:cNvPr id="997" name="Google Shape;997;p77"/>
          <p:cNvSpPr txBox="1">
            <a:spLocks noGrp="1"/>
          </p:cNvSpPr>
          <p:nvPr>
            <p:ph type="subTitle" idx="2"/>
          </p:nvPr>
        </p:nvSpPr>
        <p:spPr>
          <a:xfrm rot="-268">
            <a:off x="950983" y="4505063"/>
            <a:ext cx="6786601" cy="132907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dirty="0" smtClean="0"/>
              <a:t>We have implemented and updated the tools with latest technology and added some more new Environments like Accessibility, Code compiler QTI export / import</a:t>
            </a:r>
            <a:endParaRPr dirty="0"/>
          </a:p>
        </p:txBody>
      </p:sp>
      <p:sp>
        <p:nvSpPr>
          <p:cNvPr id="996" name="Google Shape;996;p7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004" name="Google Shape;1004;p77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4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IN" dirty="0"/>
              <a:t>Responsibilities</a:t>
            </a:r>
            <a:endParaRPr dirty="0"/>
          </a:p>
        </p:txBody>
      </p:sp>
      <p:sp>
        <p:nvSpPr>
          <p:cNvPr id="539" name="Google Shape;539;p61"/>
          <p:cNvSpPr txBox="1">
            <a:spLocks noGrp="1"/>
          </p:cNvSpPr>
          <p:nvPr>
            <p:ph type="subTitle" idx="1"/>
          </p:nvPr>
        </p:nvSpPr>
        <p:spPr>
          <a:xfrm rot="-564">
            <a:off x="794090" y="3953271"/>
            <a:ext cx="5411195" cy="105712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IN" sz="2000" dirty="0">
                <a:sym typeface="Raleway Thin"/>
              </a:rPr>
              <a:t>Preparing Technical Specification Documents</a:t>
            </a:r>
            <a:r>
              <a:rPr lang="en-IN" sz="2000" dirty="0" smtClean="0">
                <a:sym typeface="Raleway Thin"/>
              </a:rPr>
              <a:t>. </a:t>
            </a:r>
            <a:r>
              <a:rPr lang="en-US" sz="2000" dirty="0">
                <a:sym typeface="Raleway Thin"/>
              </a:rPr>
              <a:t>Bug fixing and Production Support</a:t>
            </a:r>
            <a:r>
              <a:rPr lang="en-US" sz="2000" dirty="0" smtClean="0">
                <a:sym typeface="Raleway Thin"/>
              </a:rPr>
              <a:t>.</a:t>
            </a:r>
            <a:endParaRPr lang="en-US" sz="2000" dirty="0">
              <a:sym typeface="Raleway Thin"/>
            </a:endParaRPr>
          </a:p>
        </p:txBody>
      </p:sp>
      <p:sp>
        <p:nvSpPr>
          <p:cNvPr id="38" name="Google Shape;539;p61"/>
          <p:cNvSpPr txBox="1">
            <a:spLocks noGrp="1"/>
          </p:cNvSpPr>
          <p:nvPr>
            <p:ph type="subTitle" idx="2"/>
          </p:nvPr>
        </p:nvSpPr>
        <p:spPr>
          <a:xfrm rot="-564">
            <a:off x="937780" y="5231652"/>
            <a:ext cx="5411195" cy="105712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sz="2000" dirty="0">
                <a:latin typeface="+mn-lt"/>
                <a:ea typeface="+mn-ea"/>
                <a:cs typeface="+mn-cs"/>
              </a:rPr>
              <a:t>Taking sessions and guiding the team in react, Handling the 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juniors. Maintaining Weekly status report.</a:t>
            </a:r>
            <a:endParaRPr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7" name="Google Shape;540;p61"/>
          <p:cNvSpPr txBox="1">
            <a:spLocks noGrp="1"/>
          </p:cNvSpPr>
          <p:nvPr>
            <p:ph type="subTitle" idx="3"/>
          </p:nvPr>
        </p:nvSpPr>
        <p:spPr>
          <a:xfrm rot="-1128">
            <a:off x="2340775" y="4789207"/>
            <a:ext cx="2438400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/>
              <a:t>6</a:t>
            </a:r>
            <a:endParaRPr dirty="0"/>
          </a:p>
        </p:txBody>
      </p:sp>
      <p:sp>
        <p:nvSpPr>
          <p:cNvPr id="543" name="Google Shape;543;p61"/>
          <p:cNvSpPr txBox="1">
            <a:spLocks noGrp="1"/>
          </p:cNvSpPr>
          <p:nvPr>
            <p:ph type="subTitle" idx="4"/>
          </p:nvPr>
        </p:nvSpPr>
        <p:spPr>
          <a:xfrm rot="-564">
            <a:off x="7946258" y="4439078"/>
            <a:ext cx="4043957" cy="151088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000" dirty="0">
                <a:latin typeface="+mn-lt"/>
                <a:ea typeface="+mn-ea"/>
                <a:cs typeface="+mn-cs"/>
              </a:rPr>
              <a:t>Developing the User Stories and do Unit Testing. Once completed then to make the appropriate changes in Rally. So that the client aware the status of the User Stories.</a:t>
            </a:r>
            <a:endParaRPr sz="2000" dirty="0">
              <a:latin typeface="+mn-lt"/>
              <a:ea typeface="+mn-ea"/>
              <a:cs typeface="+mn-cs"/>
            </a:endParaRPr>
          </a:p>
        </p:txBody>
      </p:sp>
      <p:sp>
        <p:nvSpPr>
          <p:cNvPr id="545" name="Google Shape;545;p61"/>
          <p:cNvSpPr txBox="1">
            <a:spLocks noGrp="1"/>
          </p:cNvSpPr>
          <p:nvPr>
            <p:ph type="subTitle" idx="5"/>
          </p:nvPr>
        </p:nvSpPr>
        <p:spPr>
          <a:xfrm rot="-564">
            <a:off x="951058" y="2420309"/>
            <a:ext cx="5217831" cy="110895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sz="2000" dirty="0">
                <a:sym typeface="Raleway Thin"/>
              </a:rPr>
              <a:t>Involved in Analyzing the User Stories and divide it based on the complexity and size</a:t>
            </a:r>
            <a:r>
              <a:rPr lang="en-US" sz="2000" dirty="0" smtClean="0">
                <a:sym typeface="Raleway Thin"/>
              </a:rPr>
              <a:t>.</a:t>
            </a:r>
            <a:endParaRPr lang="en-IN" sz="2000" dirty="0">
              <a:sym typeface="Raleway Thin"/>
            </a:endParaRPr>
          </a:p>
        </p:txBody>
      </p:sp>
      <p:sp>
        <p:nvSpPr>
          <p:cNvPr id="546" name="Google Shape;546;p61"/>
          <p:cNvSpPr txBox="1">
            <a:spLocks noGrp="1"/>
          </p:cNvSpPr>
          <p:nvPr>
            <p:ph type="subTitle" idx="6"/>
          </p:nvPr>
        </p:nvSpPr>
        <p:spPr>
          <a:xfrm rot="-1128">
            <a:off x="2340773" y="1558786"/>
            <a:ext cx="2438400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 smtClean="0"/>
              <a:t>1</a:t>
            </a:r>
            <a:endParaRPr dirty="0"/>
          </a:p>
        </p:txBody>
      </p:sp>
      <p:sp>
        <p:nvSpPr>
          <p:cNvPr id="39" name="Google Shape;546;p61"/>
          <p:cNvSpPr txBox="1">
            <a:spLocks noGrp="1"/>
          </p:cNvSpPr>
          <p:nvPr>
            <p:ph type="subTitle" idx="7"/>
          </p:nvPr>
        </p:nvSpPr>
        <p:spPr>
          <a:xfrm rot="-1128">
            <a:off x="2249331" y="3336757"/>
            <a:ext cx="2438400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/>
              <a:t>4</a:t>
            </a:r>
            <a:endParaRPr dirty="0"/>
          </a:p>
        </p:txBody>
      </p:sp>
      <p:sp>
        <p:nvSpPr>
          <p:cNvPr id="40" name="Google Shape;546;p61"/>
          <p:cNvSpPr txBox="1">
            <a:spLocks noGrp="1"/>
          </p:cNvSpPr>
          <p:nvPr>
            <p:ph type="subTitle" idx="8"/>
          </p:nvPr>
        </p:nvSpPr>
        <p:spPr>
          <a:xfrm rot="-1128">
            <a:off x="8618407" y="3554317"/>
            <a:ext cx="2438400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 smtClean="0"/>
              <a:t>5</a:t>
            </a:r>
            <a:endParaRPr dirty="0"/>
          </a:p>
        </p:txBody>
      </p:sp>
      <p:sp>
        <p:nvSpPr>
          <p:cNvPr id="547" name="Google Shape;547;p61"/>
          <p:cNvSpPr txBox="1">
            <a:spLocks noGrp="1"/>
          </p:cNvSpPr>
          <p:nvPr>
            <p:ph type="subTitle" idx="9"/>
          </p:nvPr>
        </p:nvSpPr>
        <p:spPr>
          <a:xfrm rot="-564">
            <a:off x="7876905" y="2420208"/>
            <a:ext cx="3984462" cy="91574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sz="2000" dirty="0">
                <a:sym typeface="Raleway Thin"/>
              </a:rPr>
              <a:t>Assign the User Stories to the corresponding team members</a:t>
            </a:r>
            <a:r>
              <a:rPr lang="en-US" sz="2000" dirty="0" smtClean="0">
                <a:sym typeface="Raleway Thin"/>
              </a:rPr>
              <a:t>.</a:t>
            </a:r>
            <a:endParaRPr lang="en-US" sz="2000" dirty="0">
              <a:sym typeface="Raleway Thin"/>
            </a:endParaRPr>
          </a:p>
        </p:txBody>
      </p:sp>
      <p:sp>
        <p:nvSpPr>
          <p:cNvPr id="548" name="Google Shape;548;p61"/>
          <p:cNvSpPr txBox="1">
            <a:spLocks noGrp="1"/>
          </p:cNvSpPr>
          <p:nvPr>
            <p:ph type="subTitle" idx="13"/>
          </p:nvPr>
        </p:nvSpPr>
        <p:spPr>
          <a:xfrm rot="-1128">
            <a:off x="8632678" y="1528923"/>
            <a:ext cx="2438400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725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/>
          <p:nvPr/>
        </p:nvSpPr>
        <p:spPr>
          <a:xfrm rot="21599917">
            <a:off x="5782048" y="2368338"/>
            <a:ext cx="514871" cy="693989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8" name="Google Shape;338;p52"/>
          <p:cNvSpPr/>
          <p:nvPr/>
        </p:nvSpPr>
        <p:spPr>
          <a:xfrm rot="414817">
            <a:off x="9139867" y="2987671"/>
            <a:ext cx="514871" cy="69398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1" name="Google Shape;341;p52"/>
          <p:cNvSpPr/>
          <p:nvPr/>
        </p:nvSpPr>
        <p:spPr>
          <a:xfrm rot="21322096">
            <a:off x="2436929" y="3082003"/>
            <a:ext cx="514871" cy="69398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dirty="0" smtClean="0"/>
              <a:t>POC</a:t>
            </a:r>
            <a:endParaRPr dirty="0"/>
          </a:p>
        </p:txBody>
      </p:sp>
      <p:sp>
        <p:nvSpPr>
          <p:cNvPr id="345" name="Google Shape;345;p52"/>
          <p:cNvSpPr txBox="1">
            <a:spLocks noGrp="1"/>
          </p:cNvSpPr>
          <p:nvPr>
            <p:ph type="subTitle" idx="1"/>
          </p:nvPr>
        </p:nvSpPr>
        <p:spPr>
          <a:xfrm rot="-981">
            <a:off x="1292444" y="4300470"/>
            <a:ext cx="2804000" cy="100563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" dirty="0" smtClean="0"/>
              <a:t>Co</a:t>
            </a:r>
            <a:r>
              <a:rPr lang="en-IN" dirty="0"/>
              <a:t>r</a:t>
            </a:r>
            <a:r>
              <a:rPr lang="en" dirty="0" smtClean="0"/>
              <a:t>da Blockchain</a:t>
            </a:r>
            <a:endParaRPr dirty="0"/>
          </a:p>
        </p:txBody>
      </p:sp>
      <p:sp>
        <p:nvSpPr>
          <p:cNvPr id="342" name="Google Shape;342;p52"/>
          <p:cNvSpPr txBox="1">
            <a:spLocks noGrp="1"/>
          </p:cNvSpPr>
          <p:nvPr>
            <p:ph type="subTitle" idx="2"/>
          </p:nvPr>
        </p:nvSpPr>
        <p:spPr>
          <a:xfrm>
            <a:off x="4712179" y="3684678"/>
            <a:ext cx="2803784" cy="100572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IN" dirty="0" err="1" smtClean="0"/>
              <a:t>Ethereum</a:t>
            </a:r>
            <a:r>
              <a:rPr lang="en-IN" dirty="0" smtClean="0"/>
              <a:t> </a:t>
            </a:r>
            <a:r>
              <a:rPr lang="en-IN" dirty="0" err="1" smtClean="0"/>
              <a:t>Blockchain</a:t>
            </a:r>
            <a:endParaRPr dirty="0"/>
          </a:p>
        </p:txBody>
      </p:sp>
      <p:sp>
        <p:nvSpPr>
          <p:cNvPr id="347" name="Google Shape;347;p52"/>
          <p:cNvSpPr txBox="1">
            <a:spLocks noGrp="1"/>
          </p:cNvSpPr>
          <p:nvPr>
            <p:ph type="subTitle" idx="3"/>
          </p:nvPr>
        </p:nvSpPr>
        <p:spPr>
          <a:xfrm rot="-981">
            <a:off x="7960787" y="3841747"/>
            <a:ext cx="2804000" cy="208262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IN" dirty="0"/>
              <a:t>Unit </a:t>
            </a:r>
            <a:r>
              <a:rPr lang="en-IN" dirty="0" smtClean="0"/>
              <a:t>Testing Frameworks like mocha, chai, </a:t>
            </a:r>
            <a:r>
              <a:rPr lang="en-IN" dirty="0" err="1" smtClean="0"/>
              <a:t>sinon</a:t>
            </a:r>
            <a:r>
              <a:rPr lang="en-IN" dirty="0" smtClean="0"/>
              <a:t>, jest</a:t>
            </a:r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781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l"/>
            <a:r>
              <a:rPr lang="en" dirty="0"/>
              <a:t>MY </a:t>
            </a:r>
            <a:r>
              <a:rPr lang="en" dirty="0" smtClean="0"/>
              <a:t>Strength</a:t>
            </a:r>
            <a:endParaRPr dirty="0"/>
          </a:p>
        </p:txBody>
      </p:sp>
      <p:sp>
        <p:nvSpPr>
          <p:cNvPr id="560" name="Google Shape;560;p6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/>
              <a:t>Will be loyal to my </a:t>
            </a:r>
            <a:r>
              <a:rPr lang="en" dirty="0" smtClean="0"/>
              <a:t>work as well as in my life</a:t>
            </a:r>
            <a:endParaRPr dirty="0"/>
          </a:p>
        </p:txBody>
      </p:sp>
      <p:sp>
        <p:nvSpPr>
          <p:cNvPr id="561" name="Google Shape;561;p6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/>
              <a:t>LOYALTY</a:t>
            </a:r>
            <a:endParaRPr dirty="0"/>
          </a:p>
        </p:txBody>
      </p:sp>
      <p:sp>
        <p:nvSpPr>
          <p:cNvPr id="562" name="Google Shape;562;p6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 smtClean="0"/>
              <a:t>Easily adopt with any kind of people and situvation</a:t>
            </a:r>
            <a:endParaRPr dirty="0"/>
          </a:p>
        </p:txBody>
      </p:sp>
      <p:sp>
        <p:nvSpPr>
          <p:cNvPr id="563" name="Google Shape;563;p6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/>
              <a:t>EFFICIENCY</a:t>
            </a:r>
            <a:endParaRPr dirty="0"/>
          </a:p>
        </p:txBody>
      </p:sp>
      <p:sp>
        <p:nvSpPr>
          <p:cNvPr id="564" name="Google Shape;564;p62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Will be  since</a:t>
            </a:r>
            <a:r>
              <a:rPr lang="en" dirty="0" smtClean="0"/>
              <a:t>re and punctual </a:t>
            </a:r>
            <a:r>
              <a:rPr lang="en-IN" dirty="0" smtClean="0"/>
              <a:t>I</a:t>
            </a:r>
            <a:r>
              <a:rPr lang="en" dirty="0" smtClean="0"/>
              <a:t>n my commitments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62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/>
              <a:t>COMMITMENT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6602" y="27464"/>
            <a:ext cx="3744383" cy="4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47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Won many p</a:t>
            </a:r>
            <a:r>
              <a:rPr lang="en-IN" dirty="0" err="1" smtClean="0"/>
              <a:t>rizes</a:t>
            </a:r>
            <a:r>
              <a:rPr lang="en-IN" dirty="0" smtClean="0"/>
              <a:t> in state level symposium for the event of Quiz, Debugging, paper presentations.</a:t>
            </a:r>
          </a:p>
          <a:p>
            <a:r>
              <a:rPr lang="en-US" dirty="0" smtClean="0"/>
              <a:t>Dist</a:t>
            </a:r>
            <a:r>
              <a:rPr lang="en-IN" dirty="0" err="1" smtClean="0"/>
              <a:t>rict</a:t>
            </a:r>
            <a:r>
              <a:rPr lang="en-IN" dirty="0" smtClean="0"/>
              <a:t> level volley champion.</a:t>
            </a:r>
          </a:p>
          <a:p>
            <a:r>
              <a:rPr lang="en-US" dirty="0" smtClean="0"/>
              <a:t>Event o</a:t>
            </a:r>
            <a:r>
              <a:rPr lang="en-IN" dirty="0" err="1" smtClean="0"/>
              <a:t>rganizer</a:t>
            </a:r>
            <a:r>
              <a:rPr lang="en-IN" dirty="0" smtClean="0"/>
              <a:t> in the collage.</a:t>
            </a:r>
          </a:p>
          <a:p>
            <a:r>
              <a:rPr lang="en-US" dirty="0" smtClean="0"/>
              <a:t>G</a:t>
            </a:r>
            <a:r>
              <a:rPr lang="en-US" dirty="0" smtClean="0"/>
              <a:t>uest </a:t>
            </a:r>
            <a:r>
              <a:rPr lang="en-US" dirty="0" err="1" smtClean="0"/>
              <a:t>lectu</a:t>
            </a:r>
            <a:r>
              <a:rPr lang="en-IN" dirty="0" smtClean="0"/>
              <a:t>re class taken for BE students.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E58B-853A-45E5-A6FF-68C91CF3396B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4"/>
          <p:cNvSpPr/>
          <p:nvPr/>
        </p:nvSpPr>
        <p:spPr>
          <a:xfrm flipH="1">
            <a:off x="6092592" y="3289501"/>
            <a:ext cx="6867" cy="558480"/>
          </a:xfrm>
          <a:custGeom>
            <a:avLst/>
            <a:gdLst/>
            <a:ahLst/>
            <a:cxnLst/>
            <a:rect l="l" t="t" r="r" b="b"/>
            <a:pathLst>
              <a:path w="486" h="18697" extrusionOk="0">
                <a:moveTo>
                  <a:pt x="243" y="1"/>
                </a:moveTo>
                <a:cubicBezTo>
                  <a:pt x="108" y="1"/>
                  <a:pt x="1" y="109"/>
                  <a:pt x="1" y="243"/>
                </a:cubicBezTo>
                <a:lnTo>
                  <a:pt x="1" y="18455"/>
                </a:lnTo>
                <a:cubicBezTo>
                  <a:pt x="1" y="18588"/>
                  <a:pt x="108" y="18697"/>
                  <a:pt x="243" y="18697"/>
                </a:cubicBezTo>
                <a:cubicBezTo>
                  <a:pt x="377" y="18697"/>
                  <a:pt x="485" y="18588"/>
                  <a:pt x="485" y="18455"/>
                </a:cubicBezTo>
                <a:lnTo>
                  <a:pt x="485" y="243"/>
                </a:lnTo>
                <a:cubicBezTo>
                  <a:pt x="485" y="109"/>
                  <a:pt x="377" y="1"/>
                  <a:pt x="243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64"/>
          <p:cNvSpPr/>
          <p:nvPr/>
        </p:nvSpPr>
        <p:spPr>
          <a:xfrm rot="10800000">
            <a:off x="2684274" y="3318135"/>
            <a:ext cx="1531993" cy="529839"/>
          </a:xfrm>
          <a:custGeom>
            <a:avLst/>
            <a:gdLst/>
            <a:ahLst/>
            <a:cxnLst/>
            <a:rect l="l" t="t" r="r" b="b"/>
            <a:pathLst>
              <a:path w="54064" h="18698" extrusionOk="0">
                <a:moveTo>
                  <a:pt x="53821" y="0"/>
                </a:moveTo>
                <a:cubicBezTo>
                  <a:pt x="53686" y="0"/>
                  <a:pt x="53579" y="109"/>
                  <a:pt x="53579" y="242"/>
                </a:cubicBezTo>
                <a:lnTo>
                  <a:pt x="53579" y="5286"/>
                </a:lnTo>
                <a:cubicBezTo>
                  <a:pt x="53579" y="8576"/>
                  <a:pt x="50903" y="11250"/>
                  <a:pt x="47614" y="11250"/>
                </a:cubicBezTo>
                <a:lnTo>
                  <a:pt x="7205" y="11250"/>
                </a:lnTo>
                <a:cubicBezTo>
                  <a:pt x="3232" y="11250"/>
                  <a:pt x="0" y="14484"/>
                  <a:pt x="0" y="18456"/>
                </a:cubicBezTo>
                <a:cubicBezTo>
                  <a:pt x="0" y="18589"/>
                  <a:pt x="109" y="18698"/>
                  <a:pt x="242" y="18698"/>
                </a:cubicBezTo>
                <a:cubicBezTo>
                  <a:pt x="376" y="18698"/>
                  <a:pt x="485" y="18589"/>
                  <a:pt x="485" y="18456"/>
                </a:cubicBezTo>
                <a:cubicBezTo>
                  <a:pt x="485" y="14751"/>
                  <a:pt x="3499" y="11736"/>
                  <a:pt x="7202" y="11736"/>
                </a:cubicBezTo>
                <a:lnTo>
                  <a:pt x="47612" y="11736"/>
                </a:lnTo>
                <a:cubicBezTo>
                  <a:pt x="51169" y="11736"/>
                  <a:pt x="54063" y="8843"/>
                  <a:pt x="54063" y="5286"/>
                </a:cubicBezTo>
                <a:lnTo>
                  <a:pt x="54063" y="242"/>
                </a:lnTo>
                <a:cubicBezTo>
                  <a:pt x="54063" y="109"/>
                  <a:pt x="53955" y="0"/>
                  <a:pt x="53821" y="0"/>
                </a:cubicBezTo>
                <a:close/>
              </a:path>
            </a:pathLst>
          </a:custGeom>
          <a:solidFill>
            <a:srgbClr val="9FA0A4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dirty="0"/>
              <a:t>GOALS</a:t>
            </a:r>
            <a:endParaRPr dirty="0"/>
          </a:p>
        </p:txBody>
      </p:sp>
      <p:sp>
        <p:nvSpPr>
          <p:cNvPr id="630" name="Google Shape;630;p64"/>
          <p:cNvSpPr txBox="1">
            <a:spLocks noGrp="1"/>
          </p:cNvSpPr>
          <p:nvPr>
            <p:ph type="subTitle" idx="1"/>
          </p:nvPr>
        </p:nvSpPr>
        <p:spPr>
          <a:xfrm rot="-564">
            <a:off x="1184769" y="4706336"/>
            <a:ext cx="2728730" cy="10660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/>
              <a:t>Having </a:t>
            </a:r>
            <a:r>
              <a:rPr lang="en" dirty="0" smtClean="0"/>
              <a:t>moRe faith in spRituality and like to sing bhajans</a:t>
            </a:r>
            <a:endParaRPr dirty="0"/>
          </a:p>
        </p:txBody>
      </p:sp>
      <p:sp>
        <p:nvSpPr>
          <p:cNvPr id="631" name="Google Shape;631;p6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 err="1" smtClean="0"/>
              <a:t>sp</a:t>
            </a:r>
            <a:r>
              <a:rPr lang="en" dirty="0" smtClean="0"/>
              <a:t>Rituality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I want to be best </a:t>
            </a:r>
            <a:r>
              <a:rPr lang="en-US" dirty="0" err="1">
                <a:solidFill>
                  <a:schemeClr val="tx1"/>
                </a:solidFill>
              </a:rPr>
              <a:t>softwa</a:t>
            </a:r>
            <a:r>
              <a:rPr lang="en" dirty="0">
                <a:solidFill>
                  <a:schemeClr val="tx1"/>
                </a:solidFill>
              </a:rPr>
              <a:t>Re </a:t>
            </a:r>
            <a:r>
              <a:rPr lang="en-US" dirty="0">
                <a:solidFill>
                  <a:schemeClr val="tx1"/>
                </a:solidFill>
              </a:rPr>
              <a:t>architect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3" name="Google Shape;633;p6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US" dirty="0" smtClean="0"/>
              <a:t>A</a:t>
            </a:r>
            <a:r>
              <a:rPr lang="en" dirty="0" smtClean="0"/>
              <a:t>Richitect</a:t>
            </a:r>
            <a:endParaRPr dirty="0"/>
          </a:p>
        </p:txBody>
      </p:sp>
      <p:sp>
        <p:nvSpPr>
          <p:cNvPr id="634" name="Google Shape;634;p64"/>
          <p:cNvSpPr txBox="1">
            <a:spLocks noGrp="1"/>
          </p:cNvSpPr>
          <p:nvPr>
            <p:ph type="subTitle" idx="5"/>
          </p:nvPr>
        </p:nvSpPr>
        <p:spPr>
          <a:xfrm rot="-564">
            <a:off x="8662261" y="4771667"/>
            <a:ext cx="2438400" cy="68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dirty="0"/>
              <a:t>I want to settle my life as a </a:t>
            </a:r>
            <a:r>
              <a:rPr lang="en-US" dirty="0" err="1"/>
              <a:t>Fa</a:t>
            </a:r>
            <a:r>
              <a:rPr lang="en" dirty="0"/>
              <a:t>R</a:t>
            </a:r>
            <a:r>
              <a:rPr lang="en-US" dirty="0"/>
              <a:t>me</a:t>
            </a:r>
            <a:r>
              <a:rPr lang="en" dirty="0"/>
              <a:t>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35" name="Google Shape;635;p64"/>
          <p:cNvSpPr txBox="1">
            <a:spLocks noGrp="1"/>
          </p:cNvSpPr>
          <p:nvPr>
            <p:ph type="subTitle" idx="6"/>
          </p:nvPr>
        </p:nvSpPr>
        <p:spPr>
          <a:xfrm rot="-1128">
            <a:off x="8278532" y="4095334"/>
            <a:ext cx="3067759" cy="44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" dirty="0" smtClean="0"/>
              <a:t>Ag</a:t>
            </a:r>
            <a:r>
              <a:rPr lang="en-IN" dirty="0" err="1" smtClean="0"/>
              <a:t>RicultuR</a:t>
            </a:r>
            <a:r>
              <a:rPr lang="en-US" dirty="0" err="1" smtClean="0"/>
              <a:t>ist</a:t>
            </a:r>
            <a:endParaRPr lang="en-IN" dirty="0"/>
          </a:p>
        </p:txBody>
      </p:sp>
      <p:sp>
        <p:nvSpPr>
          <p:cNvPr id="636" name="Google Shape;636;p64"/>
          <p:cNvSpPr/>
          <p:nvPr/>
        </p:nvSpPr>
        <p:spPr>
          <a:xfrm>
            <a:off x="4027197" y="2491419"/>
            <a:ext cx="460036" cy="42706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35D74"/>
              </a:solidFill>
            </a:endParaRPr>
          </a:p>
        </p:txBody>
      </p:sp>
      <p:grpSp>
        <p:nvGrpSpPr>
          <p:cNvPr id="637" name="Google Shape;637;p64"/>
          <p:cNvGrpSpPr/>
          <p:nvPr/>
        </p:nvGrpSpPr>
        <p:grpSpPr>
          <a:xfrm>
            <a:off x="5867639" y="2478770"/>
            <a:ext cx="456773" cy="452361"/>
            <a:chOff x="5049725" y="1435050"/>
            <a:chExt cx="486550" cy="481850"/>
          </a:xfrm>
        </p:grpSpPr>
        <p:sp>
          <p:nvSpPr>
            <p:cNvPr id="638" name="Google Shape;638;p6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41" name="Google Shape;641;p6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642" name="Google Shape;642;p64"/>
          <p:cNvSpPr/>
          <p:nvPr/>
        </p:nvSpPr>
        <p:spPr>
          <a:xfrm>
            <a:off x="7704778" y="2505255"/>
            <a:ext cx="452337" cy="399389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35D74"/>
              </a:solidFill>
            </a:endParaRPr>
          </a:p>
        </p:txBody>
      </p:sp>
      <p:sp>
        <p:nvSpPr>
          <p:cNvPr id="643" name="Google Shape;643;p64"/>
          <p:cNvSpPr/>
          <p:nvPr/>
        </p:nvSpPr>
        <p:spPr>
          <a:xfrm rot="10800000" flipH="1">
            <a:off x="7916668" y="3289514"/>
            <a:ext cx="1538481" cy="571287"/>
          </a:xfrm>
          <a:custGeom>
            <a:avLst/>
            <a:gdLst/>
            <a:ahLst/>
            <a:cxnLst/>
            <a:rect l="l" t="t" r="r" b="b"/>
            <a:pathLst>
              <a:path w="54064" h="18698" extrusionOk="0">
                <a:moveTo>
                  <a:pt x="53821" y="0"/>
                </a:moveTo>
                <a:cubicBezTo>
                  <a:pt x="53686" y="0"/>
                  <a:pt x="53579" y="109"/>
                  <a:pt x="53579" y="242"/>
                </a:cubicBezTo>
                <a:lnTo>
                  <a:pt x="53579" y="5286"/>
                </a:lnTo>
                <a:cubicBezTo>
                  <a:pt x="53579" y="8576"/>
                  <a:pt x="50903" y="11250"/>
                  <a:pt x="47614" y="11250"/>
                </a:cubicBezTo>
                <a:lnTo>
                  <a:pt x="7205" y="11250"/>
                </a:lnTo>
                <a:cubicBezTo>
                  <a:pt x="3232" y="11250"/>
                  <a:pt x="0" y="14484"/>
                  <a:pt x="0" y="18456"/>
                </a:cubicBezTo>
                <a:cubicBezTo>
                  <a:pt x="0" y="18589"/>
                  <a:pt x="109" y="18698"/>
                  <a:pt x="242" y="18698"/>
                </a:cubicBezTo>
                <a:cubicBezTo>
                  <a:pt x="376" y="18698"/>
                  <a:pt x="485" y="18589"/>
                  <a:pt x="485" y="18456"/>
                </a:cubicBezTo>
                <a:cubicBezTo>
                  <a:pt x="485" y="14751"/>
                  <a:pt x="3499" y="11736"/>
                  <a:pt x="7202" y="11736"/>
                </a:cubicBezTo>
                <a:lnTo>
                  <a:pt x="47612" y="11736"/>
                </a:lnTo>
                <a:cubicBezTo>
                  <a:pt x="51169" y="11736"/>
                  <a:pt x="54063" y="8843"/>
                  <a:pt x="54063" y="5286"/>
                </a:cubicBezTo>
                <a:lnTo>
                  <a:pt x="54063" y="242"/>
                </a:lnTo>
                <a:cubicBezTo>
                  <a:pt x="54063" y="109"/>
                  <a:pt x="53955" y="0"/>
                  <a:pt x="53821" y="0"/>
                </a:cubicBezTo>
                <a:close/>
              </a:path>
            </a:pathLst>
          </a:custGeom>
          <a:solidFill>
            <a:srgbClr val="9FA0A4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41559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0;p64"/>
          <p:cNvSpPr txBox="1">
            <a:spLocks/>
          </p:cNvSpPr>
          <p:nvPr/>
        </p:nvSpPr>
        <p:spPr>
          <a:xfrm rot="-564">
            <a:off x="888476" y="2035271"/>
            <a:ext cx="4984456" cy="202404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Have a Good Day</a:t>
            </a:r>
            <a:endParaRPr lang="en-US" dirty="0"/>
          </a:p>
        </p:txBody>
      </p:sp>
      <p:grpSp>
        <p:nvGrpSpPr>
          <p:cNvPr id="5" name="Google Shape;8700;p96"/>
          <p:cNvGrpSpPr/>
          <p:nvPr/>
        </p:nvGrpSpPr>
        <p:grpSpPr>
          <a:xfrm>
            <a:off x="3380703" y="2292439"/>
            <a:ext cx="650383" cy="421351"/>
            <a:chOff x="-5254775" y="3631325"/>
            <a:chExt cx="296950" cy="292625"/>
          </a:xfrm>
        </p:grpSpPr>
        <p:sp>
          <p:nvSpPr>
            <p:cNvPr id="6" name="Google Shape;8701;p96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02;p96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03;p96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04;p96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05;p96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06;p96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07;p96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2028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dirty="0" smtClean="0"/>
              <a:t>Agenda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3"/>
          </p:nvPr>
        </p:nvSpPr>
        <p:spPr>
          <a:xfrm>
            <a:off x="1078500" y="2327400"/>
            <a:ext cx="2072800" cy="182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title" idx="6"/>
          </p:nvPr>
        </p:nvSpPr>
        <p:spPr>
          <a:xfrm>
            <a:off x="3821700" y="2327400"/>
            <a:ext cx="2072800" cy="182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title" idx="9"/>
          </p:nvPr>
        </p:nvSpPr>
        <p:spPr>
          <a:xfrm>
            <a:off x="6337267" y="2327400"/>
            <a:ext cx="2072800" cy="182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218" name="Google Shape;218;p46"/>
          <p:cNvSpPr txBox="1">
            <a:spLocks noGrp="1"/>
          </p:cNvSpPr>
          <p:nvPr>
            <p:ph type="title" idx="15"/>
          </p:nvPr>
        </p:nvSpPr>
        <p:spPr>
          <a:xfrm>
            <a:off x="9080467" y="2327400"/>
            <a:ext cx="2072800" cy="182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grpSp>
        <p:nvGrpSpPr>
          <p:cNvPr id="219" name="Google Shape;219;p46"/>
          <p:cNvGrpSpPr/>
          <p:nvPr/>
        </p:nvGrpSpPr>
        <p:grpSpPr>
          <a:xfrm>
            <a:off x="10456071" y="2167618"/>
            <a:ext cx="442012" cy="675684"/>
            <a:chOff x="7052678" y="3327363"/>
            <a:chExt cx="331509" cy="506763"/>
          </a:xfrm>
        </p:grpSpPr>
        <p:sp>
          <p:nvSpPr>
            <p:cNvPr id="220" name="Google Shape;220;p46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2" name="Google Shape;222;p46"/>
          <p:cNvSpPr/>
          <p:nvPr/>
        </p:nvSpPr>
        <p:spPr>
          <a:xfrm>
            <a:off x="9040800" y="3943367"/>
            <a:ext cx="2524428" cy="56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Hobbies &amp; Goals</a:t>
            </a:r>
            <a:endParaRPr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6" name="Google Shape;226;p46"/>
          <p:cNvGrpSpPr/>
          <p:nvPr/>
        </p:nvGrpSpPr>
        <p:grpSpPr>
          <a:xfrm>
            <a:off x="7783505" y="2167618"/>
            <a:ext cx="442012" cy="675684"/>
            <a:chOff x="7052678" y="3327363"/>
            <a:chExt cx="331509" cy="506763"/>
          </a:xfrm>
        </p:grpSpPr>
        <p:sp>
          <p:nvSpPr>
            <p:cNvPr id="227" name="Google Shape;227;p46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46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9" name="Google Shape;229;p46"/>
          <p:cNvSpPr/>
          <p:nvPr/>
        </p:nvSpPr>
        <p:spPr>
          <a:xfrm>
            <a:off x="6297600" y="3943367"/>
            <a:ext cx="2136800" cy="56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 smtClean="0"/>
              <a:t>Experience</a:t>
            </a:r>
            <a:endParaRPr sz="2400" dirty="0"/>
          </a:p>
        </p:txBody>
      </p:sp>
      <p:grpSp>
        <p:nvGrpSpPr>
          <p:cNvPr id="232" name="Google Shape;232;p46"/>
          <p:cNvGrpSpPr/>
          <p:nvPr/>
        </p:nvGrpSpPr>
        <p:grpSpPr>
          <a:xfrm>
            <a:off x="5298471" y="2167618"/>
            <a:ext cx="442012" cy="675684"/>
            <a:chOff x="7052678" y="3327363"/>
            <a:chExt cx="331509" cy="506763"/>
          </a:xfrm>
        </p:grpSpPr>
        <p:sp>
          <p:nvSpPr>
            <p:cNvPr id="233" name="Google Shape;233;p46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46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5" name="Google Shape;235;p46"/>
          <p:cNvSpPr/>
          <p:nvPr/>
        </p:nvSpPr>
        <p:spPr>
          <a:xfrm>
            <a:off x="3757600" y="3943367"/>
            <a:ext cx="2136800" cy="56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 smtClean="0"/>
              <a:t>Education</a:t>
            </a:r>
            <a:endParaRPr sz="2400" dirty="0"/>
          </a:p>
        </p:txBody>
      </p:sp>
      <p:grpSp>
        <p:nvGrpSpPr>
          <p:cNvPr id="238" name="Google Shape;238;p46"/>
          <p:cNvGrpSpPr/>
          <p:nvPr/>
        </p:nvGrpSpPr>
        <p:grpSpPr>
          <a:xfrm>
            <a:off x="2625905" y="2167618"/>
            <a:ext cx="442012" cy="675684"/>
            <a:chOff x="7052678" y="3327363"/>
            <a:chExt cx="331509" cy="506763"/>
          </a:xfrm>
        </p:grpSpPr>
        <p:sp>
          <p:nvSpPr>
            <p:cNvPr id="239" name="Google Shape;239;p46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46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1" name="Google Shape;241;p46"/>
          <p:cNvSpPr/>
          <p:nvPr/>
        </p:nvSpPr>
        <p:spPr>
          <a:xfrm>
            <a:off x="1014400" y="3943367"/>
            <a:ext cx="2136800" cy="56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 smtClean="0"/>
              <a:t>About Me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23930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EAEE92B-86EF-4387-AF22-303CEE6D9FEB}"/>
              </a:ext>
            </a:extLst>
          </p:cNvPr>
          <p:cNvGrpSpPr/>
          <p:nvPr/>
        </p:nvGrpSpPr>
        <p:grpSpPr>
          <a:xfrm>
            <a:off x="8021113" y="1084649"/>
            <a:ext cx="3711541" cy="4918311"/>
            <a:chOff x="6873651" y="701338"/>
            <a:chExt cx="5420139" cy="4918311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BA64964-7700-418E-955B-C1D1D26F1D9D}"/>
                </a:ext>
              </a:extLst>
            </p:cNvPr>
            <p:cNvSpPr txBox="1"/>
            <p:nvPr/>
          </p:nvSpPr>
          <p:spPr>
            <a:xfrm>
              <a:off x="9223022" y="525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45FF3DF7-99A4-4BD6-A24A-3ABC03D03A48}"/>
                </a:ext>
              </a:extLst>
            </p:cNvPr>
            <p:cNvGrpSpPr/>
            <p:nvPr/>
          </p:nvGrpSpPr>
          <p:grpSpPr>
            <a:xfrm>
              <a:off x="6891492" y="1448859"/>
              <a:ext cx="4170208" cy="3385431"/>
              <a:chOff x="6891492" y="1448859"/>
              <a:chExt cx="4170208" cy="33854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E60EB869-A718-441C-BE1D-DF2AB54B6CFF}"/>
                  </a:ext>
                </a:extLst>
              </p:cNvPr>
              <p:cNvGrpSpPr/>
              <p:nvPr/>
            </p:nvGrpSpPr>
            <p:grpSpPr>
              <a:xfrm>
                <a:off x="6891492" y="1448859"/>
                <a:ext cx="4170208" cy="618873"/>
                <a:chOff x="6358092" y="1120248"/>
                <a:chExt cx="3397956" cy="618873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BA1B39B9-2B34-4A84-B0F4-B32F59D6536C}"/>
                    </a:ext>
                  </a:extLst>
                </p:cNvPr>
                <p:cNvSpPr txBox="1"/>
                <p:nvPr/>
              </p:nvSpPr>
              <p:spPr>
                <a:xfrm>
                  <a:off x="6358092" y="1431344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.  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I am </a:t>
                  </a:r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from </a:t>
                  </a:r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Thanjavu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r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B0DF630C-CE4B-4530-B455-F71458DE2D0A}"/>
                    </a:ext>
                  </a:extLst>
                </p:cNvPr>
                <p:cNvSpPr txBox="1"/>
                <p:nvPr/>
              </p:nvSpPr>
              <p:spPr>
                <a:xfrm>
                  <a:off x="6358092" y="1120248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eorgia" panose="02040502050405020303" pitchFamily="18" charset="0"/>
                    </a:rPr>
                    <a:t>Personal profile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4A13F1E2-7A6E-4219-AA79-ED79EED9A973}"/>
                  </a:ext>
                </a:extLst>
              </p:cNvPr>
              <p:cNvGrpSpPr/>
              <p:nvPr/>
            </p:nvGrpSpPr>
            <p:grpSpPr>
              <a:xfrm>
                <a:off x="6891492" y="2299231"/>
                <a:ext cx="4170208" cy="618873"/>
                <a:chOff x="6358092" y="1120248"/>
                <a:chExt cx="3397956" cy="61887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EB7D4666-740F-40D2-9E5D-3B1576A225C7}"/>
                    </a:ext>
                  </a:extLst>
                </p:cNvPr>
                <p:cNvSpPr txBox="1"/>
                <p:nvPr/>
              </p:nvSpPr>
              <p:spPr>
                <a:xfrm>
                  <a:off x="6358092" y="1431344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District Volley ball playe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r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425F232B-AF17-46FD-9D91-5D24A1F15864}"/>
                    </a:ext>
                  </a:extLst>
                </p:cNvPr>
                <p:cNvSpPr txBox="1"/>
                <p:nvPr/>
              </p:nvSpPr>
              <p:spPr>
                <a:xfrm>
                  <a:off x="6358092" y="1120248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eorgia" panose="02040502050405020303" pitchFamily="18" charset="0"/>
                    </a:rPr>
                    <a:t>Achievements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F919BAEE-90A4-4DCD-8A6F-99B413CBB4F9}"/>
                  </a:ext>
                </a:extLst>
              </p:cNvPr>
              <p:cNvGrpSpPr/>
              <p:nvPr/>
            </p:nvGrpSpPr>
            <p:grpSpPr>
              <a:xfrm>
                <a:off x="6891492" y="3149603"/>
                <a:ext cx="4170208" cy="618873"/>
                <a:chOff x="6358092" y="1120248"/>
                <a:chExt cx="3397956" cy="618873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B415681B-113E-4ACC-BAFE-9FE71898F757}"/>
                    </a:ext>
                  </a:extLst>
                </p:cNvPr>
                <p:cNvSpPr txBox="1"/>
                <p:nvPr/>
              </p:nvSpPr>
              <p:spPr>
                <a:xfrm>
                  <a:off x="6358092" y="1431344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Master of Computer Application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E3A35922-EADB-485F-9A1B-D0795A283EFF}"/>
                    </a:ext>
                  </a:extLst>
                </p:cNvPr>
                <p:cNvSpPr txBox="1"/>
                <p:nvPr/>
              </p:nvSpPr>
              <p:spPr>
                <a:xfrm>
                  <a:off x="6358092" y="1120248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eorgia" panose="02040502050405020303" pitchFamily="18" charset="0"/>
                    </a:rPr>
                    <a:t>Education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91A3AE5E-FA33-4DCF-81B1-E5F445A4669C}"/>
                  </a:ext>
                </a:extLst>
              </p:cNvPr>
              <p:cNvGrpSpPr/>
              <p:nvPr/>
            </p:nvGrpSpPr>
            <p:grpSpPr>
              <a:xfrm>
                <a:off x="6891492" y="3999974"/>
                <a:ext cx="4170208" cy="834316"/>
                <a:chOff x="6358092" y="-53156"/>
                <a:chExt cx="3397956" cy="83431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9D5DAC69-5D16-4CE7-8506-4574292511B8}"/>
                    </a:ext>
                  </a:extLst>
                </p:cNvPr>
                <p:cNvSpPr txBox="1"/>
                <p:nvPr/>
              </p:nvSpPr>
              <p:spPr>
                <a:xfrm>
                  <a:off x="6358092" y="257940"/>
                  <a:ext cx="33979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Senior Software Developer in </a:t>
                  </a:r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Changepond</a:t>
                  </a:r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 Pro Light" panose="02040302050405020303" pitchFamily="18" charset="0"/>
                    </a:rPr>
                    <a:t> Technology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id="{741F8CF2-B26E-42BD-8639-22FF8ED580F2}"/>
                    </a:ext>
                  </a:extLst>
                </p:cNvPr>
                <p:cNvSpPr txBox="1"/>
                <p:nvPr/>
              </p:nvSpPr>
              <p:spPr>
                <a:xfrm>
                  <a:off x="6358092" y="-53156"/>
                  <a:ext cx="33979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Georgia" panose="02040502050405020303" pitchFamily="18" charset="0"/>
                    </a:rPr>
                    <a:t>Work experience</a:t>
                  </a: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2502EA1-DB93-4D57-9C4F-A42B0551E292}"/>
                </a:ext>
              </a:extLst>
            </p:cNvPr>
            <p:cNvSpPr txBox="1"/>
            <p:nvPr/>
          </p:nvSpPr>
          <p:spPr>
            <a:xfrm>
              <a:off x="6873651" y="701338"/>
              <a:ext cx="54201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About </a:t>
              </a:r>
              <a:r>
                <a:rPr lang="en-US" sz="3200" dirty="0" smtClean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me</a:t>
              </a:r>
              <a:endParaRPr lang="en-US" sz="32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078"/>
            <a:ext cx="7043671" cy="70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8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63"/>
          <p:cNvGrpSpPr/>
          <p:nvPr/>
        </p:nvGrpSpPr>
        <p:grpSpPr>
          <a:xfrm>
            <a:off x="10080531" y="1809201"/>
            <a:ext cx="442012" cy="675684"/>
            <a:chOff x="7052678" y="3327363"/>
            <a:chExt cx="331509" cy="506763"/>
          </a:xfrm>
        </p:grpSpPr>
        <p:sp>
          <p:nvSpPr>
            <p:cNvPr id="576" name="Google Shape;576;p63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63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80" name="Google Shape;580;p63"/>
          <p:cNvGrpSpPr/>
          <p:nvPr/>
        </p:nvGrpSpPr>
        <p:grpSpPr>
          <a:xfrm>
            <a:off x="1621486" y="2052767"/>
            <a:ext cx="442012" cy="675684"/>
            <a:chOff x="4003753" y="3620963"/>
            <a:chExt cx="331509" cy="506763"/>
          </a:xfrm>
        </p:grpSpPr>
        <p:sp>
          <p:nvSpPr>
            <p:cNvPr id="581" name="Google Shape;581;p63"/>
            <p:cNvSpPr/>
            <p:nvPr/>
          </p:nvSpPr>
          <p:spPr>
            <a:xfrm rot="-1186565" flipH="1">
              <a:off x="4223125" y="36424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63"/>
            <p:cNvSpPr/>
            <p:nvPr/>
          </p:nvSpPr>
          <p:spPr>
            <a:xfrm flipH="1">
              <a:off x="4003753" y="36209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85" name="Google Shape;58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dirty="0" smtClean="0"/>
              <a:t>Education</a:t>
            </a:r>
            <a:endParaRPr dirty="0"/>
          </a:p>
        </p:txBody>
      </p:sp>
      <p:sp>
        <p:nvSpPr>
          <p:cNvPr id="586" name="Google Shape;586;p63"/>
          <p:cNvSpPr txBox="1">
            <a:spLocks noGrp="1"/>
          </p:cNvSpPr>
          <p:nvPr>
            <p:ph type="subTitle" idx="1"/>
          </p:nvPr>
        </p:nvSpPr>
        <p:spPr>
          <a:xfrm>
            <a:off x="283336" y="4364735"/>
            <a:ext cx="3256206" cy="114987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Completed my schooling at </a:t>
            </a:r>
            <a:r>
              <a:rPr lang="en-US" dirty="0" err="1" smtClean="0"/>
              <a:t>chinmaya</a:t>
            </a:r>
            <a:r>
              <a:rPr lang="en-US" dirty="0" smtClean="0"/>
              <a:t> </a:t>
            </a:r>
            <a:r>
              <a:rPr lang="en-US" dirty="0" err="1" smtClean="0"/>
              <a:t>vidhyalaya</a:t>
            </a:r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" dirty="0" smtClean="0"/>
              <a:t>richy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587" name="Google Shape;587;p6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 dirty="0" smtClean="0"/>
              <a:t>Schooling</a:t>
            </a:r>
            <a:endParaRPr dirty="0"/>
          </a:p>
        </p:txBody>
      </p:sp>
      <p:sp>
        <p:nvSpPr>
          <p:cNvPr id="588" name="Google Shape;588;p63"/>
          <p:cNvSpPr txBox="1">
            <a:spLocks noGrp="1"/>
          </p:cNvSpPr>
          <p:nvPr>
            <p:ph type="subTitle" idx="3"/>
          </p:nvPr>
        </p:nvSpPr>
        <p:spPr>
          <a:xfrm>
            <a:off x="4656818" y="4288488"/>
            <a:ext cx="3237931" cy="139689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err="1" smtClean="0"/>
              <a:t>Bsc</a:t>
            </a:r>
            <a:r>
              <a:rPr lang="en-US" dirty="0" smtClean="0"/>
              <a:t> </a:t>
            </a:r>
            <a:r>
              <a:rPr lang="en-US" dirty="0" smtClean="0"/>
              <a:t>compute</a:t>
            </a:r>
            <a:r>
              <a:rPr lang="en" dirty="0" smtClean="0"/>
              <a:t>r </a:t>
            </a:r>
            <a:r>
              <a:rPr lang="en" dirty="0" smtClean="0"/>
              <a:t>science in Swami vivekanandha collage </a:t>
            </a:r>
            <a:r>
              <a:rPr lang="en" dirty="0" smtClean="0"/>
              <a:t>T</a:t>
            </a:r>
            <a:r>
              <a:rPr lang="en" dirty="0" smtClean="0"/>
              <a:t>hanjavur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589" name="Google Shape;589;p63"/>
          <p:cNvSpPr txBox="1">
            <a:spLocks noGrp="1"/>
          </p:cNvSpPr>
          <p:nvPr>
            <p:ph type="subTitle" idx="4"/>
          </p:nvPr>
        </p:nvSpPr>
        <p:spPr>
          <a:xfrm rot="-1287">
            <a:off x="5196535" y="3575625"/>
            <a:ext cx="2136800" cy="566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 dirty="0" smtClean="0"/>
              <a:t>UG</a:t>
            </a:r>
            <a:endParaRPr dirty="0"/>
          </a:p>
        </p:txBody>
      </p:sp>
      <p:sp>
        <p:nvSpPr>
          <p:cNvPr id="590" name="Google Shape;590;p63"/>
          <p:cNvSpPr txBox="1">
            <a:spLocks noGrp="1"/>
          </p:cNvSpPr>
          <p:nvPr>
            <p:ph type="subTitle" idx="5"/>
          </p:nvPr>
        </p:nvSpPr>
        <p:spPr>
          <a:xfrm>
            <a:off x="8712001" y="4363534"/>
            <a:ext cx="2913482" cy="112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Master</a:t>
            </a:r>
            <a:r>
              <a:rPr lang="en" dirty="0" smtClean="0"/>
              <a:t> </a:t>
            </a:r>
            <a:r>
              <a:rPr lang="en" dirty="0" smtClean="0"/>
              <a:t>of Computer application at </a:t>
            </a:r>
            <a:r>
              <a:rPr lang="en" dirty="0" smtClean="0"/>
              <a:t>AAMEC thiruvarur</a:t>
            </a:r>
            <a:endParaRPr dirty="0"/>
          </a:p>
        </p:txBody>
      </p:sp>
      <p:sp>
        <p:nvSpPr>
          <p:cNvPr id="591" name="Google Shape;591;p63"/>
          <p:cNvSpPr txBox="1">
            <a:spLocks noGrp="1"/>
          </p:cNvSpPr>
          <p:nvPr>
            <p:ph type="subTitle" idx="6"/>
          </p:nvPr>
        </p:nvSpPr>
        <p:spPr>
          <a:xfrm rot="-1287">
            <a:off x="9012132" y="3733061"/>
            <a:ext cx="2136800" cy="566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 dirty="0" smtClean="0"/>
              <a:t>PG</a:t>
            </a:r>
            <a:endParaRPr dirty="0"/>
          </a:p>
        </p:txBody>
      </p:sp>
      <p:grpSp>
        <p:nvGrpSpPr>
          <p:cNvPr id="598" name="Google Shape;598;p63"/>
          <p:cNvGrpSpPr/>
          <p:nvPr/>
        </p:nvGrpSpPr>
        <p:grpSpPr>
          <a:xfrm>
            <a:off x="1825012" y="3095546"/>
            <a:ext cx="452337" cy="452337"/>
            <a:chOff x="5651375" y="3806450"/>
            <a:chExt cx="481825" cy="481825"/>
          </a:xfrm>
        </p:grpSpPr>
        <p:sp>
          <p:nvSpPr>
            <p:cNvPr id="599" name="Google Shape;599;p63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00" name="Google Shape;600;p63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63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63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63"/>
          <p:cNvGrpSpPr/>
          <p:nvPr/>
        </p:nvGrpSpPr>
        <p:grpSpPr>
          <a:xfrm>
            <a:off x="9942574" y="3095546"/>
            <a:ext cx="452337" cy="452337"/>
            <a:chOff x="1492675" y="4992125"/>
            <a:chExt cx="481825" cy="481825"/>
          </a:xfrm>
        </p:grpSpPr>
        <p:sp>
          <p:nvSpPr>
            <p:cNvPr id="604" name="Google Shape;604;p63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41" name="Google Shape;580;p63"/>
          <p:cNvGrpSpPr/>
          <p:nvPr/>
        </p:nvGrpSpPr>
        <p:grpSpPr>
          <a:xfrm>
            <a:off x="5822923" y="2030201"/>
            <a:ext cx="442012" cy="675684"/>
            <a:chOff x="4003753" y="3620963"/>
            <a:chExt cx="331509" cy="506763"/>
          </a:xfrm>
        </p:grpSpPr>
        <p:sp>
          <p:nvSpPr>
            <p:cNvPr id="42" name="Google Shape;581;p63"/>
            <p:cNvSpPr/>
            <p:nvPr/>
          </p:nvSpPr>
          <p:spPr>
            <a:xfrm rot="-1186565" flipH="1">
              <a:off x="4223125" y="36424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582;p63"/>
            <p:cNvSpPr/>
            <p:nvPr/>
          </p:nvSpPr>
          <p:spPr>
            <a:xfrm flipH="1">
              <a:off x="4003753" y="36209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" name="Google Shape;598;p63"/>
          <p:cNvGrpSpPr/>
          <p:nvPr/>
        </p:nvGrpSpPr>
        <p:grpSpPr>
          <a:xfrm>
            <a:off x="6004792" y="3075989"/>
            <a:ext cx="452337" cy="452337"/>
            <a:chOff x="5651375" y="3806450"/>
            <a:chExt cx="481825" cy="481825"/>
          </a:xfrm>
        </p:grpSpPr>
        <p:sp>
          <p:nvSpPr>
            <p:cNvPr id="46" name="Google Shape;599;p63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47" name="Google Shape;600;p63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48" name="Google Shape;601;p63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49" name="Google Shape;602;p63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430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MY COMPANY</a:t>
            </a:r>
            <a:endParaRPr dirty="0"/>
          </a:p>
        </p:txBody>
      </p:sp>
      <p:sp>
        <p:nvSpPr>
          <p:cNvPr id="289" name="Google Shape;289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91" name="Google Shape;291;p49"/>
          <p:cNvSpPr txBox="1">
            <a:spLocks noGrp="1"/>
          </p:cNvSpPr>
          <p:nvPr>
            <p:ph type="subTitle" idx="1"/>
          </p:nvPr>
        </p:nvSpPr>
        <p:spPr>
          <a:xfrm rot="-1016">
            <a:off x="4991100" y="4623841"/>
            <a:ext cx="5414400" cy="90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/>
              <a:t>You can enter a subtitle here if you need it</a:t>
            </a:r>
            <a:endParaRPr/>
          </a:p>
        </p:txBody>
      </p:sp>
      <p:sp>
        <p:nvSpPr>
          <p:cNvPr id="290" name="Google Shape;290;p49"/>
          <p:cNvSpPr/>
          <p:nvPr/>
        </p:nvSpPr>
        <p:spPr>
          <a:xfrm rot="964">
            <a:off x="4838733" y="4623833"/>
            <a:ext cx="5706800" cy="900800"/>
          </a:xfrm>
          <a:prstGeom prst="roundRect">
            <a:avLst>
              <a:gd name="adj" fmla="val 24529"/>
            </a:avLst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400" dirty="0"/>
              <a:t>American Mega Trends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790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782B7BC4-039A-4E44-9805-C8F0FAA7C7AD}"/>
              </a:ext>
            </a:extLst>
          </p:cNvPr>
          <p:cNvSpPr/>
          <p:nvPr/>
        </p:nvSpPr>
        <p:spPr>
          <a:xfrm rot="20099462">
            <a:off x="4670997" y="2287894"/>
            <a:ext cx="2242471" cy="1533407"/>
          </a:xfrm>
          <a:custGeom>
            <a:avLst/>
            <a:gdLst>
              <a:gd name="connsiteX0" fmla="*/ 2129184 w 2400329"/>
              <a:gd name="connsiteY0" fmla="*/ 263325 h 1641351"/>
              <a:gd name="connsiteX1" fmla="*/ 2316906 w 2400329"/>
              <a:gd name="connsiteY1" fmla="*/ 358138 h 1641351"/>
              <a:gd name="connsiteX2" fmla="*/ 2400329 w 2400329"/>
              <a:gd name="connsiteY2" fmla="*/ 408163 h 1641351"/>
              <a:gd name="connsiteX3" fmla="*/ 1631366 w 2400329"/>
              <a:gd name="connsiteY3" fmla="*/ 1641351 h 1641351"/>
              <a:gd name="connsiteX4" fmla="*/ 1553880 w 2400329"/>
              <a:gd name="connsiteY4" fmla="*/ 1599646 h 1641351"/>
              <a:gd name="connsiteX5" fmla="*/ 608389 w 2400329"/>
              <a:gd name="connsiteY5" fmla="*/ 1491834 h 1641351"/>
              <a:gd name="connsiteX6" fmla="*/ 527681 w 2400329"/>
              <a:gd name="connsiteY6" fmla="*/ 1517609 h 1641351"/>
              <a:gd name="connsiteX7" fmla="*/ 0 w 2400329"/>
              <a:gd name="connsiteY7" fmla="*/ 157983 h 1641351"/>
              <a:gd name="connsiteX8" fmla="*/ 113647 w 2400329"/>
              <a:gd name="connsiteY8" fmla="*/ 119474 h 1641351"/>
              <a:gd name="connsiteX9" fmla="*/ 2129184 w 2400329"/>
              <a:gd name="connsiteY9" fmla="*/ 263325 h 16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0329" h="1641351">
                <a:moveTo>
                  <a:pt x="2129184" y="263325"/>
                </a:moveTo>
                <a:cubicBezTo>
                  <a:pt x="2192604" y="292523"/>
                  <a:pt x="2255221" y="324130"/>
                  <a:pt x="2316906" y="358138"/>
                </a:cubicBezTo>
                <a:lnTo>
                  <a:pt x="2400329" y="408163"/>
                </a:lnTo>
                <a:lnTo>
                  <a:pt x="1631366" y="1641351"/>
                </a:lnTo>
                <a:lnTo>
                  <a:pt x="1553880" y="1599646"/>
                </a:lnTo>
                <a:cubicBezTo>
                  <a:pt x="1257327" y="1454286"/>
                  <a:pt x="924991" y="1417062"/>
                  <a:pt x="608389" y="1491834"/>
                </a:cubicBezTo>
                <a:lnTo>
                  <a:pt x="527681" y="1517609"/>
                </a:lnTo>
                <a:lnTo>
                  <a:pt x="0" y="157983"/>
                </a:lnTo>
                <a:lnTo>
                  <a:pt x="113647" y="119474"/>
                </a:lnTo>
                <a:cubicBezTo>
                  <a:pt x="780402" y="-79649"/>
                  <a:pt x="1494977" y="-28649"/>
                  <a:pt x="2129184" y="263325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D059328D-A0A1-438C-9EB7-F10097B2B153}"/>
              </a:ext>
            </a:extLst>
          </p:cNvPr>
          <p:cNvSpPr/>
          <p:nvPr/>
        </p:nvSpPr>
        <p:spPr>
          <a:xfrm rot="20099462">
            <a:off x="6329493" y="2078777"/>
            <a:ext cx="1799401" cy="1735626"/>
          </a:xfrm>
          <a:custGeom>
            <a:avLst/>
            <a:gdLst>
              <a:gd name="connsiteX0" fmla="*/ 768934 w 1926070"/>
              <a:gd name="connsiteY0" fmla="*/ 0 h 1857805"/>
              <a:gd name="connsiteX1" fmla="*/ 819127 w 1926070"/>
              <a:gd name="connsiteY1" fmla="*/ 30099 h 1857805"/>
              <a:gd name="connsiteX2" fmla="*/ 994898 w 1926070"/>
              <a:gd name="connsiteY2" fmla="*/ 153663 h 1857805"/>
              <a:gd name="connsiteX3" fmla="*/ 1884720 w 1926070"/>
              <a:gd name="connsiteY3" fmla="*/ 1238438 h 1857805"/>
              <a:gd name="connsiteX4" fmla="*/ 1926070 w 1926070"/>
              <a:gd name="connsiteY4" fmla="*/ 1330132 h 1857805"/>
              <a:gd name="connsiteX5" fmla="*/ 566465 w 1926070"/>
              <a:gd name="connsiteY5" fmla="*/ 1857805 h 1857805"/>
              <a:gd name="connsiteX6" fmla="*/ 547311 w 1926070"/>
              <a:gd name="connsiteY6" fmla="*/ 1816627 h 1857805"/>
              <a:gd name="connsiteX7" fmla="*/ 156686 w 1926070"/>
              <a:gd name="connsiteY7" fmla="*/ 1343651 h 1857805"/>
              <a:gd name="connsiteX8" fmla="*/ 65804 w 1926070"/>
              <a:gd name="connsiteY8" fmla="*/ 1275274 h 1857805"/>
              <a:gd name="connsiteX9" fmla="*/ 0 w 1926070"/>
              <a:gd name="connsiteY9" fmla="*/ 1233140 h 1857805"/>
              <a:gd name="connsiteX10" fmla="*/ 768934 w 1926070"/>
              <a:gd name="connsiteY10" fmla="*/ 0 h 1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6070" h="1857805">
                <a:moveTo>
                  <a:pt x="768934" y="0"/>
                </a:moveTo>
                <a:lnTo>
                  <a:pt x="819127" y="30099"/>
                </a:lnTo>
                <a:cubicBezTo>
                  <a:pt x="878820" y="68898"/>
                  <a:pt x="937453" y="110089"/>
                  <a:pt x="994898" y="153663"/>
                </a:cubicBezTo>
                <a:cubicBezTo>
                  <a:pt x="1376275" y="442947"/>
                  <a:pt x="1677856" y="816588"/>
                  <a:pt x="1884720" y="1238438"/>
                </a:cubicBezTo>
                <a:lnTo>
                  <a:pt x="1926070" y="1330132"/>
                </a:lnTo>
                <a:lnTo>
                  <a:pt x="566465" y="1857805"/>
                </a:lnTo>
                <a:lnTo>
                  <a:pt x="547311" y="1816627"/>
                </a:lnTo>
                <a:cubicBezTo>
                  <a:pt x="449008" y="1635659"/>
                  <a:pt x="317322" y="1474231"/>
                  <a:pt x="156686" y="1343651"/>
                </a:cubicBezTo>
                <a:cubicBezTo>
                  <a:pt x="127022" y="1319538"/>
                  <a:pt x="96705" y="1296744"/>
                  <a:pt x="65804" y="1275274"/>
                </a:cubicBezTo>
                <a:lnTo>
                  <a:pt x="0" y="1233140"/>
                </a:lnTo>
                <a:lnTo>
                  <a:pt x="768934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ED90DBBC-61C9-49D7-BDEE-6B7F8CC78673}"/>
              </a:ext>
            </a:extLst>
          </p:cNvPr>
          <p:cNvSpPr/>
          <p:nvPr/>
        </p:nvSpPr>
        <p:spPr>
          <a:xfrm rot="20099462">
            <a:off x="7346833" y="3085991"/>
            <a:ext cx="1509648" cy="1537809"/>
          </a:xfrm>
          <a:custGeom>
            <a:avLst/>
            <a:gdLst>
              <a:gd name="connsiteX0" fmla="*/ 1358986 w 1615919"/>
              <a:gd name="connsiteY0" fmla="*/ 0 h 1646063"/>
              <a:gd name="connsiteX1" fmla="*/ 1377164 w 1615919"/>
              <a:gd name="connsiteY1" fmla="*/ 40310 h 1646063"/>
              <a:gd name="connsiteX2" fmla="*/ 1590834 w 1615919"/>
              <a:gd name="connsiteY2" fmla="*/ 1646063 h 1646063"/>
              <a:gd name="connsiteX3" fmla="*/ 149744 w 1615919"/>
              <a:gd name="connsiteY3" fmla="*/ 1450182 h 1646063"/>
              <a:gd name="connsiteX4" fmla="*/ 43953 w 1615919"/>
              <a:gd name="connsiteY4" fmla="*/ 621922 h 1646063"/>
              <a:gd name="connsiteX5" fmla="*/ 0 w 1615919"/>
              <a:gd name="connsiteY5" fmla="*/ 527431 h 1646063"/>
              <a:gd name="connsiteX6" fmla="*/ 1358986 w 1615919"/>
              <a:gd name="connsiteY6" fmla="*/ 0 h 164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919" h="1646063">
                <a:moveTo>
                  <a:pt x="1358986" y="0"/>
                </a:moveTo>
                <a:lnTo>
                  <a:pt x="1377164" y="40310"/>
                </a:lnTo>
                <a:cubicBezTo>
                  <a:pt x="1582305" y="537322"/>
                  <a:pt x="1660951" y="1090558"/>
                  <a:pt x="1590834" y="1646063"/>
                </a:cubicBezTo>
                <a:lnTo>
                  <a:pt x="149744" y="1450182"/>
                </a:lnTo>
                <a:cubicBezTo>
                  <a:pt x="183460" y="1163928"/>
                  <a:pt x="144693" y="878907"/>
                  <a:pt x="43953" y="621922"/>
                </a:cubicBezTo>
                <a:lnTo>
                  <a:pt x="0" y="527431"/>
                </a:lnTo>
                <a:lnTo>
                  <a:pt x="1358986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E2F9DC-2653-481D-A38D-FCA7DA3A5ECD}"/>
              </a:ext>
            </a:extLst>
          </p:cNvPr>
          <p:cNvSpPr/>
          <p:nvPr/>
        </p:nvSpPr>
        <p:spPr>
          <a:xfrm rot="20099462">
            <a:off x="3527277" y="3053778"/>
            <a:ext cx="1870704" cy="1833991"/>
          </a:xfrm>
          <a:custGeom>
            <a:avLst/>
            <a:gdLst>
              <a:gd name="connsiteX0" fmla="*/ 1475073 w 2002392"/>
              <a:gd name="connsiteY0" fmla="*/ 0 h 1963095"/>
              <a:gd name="connsiteX1" fmla="*/ 2002392 w 2002392"/>
              <a:gd name="connsiteY1" fmla="*/ 1358697 h 1963095"/>
              <a:gd name="connsiteX2" fmla="*/ 1928909 w 2002392"/>
              <a:gd name="connsiteY2" fmla="*/ 1382164 h 1963095"/>
              <a:gd name="connsiteX3" fmla="*/ 1728791 w 2002392"/>
              <a:gd name="connsiteY3" fmla="*/ 1482085 h 1963095"/>
              <a:gd name="connsiteX4" fmla="*/ 1276078 w 2002392"/>
              <a:gd name="connsiteY4" fmla="*/ 1898670 h 1963095"/>
              <a:gd name="connsiteX5" fmla="*/ 1235331 w 2002392"/>
              <a:gd name="connsiteY5" fmla="*/ 1963095 h 1963095"/>
              <a:gd name="connsiteX6" fmla="*/ 0 w 2002392"/>
              <a:gd name="connsiteY6" fmla="*/ 1192794 h 1963095"/>
              <a:gd name="connsiteX7" fmla="*/ 28819 w 2002392"/>
              <a:gd name="connsiteY7" fmla="*/ 1146312 h 1963095"/>
              <a:gd name="connsiteX8" fmla="*/ 1058632 w 2002392"/>
              <a:gd name="connsiteY8" fmla="*/ 190312 h 1963095"/>
              <a:gd name="connsiteX9" fmla="*/ 1443876 w 2002392"/>
              <a:gd name="connsiteY9" fmla="*/ 10571 h 1963095"/>
              <a:gd name="connsiteX10" fmla="*/ 1475073 w 2002392"/>
              <a:gd name="connsiteY10" fmla="*/ 0 h 196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2392" h="1963095">
                <a:moveTo>
                  <a:pt x="1475073" y="0"/>
                </a:moveTo>
                <a:lnTo>
                  <a:pt x="2002392" y="1358697"/>
                </a:lnTo>
                <a:lnTo>
                  <a:pt x="1928909" y="1382164"/>
                </a:lnTo>
                <a:cubicBezTo>
                  <a:pt x="1860673" y="1409884"/>
                  <a:pt x="1793778" y="1443176"/>
                  <a:pt x="1728791" y="1482085"/>
                </a:cubicBezTo>
                <a:cubicBezTo>
                  <a:pt x="1550462" y="1588851"/>
                  <a:pt x="1397554" y="1731377"/>
                  <a:pt x="1276078" y="1898670"/>
                </a:cubicBezTo>
                <a:lnTo>
                  <a:pt x="1235331" y="1963095"/>
                </a:lnTo>
                <a:lnTo>
                  <a:pt x="0" y="1192794"/>
                </a:lnTo>
                <a:lnTo>
                  <a:pt x="28819" y="1146312"/>
                </a:lnTo>
                <a:cubicBezTo>
                  <a:pt x="289906" y="754452"/>
                  <a:pt x="639784" y="424307"/>
                  <a:pt x="1058632" y="190312"/>
                </a:cubicBezTo>
                <a:cubicBezTo>
                  <a:pt x="1183937" y="120308"/>
                  <a:pt x="1312694" y="60418"/>
                  <a:pt x="1443876" y="10571"/>
                </a:cubicBezTo>
                <a:lnTo>
                  <a:pt x="1475073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130F9ED-D041-4BC3-960A-FEFA3923CB1A}"/>
              </a:ext>
            </a:extLst>
          </p:cNvPr>
          <p:cNvSpPr/>
          <p:nvPr/>
        </p:nvSpPr>
        <p:spPr>
          <a:xfrm rot="20099462">
            <a:off x="3548959" y="4424938"/>
            <a:ext cx="1589007" cy="1541272"/>
          </a:xfrm>
          <a:custGeom>
            <a:avLst/>
            <a:gdLst>
              <a:gd name="connsiteX0" fmla="*/ 465965 w 1700865"/>
              <a:gd name="connsiteY0" fmla="*/ 0 h 1649770"/>
              <a:gd name="connsiteX1" fmla="*/ 1700865 w 1700865"/>
              <a:gd name="connsiteY1" fmla="*/ 770032 h 1649770"/>
              <a:gd name="connsiteX2" fmla="*/ 1661074 w 1700865"/>
              <a:gd name="connsiteY2" fmla="*/ 832945 h 1649770"/>
              <a:gd name="connsiteX3" fmla="*/ 1454246 w 1700865"/>
              <a:gd name="connsiteY3" fmla="*/ 1649770 h 1649770"/>
              <a:gd name="connsiteX4" fmla="*/ 0 w 1700865"/>
              <a:gd name="connsiteY4" fmla="*/ 1649770 h 1649770"/>
              <a:gd name="connsiteX5" fmla="*/ 418188 w 1700865"/>
              <a:gd name="connsiteY5" fmla="*/ 77063 h 1649770"/>
              <a:gd name="connsiteX6" fmla="*/ 465965 w 1700865"/>
              <a:gd name="connsiteY6" fmla="*/ 0 h 164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0865" h="1649770">
                <a:moveTo>
                  <a:pt x="465965" y="0"/>
                </a:moveTo>
                <a:lnTo>
                  <a:pt x="1700865" y="770032"/>
                </a:lnTo>
                <a:lnTo>
                  <a:pt x="1661074" y="832945"/>
                </a:lnTo>
                <a:cubicBezTo>
                  <a:pt x="1527938" y="1076389"/>
                  <a:pt x="1454246" y="1357349"/>
                  <a:pt x="1454246" y="1649770"/>
                </a:cubicBezTo>
                <a:lnTo>
                  <a:pt x="0" y="1649770"/>
                </a:lnTo>
                <a:cubicBezTo>
                  <a:pt x="0" y="1085620"/>
                  <a:pt x="149258" y="544250"/>
                  <a:pt x="418188" y="77063"/>
                </a:cubicBezTo>
                <a:lnTo>
                  <a:pt x="465965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="" xmlns:a16="http://schemas.microsoft.com/office/drawing/2014/main" id="{44C37C35-9F8B-4B92-AE08-6CDFD0C71E43}"/>
              </a:ext>
            </a:extLst>
          </p:cNvPr>
          <p:cNvSpPr/>
          <p:nvPr/>
        </p:nvSpPr>
        <p:spPr>
          <a:xfrm rot="9798873">
            <a:off x="7811533" y="4450272"/>
            <a:ext cx="1627097" cy="953578"/>
          </a:xfrm>
          <a:prstGeom prst="triangle">
            <a:avLst>
              <a:gd name="adj" fmla="val 49428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Run">
            <a:extLst>
              <a:ext uri="{FF2B5EF4-FFF2-40B4-BE49-F238E27FC236}">
                <a16:creationId xmlns="" xmlns:a16="http://schemas.microsoft.com/office/drawing/2014/main" id="{D4CAA8B7-B5CA-476E-BBE5-74F2A0013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694384">
            <a:off x="4035497" y="4944284"/>
            <a:ext cx="854264" cy="854264"/>
          </a:xfrm>
          <a:prstGeom prst="rect">
            <a:avLst/>
          </a:prstGeom>
        </p:spPr>
      </p:pic>
      <p:pic>
        <p:nvPicPr>
          <p:cNvPr id="30" name="Graphic 29" descr="Run">
            <a:extLst>
              <a:ext uri="{FF2B5EF4-FFF2-40B4-BE49-F238E27FC236}">
                <a16:creationId xmlns="" xmlns:a16="http://schemas.microsoft.com/office/drawing/2014/main" id="{DEED70A7-0750-4718-A30E-72F9885B9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782507">
            <a:off x="4150557" y="3603627"/>
            <a:ext cx="854264" cy="854264"/>
          </a:xfrm>
          <a:prstGeom prst="rect">
            <a:avLst/>
          </a:prstGeom>
        </p:spPr>
      </p:pic>
      <p:pic>
        <p:nvPicPr>
          <p:cNvPr id="31" name="Graphic 30" descr="Run">
            <a:extLst>
              <a:ext uri="{FF2B5EF4-FFF2-40B4-BE49-F238E27FC236}">
                <a16:creationId xmlns="" xmlns:a16="http://schemas.microsoft.com/office/drawing/2014/main" id="{B2210F5A-42DC-4AF8-AA94-867D65536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72266">
            <a:off x="5290201" y="2593742"/>
            <a:ext cx="854264" cy="854264"/>
          </a:xfrm>
          <a:prstGeom prst="rect">
            <a:avLst/>
          </a:prstGeom>
        </p:spPr>
      </p:pic>
      <p:pic>
        <p:nvPicPr>
          <p:cNvPr id="32" name="Graphic 31" descr="Run">
            <a:extLst>
              <a:ext uri="{FF2B5EF4-FFF2-40B4-BE49-F238E27FC236}">
                <a16:creationId xmlns="" xmlns:a16="http://schemas.microsoft.com/office/drawing/2014/main" id="{59365A6D-AB80-47C9-8D5D-3CAB4EF2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9000">
            <a:off x="6802061" y="2593742"/>
            <a:ext cx="854264" cy="854264"/>
          </a:xfrm>
          <a:prstGeom prst="rect">
            <a:avLst/>
          </a:prstGeom>
        </p:spPr>
      </p:pic>
      <p:pic>
        <p:nvPicPr>
          <p:cNvPr id="33" name="Graphic 32" descr="Run">
            <a:extLst>
              <a:ext uri="{FF2B5EF4-FFF2-40B4-BE49-F238E27FC236}">
                <a16:creationId xmlns="" xmlns:a16="http://schemas.microsoft.com/office/drawing/2014/main" id="{B5F12AC9-7462-4F46-87C1-3E86EDDB57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6962">
            <a:off x="7719908" y="3413024"/>
            <a:ext cx="854264" cy="85426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="" xmlns:a16="http://schemas.microsoft.com/office/drawing/2014/main" id="{2C703F97-920A-4A06-81FF-343F4B711EA0}"/>
              </a:ext>
            </a:extLst>
          </p:cNvPr>
          <p:cNvSpPr/>
          <p:nvPr/>
        </p:nvSpPr>
        <p:spPr>
          <a:xfrm>
            <a:off x="5198091" y="3755772"/>
            <a:ext cx="2502047" cy="2296070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D0553F6-C9CB-4A04-BDE4-297B8996DACE}"/>
              </a:ext>
            </a:extLst>
          </p:cNvPr>
          <p:cNvSpPr txBox="1"/>
          <p:nvPr/>
        </p:nvSpPr>
        <p:spPr>
          <a:xfrm>
            <a:off x="4947745" y="4113335"/>
            <a:ext cx="3409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    Roles &amp;</a:t>
            </a:r>
          </a:p>
          <a:p>
            <a:r>
              <a:rPr lang="en-IN" sz="4000" dirty="0" smtClean="0"/>
              <a:t>Responsibility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E0DB6AD-5A43-4627-BEAD-ED516D6E6886}"/>
              </a:ext>
            </a:extLst>
          </p:cNvPr>
          <p:cNvSpPr txBox="1"/>
          <p:nvPr/>
        </p:nvSpPr>
        <p:spPr>
          <a:xfrm>
            <a:off x="406400" y="4999740"/>
            <a:ext cx="315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Intern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6E1B850-7C1A-4D50-A52D-4AEB64518667}"/>
              </a:ext>
            </a:extLst>
          </p:cNvPr>
          <p:cNvSpPr txBox="1"/>
          <p:nvPr/>
        </p:nvSpPr>
        <p:spPr>
          <a:xfrm>
            <a:off x="302557" y="2670013"/>
            <a:ext cx="3223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Involved in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 Development Activities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78184F9-9896-46D9-A80D-675B63D8EC77}"/>
              </a:ext>
            </a:extLst>
          </p:cNvPr>
          <p:cNvSpPr txBox="1"/>
          <p:nvPr/>
        </p:nvSpPr>
        <p:spPr>
          <a:xfrm>
            <a:off x="3297656" y="989450"/>
            <a:ext cx="2460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Tested the Functionality of Application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B8D205-24D4-4D58-989D-AC65D9E1AA63}"/>
              </a:ext>
            </a:extLst>
          </p:cNvPr>
          <p:cNvSpPr txBox="1"/>
          <p:nvPr/>
        </p:nvSpPr>
        <p:spPr>
          <a:xfrm>
            <a:off x="7515424" y="1199658"/>
            <a:ext cx="264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Written Test Cases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728235-675E-48F4-9184-87E2960BEBEE}"/>
              </a:ext>
            </a:extLst>
          </p:cNvPr>
          <p:cNvSpPr txBox="1"/>
          <p:nvPr/>
        </p:nvSpPr>
        <p:spPr>
          <a:xfrm>
            <a:off x="8979080" y="2698088"/>
            <a:ext cx="249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Selected as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Tester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67B968C-F3E8-4973-AC37-1D4D06F40A2D}"/>
              </a:ext>
            </a:extLst>
          </p:cNvPr>
          <p:cNvSpPr txBox="1"/>
          <p:nvPr/>
        </p:nvSpPr>
        <p:spPr>
          <a:xfrm>
            <a:off x="67712" y="7100"/>
            <a:ext cx="530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Roles </a:t>
            </a:r>
            <a:r>
              <a:rPr lang="en-IN" sz="3600" dirty="0" smtClean="0"/>
              <a:t>&amp; Responsibility</a:t>
            </a:r>
            <a:endParaRPr lang="en-IN" sz="3600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39F67C8-09A4-4CB1-A016-133D40F0609B}"/>
              </a:ext>
            </a:extLst>
          </p:cNvPr>
          <p:cNvSpPr/>
          <p:nvPr/>
        </p:nvSpPr>
        <p:spPr>
          <a:xfrm>
            <a:off x="406400" y="533401"/>
            <a:ext cx="858157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801602" y="6471798"/>
            <a:ext cx="1143000" cy="365125"/>
          </a:xfrm>
        </p:spPr>
        <p:txBody>
          <a:bodyPr/>
          <a:lstStyle/>
          <a:p>
            <a:fld id="{BAE31581-45B2-4C6F-A942-AA87A8226E53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18" y="6462274"/>
            <a:ext cx="4324044" cy="365125"/>
          </a:xfrm>
        </p:spPr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1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MY COMPANY</a:t>
            </a:r>
            <a:endParaRPr dirty="0"/>
          </a:p>
        </p:txBody>
      </p:sp>
      <p:sp>
        <p:nvSpPr>
          <p:cNvPr id="289" name="Google Shape;289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 smtClean="0"/>
              <a:t>02</a:t>
            </a:r>
            <a:endParaRPr dirty="0"/>
          </a:p>
        </p:txBody>
      </p:sp>
      <p:sp>
        <p:nvSpPr>
          <p:cNvPr id="291" name="Google Shape;291;p49"/>
          <p:cNvSpPr txBox="1">
            <a:spLocks noGrp="1"/>
          </p:cNvSpPr>
          <p:nvPr>
            <p:ph type="subTitle" idx="1"/>
          </p:nvPr>
        </p:nvSpPr>
        <p:spPr>
          <a:xfrm rot="-1016">
            <a:off x="4991100" y="4623841"/>
            <a:ext cx="5414400" cy="900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/>
              <a:t>You can enter a subtitle here if you need it</a:t>
            </a:r>
            <a:endParaRPr/>
          </a:p>
        </p:txBody>
      </p:sp>
      <p:sp>
        <p:nvSpPr>
          <p:cNvPr id="290" name="Google Shape;290;p49"/>
          <p:cNvSpPr/>
          <p:nvPr/>
        </p:nvSpPr>
        <p:spPr>
          <a:xfrm rot="964">
            <a:off x="4838733" y="4623833"/>
            <a:ext cx="5706800" cy="900800"/>
          </a:xfrm>
          <a:prstGeom prst="roundRect">
            <a:avLst>
              <a:gd name="adj" fmla="val 24529"/>
            </a:avLst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400" dirty="0" err="1" smtClean="0"/>
              <a:t>Changepond</a:t>
            </a:r>
            <a:r>
              <a:rPr lang="en-IN" sz="2400" dirty="0" smtClean="0"/>
              <a:t> Technology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25646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782B7BC4-039A-4E44-9805-C8F0FAA7C7AD}"/>
              </a:ext>
            </a:extLst>
          </p:cNvPr>
          <p:cNvSpPr/>
          <p:nvPr/>
        </p:nvSpPr>
        <p:spPr>
          <a:xfrm rot="20099462">
            <a:off x="4670997" y="2287894"/>
            <a:ext cx="2242471" cy="1533407"/>
          </a:xfrm>
          <a:custGeom>
            <a:avLst/>
            <a:gdLst>
              <a:gd name="connsiteX0" fmla="*/ 2129184 w 2400329"/>
              <a:gd name="connsiteY0" fmla="*/ 263325 h 1641351"/>
              <a:gd name="connsiteX1" fmla="*/ 2316906 w 2400329"/>
              <a:gd name="connsiteY1" fmla="*/ 358138 h 1641351"/>
              <a:gd name="connsiteX2" fmla="*/ 2400329 w 2400329"/>
              <a:gd name="connsiteY2" fmla="*/ 408163 h 1641351"/>
              <a:gd name="connsiteX3" fmla="*/ 1631366 w 2400329"/>
              <a:gd name="connsiteY3" fmla="*/ 1641351 h 1641351"/>
              <a:gd name="connsiteX4" fmla="*/ 1553880 w 2400329"/>
              <a:gd name="connsiteY4" fmla="*/ 1599646 h 1641351"/>
              <a:gd name="connsiteX5" fmla="*/ 608389 w 2400329"/>
              <a:gd name="connsiteY5" fmla="*/ 1491834 h 1641351"/>
              <a:gd name="connsiteX6" fmla="*/ 527681 w 2400329"/>
              <a:gd name="connsiteY6" fmla="*/ 1517609 h 1641351"/>
              <a:gd name="connsiteX7" fmla="*/ 0 w 2400329"/>
              <a:gd name="connsiteY7" fmla="*/ 157983 h 1641351"/>
              <a:gd name="connsiteX8" fmla="*/ 113647 w 2400329"/>
              <a:gd name="connsiteY8" fmla="*/ 119474 h 1641351"/>
              <a:gd name="connsiteX9" fmla="*/ 2129184 w 2400329"/>
              <a:gd name="connsiteY9" fmla="*/ 263325 h 16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0329" h="1641351">
                <a:moveTo>
                  <a:pt x="2129184" y="263325"/>
                </a:moveTo>
                <a:cubicBezTo>
                  <a:pt x="2192604" y="292523"/>
                  <a:pt x="2255221" y="324130"/>
                  <a:pt x="2316906" y="358138"/>
                </a:cubicBezTo>
                <a:lnTo>
                  <a:pt x="2400329" y="408163"/>
                </a:lnTo>
                <a:lnTo>
                  <a:pt x="1631366" y="1641351"/>
                </a:lnTo>
                <a:lnTo>
                  <a:pt x="1553880" y="1599646"/>
                </a:lnTo>
                <a:cubicBezTo>
                  <a:pt x="1257327" y="1454286"/>
                  <a:pt x="924991" y="1417062"/>
                  <a:pt x="608389" y="1491834"/>
                </a:cubicBezTo>
                <a:lnTo>
                  <a:pt x="527681" y="1517609"/>
                </a:lnTo>
                <a:lnTo>
                  <a:pt x="0" y="157983"/>
                </a:lnTo>
                <a:lnTo>
                  <a:pt x="113647" y="119474"/>
                </a:lnTo>
                <a:cubicBezTo>
                  <a:pt x="780402" y="-79649"/>
                  <a:pt x="1494977" y="-28649"/>
                  <a:pt x="2129184" y="263325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D059328D-A0A1-438C-9EB7-F10097B2B153}"/>
              </a:ext>
            </a:extLst>
          </p:cNvPr>
          <p:cNvSpPr/>
          <p:nvPr/>
        </p:nvSpPr>
        <p:spPr>
          <a:xfrm rot="20099462">
            <a:off x="6329493" y="2078777"/>
            <a:ext cx="1799401" cy="1735626"/>
          </a:xfrm>
          <a:custGeom>
            <a:avLst/>
            <a:gdLst>
              <a:gd name="connsiteX0" fmla="*/ 768934 w 1926070"/>
              <a:gd name="connsiteY0" fmla="*/ 0 h 1857805"/>
              <a:gd name="connsiteX1" fmla="*/ 819127 w 1926070"/>
              <a:gd name="connsiteY1" fmla="*/ 30099 h 1857805"/>
              <a:gd name="connsiteX2" fmla="*/ 994898 w 1926070"/>
              <a:gd name="connsiteY2" fmla="*/ 153663 h 1857805"/>
              <a:gd name="connsiteX3" fmla="*/ 1884720 w 1926070"/>
              <a:gd name="connsiteY3" fmla="*/ 1238438 h 1857805"/>
              <a:gd name="connsiteX4" fmla="*/ 1926070 w 1926070"/>
              <a:gd name="connsiteY4" fmla="*/ 1330132 h 1857805"/>
              <a:gd name="connsiteX5" fmla="*/ 566465 w 1926070"/>
              <a:gd name="connsiteY5" fmla="*/ 1857805 h 1857805"/>
              <a:gd name="connsiteX6" fmla="*/ 547311 w 1926070"/>
              <a:gd name="connsiteY6" fmla="*/ 1816627 h 1857805"/>
              <a:gd name="connsiteX7" fmla="*/ 156686 w 1926070"/>
              <a:gd name="connsiteY7" fmla="*/ 1343651 h 1857805"/>
              <a:gd name="connsiteX8" fmla="*/ 65804 w 1926070"/>
              <a:gd name="connsiteY8" fmla="*/ 1275274 h 1857805"/>
              <a:gd name="connsiteX9" fmla="*/ 0 w 1926070"/>
              <a:gd name="connsiteY9" fmla="*/ 1233140 h 1857805"/>
              <a:gd name="connsiteX10" fmla="*/ 768934 w 1926070"/>
              <a:gd name="connsiteY10" fmla="*/ 0 h 1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6070" h="1857805">
                <a:moveTo>
                  <a:pt x="768934" y="0"/>
                </a:moveTo>
                <a:lnTo>
                  <a:pt x="819127" y="30099"/>
                </a:lnTo>
                <a:cubicBezTo>
                  <a:pt x="878820" y="68898"/>
                  <a:pt x="937453" y="110089"/>
                  <a:pt x="994898" y="153663"/>
                </a:cubicBezTo>
                <a:cubicBezTo>
                  <a:pt x="1376275" y="442947"/>
                  <a:pt x="1677856" y="816588"/>
                  <a:pt x="1884720" y="1238438"/>
                </a:cubicBezTo>
                <a:lnTo>
                  <a:pt x="1926070" y="1330132"/>
                </a:lnTo>
                <a:lnTo>
                  <a:pt x="566465" y="1857805"/>
                </a:lnTo>
                <a:lnTo>
                  <a:pt x="547311" y="1816627"/>
                </a:lnTo>
                <a:cubicBezTo>
                  <a:pt x="449008" y="1635659"/>
                  <a:pt x="317322" y="1474231"/>
                  <a:pt x="156686" y="1343651"/>
                </a:cubicBezTo>
                <a:cubicBezTo>
                  <a:pt x="127022" y="1319538"/>
                  <a:pt x="96705" y="1296744"/>
                  <a:pt x="65804" y="1275274"/>
                </a:cubicBezTo>
                <a:lnTo>
                  <a:pt x="0" y="1233140"/>
                </a:lnTo>
                <a:lnTo>
                  <a:pt x="768934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ED90DBBC-61C9-49D7-BDEE-6B7F8CC78673}"/>
              </a:ext>
            </a:extLst>
          </p:cNvPr>
          <p:cNvSpPr/>
          <p:nvPr/>
        </p:nvSpPr>
        <p:spPr>
          <a:xfrm rot="20099462">
            <a:off x="7346833" y="3085991"/>
            <a:ext cx="1509648" cy="1537809"/>
          </a:xfrm>
          <a:custGeom>
            <a:avLst/>
            <a:gdLst>
              <a:gd name="connsiteX0" fmla="*/ 1358986 w 1615919"/>
              <a:gd name="connsiteY0" fmla="*/ 0 h 1646063"/>
              <a:gd name="connsiteX1" fmla="*/ 1377164 w 1615919"/>
              <a:gd name="connsiteY1" fmla="*/ 40310 h 1646063"/>
              <a:gd name="connsiteX2" fmla="*/ 1590834 w 1615919"/>
              <a:gd name="connsiteY2" fmla="*/ 1646063 h 1646063"/>
              <a:gd name="connsiteX3" fmla="*/ 149744 w 1615919"/>
              <a:gd name="connsiteY3" fmla="*/ 1450182 h 1646063"/>
              <a:gd name="connsiteX4" fmla="*/ 43953 w 1615919"/>
              <a:gd name="connsiteY4" fmla="*/ 621922 h 1646063"/>
              <a:gd name="connsiteX5" fmla="*/ 0 w 1615919"/>
              <a:gd name="connsiteY5" fmla="*/ 527431 h 1646063"/>
              <a:gd name="connsiteX6" fmla="*/ 1358986 w 1615919"/>
              <a:gd name="connsiteY6" fmla="*/ 0 h 164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919" h="1646063">
                <a:moveTo>
                  <a:pt x="1358986" y="0"/>
                </a:moveTo>
                <a:lnTo>
                  <a:pt x="1377164" y="40310"/>
                </a:lnTo>
                <a:cubicBezTo>
                  <a:pt x="1582305" y="537322"/>
                  <a:pt x="1660951" y="1090558"/>
                  <a:pt x="1590834" y="1646063"/>
                </a:cubicBezTo>
                <a:lnTo>
                  <a:pt x="149744" y="1450182"/>
                </a:lnTo>
                <a:cubicBezTo>
                  <a:pt x="183460" y="1163928"/>
                  <a:pt x="144693" y="878907"/>
                  <a:pt x="43953" y="621922"/>
                </a:cubicBezTo>
                <a:lnTo>
                  <a:pt x="0" y="527431"/>
                </a:lnTo>
                <a:lnTo>
                  <a:pt x="1358986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E2F9DC-2653-481D-A38D-FCA7DA3A5ECD}"/>
              </a:ext>
            </a:extLst>
          </p:cNvPr>
          <p:cNvSpPr/>
          <p:nvPr/>
        </p:nvSpPr>
        <p:spPr>
          <a:xfrm rot="20099462">
            <a:off x="3527277" y="3053778"/>
            <a:ext cx="1870704" cy="1833991"/>
          </a:xfrm>
          <a:custGeom>
            <a:avLst/>
            <a:gdLst>
              <a:gd name="connsiteX0" fmla="*/ 1475073 w 2002392"/>
              <a:gd name="connsiteY0" fmla="*/ 0 h 1963095"/>
              <a:gd name="connsiteX1" fmla="*/ 2002392 w 2002392"/>
              <a:gd name="connsiteY1" fmla="*/ 1358697 h 1963095"/>
              <a:gd name="connsiteX2" fmla="*/ 1928909 w 2002392"/>
              <a:gd name="connsiteY2" fmla="*/ 1382164 h 1963095"/>
              <a:gd name="connsiteX3" fmla="*/ 1728791 w 2002392"/>
              <a:gd name="connsiteY3" fmla="*/ 1482085 h 1963095"/>
              <a:gd name="connsiteX4" fmla="*/ 1276078 w 2002392"/>
              <a:gd name="connsiteY4" fmla="*/ 1898670 h 1963095"/>
              <a:gd name="connsiteX5" fmla="*/ 1235331 w 2002392"/>
              <a:gd name="connsiteY5" fmla="*/ 1963095 h 1963095"/>
              <a:gd name="connsiteX6" fmla="*/ 0 w 2002392"/>
              <a:gd name="connsiteY6" fmla="*/ 1192794 h 1963095"/>
              <a:gd name="connsiteX7" fmla="*/ 28819 w 2002392"/>
              <a:gd name="connsiteY7" fmla="*/ 1146312 h 1963095"/>
              <a:gd name="connsiteX8" fmla="*/ 1058632 w 2002392"/>
              <a:gd name="connsiteY8" fmla="*/ 190312 h 1963095"/>
              <a:gd name="connsiteX9" fmla="*/ 1443876 w 2002392"/>
              <a:gd name="connsiteY9" fmla="*/ 10571 h 1963095"/>
              <a:gd name="connsiteX10" fmla="*/ 1475073 w 2002392"/>
              <a:gd name="connsiteY10" fmla="*/ 0 h 196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2392" h="1963095">
                <a:moveTo>
                  <a:pt x="1475073" y="0"/>
                </a:moveTo>
                <a:lnTo>
                  <a:pt x="2002392" y="1358697"/>
                </a:lnTo>
                <a:lnTo>
                  <a:pt x="1928909" y="1382164"/>
                </a:lnTo>
                <a:cubicBezTo>
                  <a:pt x="1860673" y="1409884"/>
                  <a:pt x="1793778" y="1443176"/>
                  <a:pt x="1728791" y="1482085"/>
                </a:cubicBezTo>
                <a:cubicBezTo>
                  <a:pt x="1550462" y="1588851"/>
                  <a:pt x="1397554" y="1731377"/>
                  <a:pt x="1276078" y="1898670"/>
                </a:cubicBezTo>
                <a:lnTo>
                  <a:pt x="1235331" y="1963095"/>
                </a:lnTo>
                <a:lnTo>
                  <a:pt x="0" y="1192794"/>
                </a:lnTo>
                <a:lnTo>
                  <a:pt x="28819" y="1146312"/>
                </a:lnTo>
                <a:cubicBezTo>
                  <a:pt x="289906" y="754452"/>
                  <a:pt x="639784" y="424307"/>
                  <a:pt x="1058632" y="190312"/>
                </a:cubicBezTo>
                <a:cubicBezTo>
                  <a:pt x="1183937" y="120308"/>
                  <a:pt x="1312694" y="60418"/>
                  <a:pt x="1443876" y="10571"/>
                </a:cubicBezTo>
                <a:lnTo>
                  <a:pt x="1475073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130F9ED-D041-4BC3-960A-FEFA3923CB1A}"/>
              </a:ext>
            </a:extLst>
          </p:cNvPr>
          <p:cNvSpPr/>
          <p:nvPr/>
        </p:nvSpPr>
        <p:spPr>
          <a:xfrm rot="20099462">
            <a:off x="3548959" y="4424938"/>
            <a:ext cx="1589007" cy="1541272"/>
          </a:xfrm>
          <a:custGeom>
            <a:avLst/>
            <a:gdLst>
              <a:gd name="connsiteX0" fmla="*/ 465965 w 1700865"/>
              <a:gd name="connsiteY0" fmla="*/ 0 h 1649770"/>
              <a:gd name="connsiteX1" fmla="*/ 1700865 w 1700865"/>
              <a:gd name="connsiteY1" fmla="*/ 770032 h 1649770"/>
              <a:gd name="connsiteX2" fmla="*/ 1661074 w 1700865"/>
              <a:gd name="connsiteY2" fmla="*/ 832945 h 1649770"/>
              <a:gd name="connsiteX3" fmla="*/ 1454246 w 1700865"/>
              <a:gd name="connsiteY3" fmla="*/ 1649770 h 1649770"/>
              <a:gd name="connsiteX4" fmla="*/ 0 w 1700865"/>
              <a:gd name="connsiteY4" fmla="*/ 1649770 h 1649770"/>
              <a:gd name="connsiteX5" fmla="*/ 418188 w 1700865"/>
              <a:gd name="connsiteY5" fmla="*/ 77063 h 1649770"/>
              <a:gd name="connsiteX6" fmla="*/ 465965 w 1700865"/>
              <a:gd name="connsiteY6" fmla="*/ 0 h 164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0865" h="1649770">
                <a:moveTo>
                  <a:pt x="465965" y="0"/>
                </a:moveTo>
                <a:lnTo>
                  <a:pt x="1700865" y="770032"/>
                </a:lnTo>
                <a:lnTo>
                  <a:pt x="1661074" y="832945"/>
                </a:lnTo>
                <a:cubicBezTo>
                  <a:pt x="1527938" y="1076389"/>
                  <a:pt x="1454246" y="1357349"/>
                  <a:pt x="1454246" y="1649770"/>
                </a:cubicBezTo>
                <a:lnTo>
                  <a:pt x="0" y="1649770"/>
                </a:lnTo>
                <a:cubicBezTo>
                  <a:pt x="0" y="1085620"/>
                  <a:pt x="149258" y="544250"/>
                  <a:pt x="418188" y="77063"/>
                </a:cubicBezTo>
                <a:lnTo>
                  <a:pt x="465965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="" xmlns:a16="http://schemas.microsoft.com/office/drawing/2014/main" id="{44C37C35-9F8B-4B92-AE08-6CDFD0C71E43}"/>
              </a:ext>
            </a:extLst>
          </p:cNvPr>
          <p:cNvSpPr/>
          <p:nvPr/>
        </p:nvSpPr>
        <p:spPr>
          <a:xfrm rot="9798873">
            <a:off x="7811533" y="4450272"/>
            <a:ext cx="1627097" cy="953578"/>
          </a:xfrm>
          <a:prstGeom prst="triangle">
            <a:avLst>
              <a:gd name="adj" fmla="val 49428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Run">
            <a:extLst>
              <a:ext uri="{FF2B5EF4-FFF2-40B4-BE49-F238E27FC236}">
                <a16:creationId xmlns="" xmlns:a16="http://schemas.microsoft.com/office/drawing/2014/main" id="{D4CAA8B7-B5CA-476E-BBE5-74F2A0013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694384">
            <a:off x="4035497" y="4944284"/>
            <a:ext cx="854264" cy="854264"/>
          </a:xfrm>
          <a:prstGeom prst="rect">
            <a:avLst/>
          </a:prstGeom>
        </p:spPr>
      </p:pic>
      <p:pic>
        <p:nvPicPr>
          <p:cNvPr id="30" name="Graphic 29" descr="Run">
            <a:extLst>
              <a:ext uri="{FF2B5EF4-FFF2-40B4-BE49-F238E27FC236}">
                <a16:creationId xmlns="" xmlns:a16="http://schemas.microsoft.com/office/drawing/2014/main" id="{DEED70A7-0750-4718-A30E-72F9885B9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782507">
            <a:off x="4150557" y="3603627"/>
            <a:ext cx="854264" cy="854264"/>
          </a:xfrm>
          <a:prstGeom prst="rect">
            <a:avLst/>
          </a:prstGeom>
        </p:spPr>
      </p:pic>
      <p:pic>
        <p:nvPicPr>
          <p:cNvPr id="31" name="Graphic 30" descr="Run">
            <a:extLst>
              <a:ext uri="{FF2B5EF4-FFF2-40B4-BE49-F238E27FC236}">
                <a16:creationId xmlns="" xmlns:a16="http://schemas.microsoft.com/office/drawing/2014/main" id="{B2210F5A-42DC-4AF8-AA94-867D65536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72266">
            <a:off x="5290201" y="2593742"/>
            <a:ext cx="854264" cy="854264"/>
          </a:xfrm>
          <a:prstGeom prst="rect">
            <a:avLst/>
          </a:prstGeom>
        </p:spPr>
      </p:pic>
      <p:pic>
        <p:nvPicPr>
          <p:cNvPr id="32" name="Graphic 31" descr="Run">
            <a:extLst>
              <a:ext uri="{FF2B5EF4-FFF2-40B4-BE49-F238E27FC236}">
                <a16:creationId xmlns="" xmlns:a16="http://schemas.microsoft.com/office/drawing/2014/main" id="{59365A6D-AB80-47C9-8D5D-3CAB4EF2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9000">
            <a:off x="6802061" y="2593742"/>
            <a:ext cx="854264" cy="854264"/>
          </a:xfrm>
          <a:prstGeom prst="rect">
            <a:avLst/>
          </a:prstGeom>
        </p:spPr>
      </p:pic>
      <p:pic>
        <p:nvPicPr>
          <p:cNvPr id="33" name="Graphic 32" descr="Run">
            <a:extLst>
              <a:ext uri="{FF2B5EF4-FFF2-40B4-BE49-F238E27FC236}">
                <a16:creationId xmlns="" xmlns:a16="http://schemas.microsoft.com/office/drawing/2014/main" id="{B5F12AC9-7462-4F46-87C1-3E86EDDB57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6962">
            <a:off x="7719908" y="3413024"/>
            <a:ext cx="854264" cy="85426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="" xmlns:a16="http://schemas.microsoft.com/office/drawing/2014/main" id="{2C703F97-920A-4A06-81FF-343F4B711EA0}"/>
              </a:ext>
            </a:extLst>
          </p:cNvPr>
          <p:cNvSpPr/>
          <p:nvPr/>
        </p:nvSpPr>
        <p:spPr>
          <a:xfrm>
            <a:off x="5198091" y="3755772"/>
            <a:ext cx="2502047" cy="2296070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D0553F6-C9CB-4A04-BDE4-297B8996DACE}"/>
              </a:ext>
            </a:extLst>
          </p:cNvPr>
          <p:cNvSpPr txBox="1"/>
          <p:nvPr/>
        </p:nvSpPr>
        <p:spPr>
          <a:xfrm>
            <a:off x="4924697" y="4113335"/>
            <a:ext cx="340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    Roles &amp;</a:t>
            </a:r>
          </a:p>
          <a:p>
            <a:r>
              <a:rPr lang="en-IN" sz="4000" dirty="0" smtClean="0"/>
              <a:t>Responsibility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E0DB6AD-5A43-4627-BEAD-ED516D6E6886}"/>
              </a:ext>
            </a:extLst>
          </p:cNvPr>
          <p:cNvSpPr txBox="1"/>
          <p:nvPr/>
        </p:nvSpPr>
        <p:spPr>
          <a:xfrm>
            <a:off x="406400" y="4999740"/>
            <a:ext cx="315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Trainee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6E1B850-7C1A-4D50-A52D-4AEB64518667}"/>
              </a:ext>
            </a:extLst>
          </p:cNvPr>
          <p:cNvSpPr txBox="1"/>
          <p:nvPr/>
        </p:nvSpPr>
        <p:spPr>
          <a:xfrm>
            <a:off x="302557" y="2670013"/>
            <a:ext cx="3223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Involved in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Internal project Development Activities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78184F9-9896-46D9-A80D-675B63D8EC77}"/>
              </a:ext>
            </a:extLst>
          </p:cNvPr>
          <p:cNvSpPr txBox="1"/>
          <p:nvPr/>
        </p:nvSpPr>
        <p:spPr>
          <a:xfrm>
            <a:off x="3297656" y="989450"/>
            <a:ext cx="246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Developed Individual modules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B8D205-24D4-4D58-989D-AC65D9E1AA63}"/>
              </a:ext>
            </a:extLst>
          </p:cNvPr>
          <p:cNvSpPr txBox="1"/>
          <p:nvPr/>
        </p:nvSpPr>
        <p:spPr>
          <a:xfrm>
            <a:off x="7515424" y="1199658"/>
            <a:ext cx="264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Enginee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7728235-675E-48F4-9184-87E2960BEBEE}"/>
              </a:ext>
            </a:extLst>
          </p:cNvPr>
          <p:cNvSpPr txBox="1"/>
          <p:nvPr/>
        </p:nvSpPr>
        <p:spPr>
          <a:xfrm>
            <a:off x="8979080" y="2698088"/>
            <a:ext cx="2495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Senior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oftware Develope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67B968C-F3E8-4973-AC37-1D4D06F40A2D}"/>
              </a:ext>
            </a:extLst>
          </p:cNvPr>
          <p:cNvSpPr txBox="1"/>
          <p:nvPr/>
        </p:nvSpPr>
        <p:spPr>
          <a:xfrm>
            <a:off x="67712" y="7100"/>
            <a:ext cx="530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Roles </a:t>
            </a:r>
            <a:r>
              <a:rPr lang="en-IN" sz="3600" dirty="0" smtClean="0"/>
              <a:t>&amp; Responsibility</a:t>
            </a:r>
            <a:endParaRPr lang="en-IN" sz="3600" dirty="0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39F67C8-09A4-4CB1-A016-133D40F0609B}"/>
              </a:ext>
            </a:extLst>
          </p:cNvPr>
          <p:cNvSpPr/>
          <p:nvPr/>
        </p:nvSpPr>
        <p:spPr>
          <a:xfrm>
            <a:off x="406400" y="533401"/>
            <a:ext cx="858157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C221-382F-4FEE-93A7-E92FF672FAE4}" type="datetime1">
              <a:rPr lang="en-US" smtClean="0"/>
              <a:pPr/>
              <a:t>6/11/2021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Mahalingam V 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43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9"/>
          <p:cNvSpPr/>
          <p:nvPr/>
        </p:nvSpPr>
        <p:spPr>
          <a:xfrm rot="18371097" flipH="1">
            <a:off x="2764888" y="3845460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1" name="Google Shape;781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sz="4000" dirty="0"/>
              <a:t>P</a:t>
            </a:r>
            <a:r>
              <a:rPr lang="en-IN" sz="4000" dirty="0" smtClean="0"/>
              <a:t>r</a:t>
            </a:r>
            <a:r>
              <a:rPr lang="en" sz="4000" dirty="0" smtClean="0"/>
              <a:t>oject1- </a:t>
            </a:r>
            <a:r>
              <a:rPr lang="en-IN" sz="4000" dirty="0" smtClean="0"/>
              <a:t>Kansas </a:t>
            </a:r>
            <a:r>
              <a:rPr lang="en-IN" sz="4000" dirty="0"/>
              <a:t>Content Builder</a:t>
            </a:r>
            <a:endParaRPr sz="4000" dirty="0"/>
          </a:p>
        </p:txBody>
      </p:sp>
      <p:sp>
        <p:nvSpPr>
          <p:cNvPr id="782" name="Google Shape;782;p69"/>
          <p:cNvSpPr txBox="1">
            <a:spLocks noGrp="1"/>
          </p:cNvSpPr>
          <p:nvPr>
            <p:ph type="subTitle" idx="1"/>
          </p:nvPr>
        </p:nvSpPr>
        <p:spPr>
          <a:xfrm rot="-564">
            <a:off x="3065245" y="4822902"/>
            <a:ext cx="2884811" cy="157606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IN" dirty="0"/>
              <a:t>Java\JEE, </a:t>
            </a:r>
            <a:r>
              <a:rPr lang="en-IN" dirty="0" smtClean="0"/>
              <a:t>spring MVC, </a:t>
            </a:r>
            <a:r>
              <a:rPr lang="en-IN" dirty="0"/>
              <a:t>hibernate, HTML, </a:t>
            </a:r>
            <a:r>
              <a:rPr lang="en-IN" dirty="0" smtClean="0"/>
              <a:t>JSP, </a:t>
            </a:r>
            <a:r>
              <a:rPr lang="en-IN" dirty="0" err="1"/>
              <a:t>Postgres</a:t>
            </a:r>
            <a:r>
              <a:rPr lang="en-IN" dirty="0"/>
              <a:t> 9.3</a:t>
            </a:r>
            <a:r>
              <a:rPr lang="en-IN" dirty="0" smtClean="0"/>
              <a:t>.</a:t>
            </a:r>
            <a:endParaRPr dirty="0"/>
          </a:p>
        </p:txBody>
      </p:sp>
      <p:sp>
        <p:nvSpPr>
          <p:cNvPr id="783" name="Google Shape;783;p6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IN" dirty="0"/>
              <a:t>Technology</a:t>
            </a:r>
            <a:endParaRPr dirty="0"/>
          </a:p>
        </p:txBody>
      </p:sp>
      <p:sp>
        <p:nvSpPr>
          <p:cNvPr id="784" name="Google Shape;784;p6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12</a:t>
            </a:r>
            <a:endParaRPr dirty="0"/>
          </a:p>
        </p:txBody>
      </p:sp>
      <p:sp>
        <p:nvSpPr>
          <p:cNvPr id="785" name="Google Shape;785;p6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/>
            <a:r>
              <a:rPr lang="en-IN" dirty="0"/>
              <a:t>Team size</a:t>
            </a:r>
            <a:endParaRPr dirty="0"/>
          </a:p>
        </p:txBody>
      </p:sp>
      <p:sp>
        <p:nvSpPr>
          <p:cNvPr id="786" name="Google Shape;786;p6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 dirty="0" smtClean="0"/>
              <a:t>Kansas UniveRsity,</a:t>
            </a:r>
          </a:p>
          <a:p>
            <a:pPr marL="0" indent="0"/>
            <a:r>
              <a:rPr lang="en" dirty="0" smtClean="0"/>
              <a:t>Us</a:t>
            </a:r>
            <a:endParaRPr dirty="0"/>
          </a:p>
        </p:txBody>
      </p:sp>
      <p:sp>
        <p:nvSpPr>
          <p:cNvPr id="787" name="Google Shape;787;p69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 smtClean="0"/>
              <a:t>Client</a:t>
            </a:r>
            <a:endParaRPr dirty="0"/>
          </a:p>
        </p:txBody>
      </p:sp>
      <p:sp>
        <p:nvSpPr>
          <p:cNvPr id="788" name="Google Shape;788;p69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IN" dirty="0" err="1" smtClean="0"/>
              <a:t>july</a:t>
            </a:r>
            <a:r>
              <a:rPr lang="en-IN" dirty="0" smtClean="0"/>
              <a:t> 2018 </a:t>
            </a:r>
            <a:r>
              <a:rPr lang="en-IN" dirty="0"/>
              <a:t>– NOV 2019</a:t>
            </a:r>
            <a:endParaRPr dirty="0"/>
          </a:p>
        </p:txBody>
      </p:sp>
      <p:sp>
        <p:nvSpPr>
          <p:cNvPr id="789" name="Google Shape;789;p69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/>
              <a:t>Duration</a:t>
            </a:r>
            <a:endParaRPr dirty="0"/>
          </a:p>
        </p:txBody>
      </p:sp>
      <p:sp>
        <p:nvSpPr>
          <p:cNvPr id="790" name="Google Shape;790;p69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IN" dirty="0"/>
              <a:t>Application Developer</a:t>
            </a:r>
            <a:endParaRPr dirty="0"/>
          </a:p>
        </p:txBody>
      </p:sp>
      <p:sp>
        <p:nvSpPr>
          <p:cNvPr id="791" name="Google Shape;791;p69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/>
              <a:t>Role</a:t>
            </a:r>
            <a:endParaRPr dirty="0"/>
          </a:p>
        </p:txBody>
      </p:sp>
      <p:sp>
        <p:nvSpPr>
          <p:cNvPr id="24" name="Google Shape;775;p69"/>
          <p:cNvSpPr/>
          <p:nvPr/>
        </p:nvSpPr>
        <p:spPr>
          <a:xfrm rot="18371097" flipH="1">
            <a:off x="4670119" y="1744349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775;p69"/>
          <p:cNvSpPr/>
          <p:nvPr/>
        </p:nvSpPr>
        <p:spPr>
          <a:xfrm rot="18371097" flipH="1">
            <a:off x="6305231" y="3845459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775;p69"/>
          <p:cNvSpPr/>
          <p:nvPr/>
        </p:nvSpPr>
        <p:spPr>
          <a:xfrm rot="18371097" flipH="1">
            <a:off x="7972213" y="1781362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Google Shape;775;p69"/>
          <p:cNvSpPr/>
          <p:nvPr/>
        </p:nvSpPr>
        <p:spPr>
          <a:xfrm rot="18371097" flipH="1">
            <a:off x="1656923" y="1797821"/>
            <a:ext cx="515836" cy="759803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80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601</Words>
  <Application>Microsoft Office PowerPoint</Application>
  <PresentationFormat>Custom</PresentationFormat>
  <Paragraphs>128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Self Introduction</vt:lpstr>
      <vt:lpstr>Agenda</vt:lpstr>
      <vt:lpstr>Slide 3</vt:lpstr>
      <vt:lpstr>Education</vt:lpstr>
      <vt:lpstr>MY COMPANY</vt:lpstr>
      <vt:lpstr>Slide 6</vt:lpstr>
      <vt:lpstr>MY COMPANY</vt:lpstr>
      <vt:lpstr>Slide 8</vt:lpstr>
      <vt:lpstr>Project1- Kansas Content Builder</vt:lpstr>
      <vt:lpstr>Describtion</vt:lpstr>
      <vt:lpstr>Project 2 - Kansas CB 2.0</vt:lpstr>
      <vt:lpstr>Describtion</vt:lpstr>
      <vt:lpstr>Responsibilities</vt:lpstr>
      <vt:lpstr>POC</vt:lpstr>
      <vt:lpstr>MY Strength</vt:lpstr>
      <vt:lpstr>Achievements</vt:lpstr>
      <vt:lpstr>GOALS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Sathish</cp:lastModifiedBy>
  <cp:revision>44</cp:revision>
  <dcterms:created xsi:type="dcterms:W3CDTF">2019-06-07T05:50:57Z</dcterms:created>
  <dcterms:modified xsi:type="dcterms:W3CDTF">2021-06-10T21:05:47Z</dcterms:modified>
</cp:coreProperties>
</file>