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1326" r:id="rId2"/>
    <p:sldId id="1310" r:id="rId3"/>
    <p:sldId id="1327" r:id="rId4"/>
    <p:sldId id="1297" r:id="rId5"/>
    <p:sldId id="1312" r:id="rId6"/>
    <p:sldId id="1328" r:id="rId7"/>
    <p:sldId id="1322" r:id="rId8"/>
    <p:sldId id="1311" r:id="rId9"/>
    <p:sldId id="1325" r:id="rId10"/>
    <p:sldId id="1320" r:id="rId11"/>
    <p:sldId id="11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C9180986-497A-47DE-AEAA-83D9F7C7C621}">
          <p14:sldIdLst>
            <p14:sldId id="1295"/>
            <p14:sldId id="1308"/>
            <p14:sldId id="1310"/>
            <p14:sldId id="1297"/>
            <p14:sldId id="1311"/>
            <p14:sldId id="1325"/>
            <p14:sldId id="1312"/>
            <p14:sldId id="1313"/>
            <p14:sldId id="1314"/>
            <p14:sldId id="1315"/>
            <p14:sldId id="1316"/>
            <p14:sldId id="1318"/>
            <p14:sldId id="1317"/>
            <p14:sldId id="1324"/>
            <p14:sldId id="1303"/>
            <p14:sldId id="1320"/>
            <p14:sldId id="1321"/>
            <p14:sldId id="1322"/>
            <p14:sldId id="1323"/>
            <p14:sldId id="1319"/>
            <p14:sldId id="1304"/>
            <p14:sldId id="1305"/>
            <p14:sldId id="1170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168" userDrawn="1">
          <p15:clr>
            <a:srgbClr val="A4A3A4"/>
          </p15:clr>
        </p15:guide>
        <p15:guide id="3" pos="264" userDrawn="1">
          <p15:clr>
            <a:srgbClr val="A4A3A4"/>
          </p15:clr>
        </p15:guide>
        <p15:guide id="4" orient="horz" pos="1329">
          <p15:clr>
            <a:srgbClr val="A4A3A4"/>
          </p15:clr>
        </p15:guide>
        <p15:guide id="5" orient="horz" pos="1188">
          <p15:clr>
            <a:srgbClr val="A4A3A4"/>
          </p15:clr>
        </p15:guide>
        <p15:guide id="6" pos="3120" userDrawn="1">
          <p15:clr>
            <a:srgbClr val="A4A3A4"/>
          </p15:clr>
        </p15:guide>
        <p15:guide id="7" pos="7560" userDrawn="1">
          <p15:clr>
            <a:srgbClr val="A4A3A4"/>
          </p15:clr>
        </p15:guide>
        <p15:guide id="8" orient="horz" pos="2984">
          <p15:clr>
            <a:srgbClr val="A4A3A4"/>
          </p15:clr>
        </p15:guide>
        <p15:guide id="9" orient="horz" pos="3696" userDrawn="1">
          <p15:clr>
            <a:srgbClr val="A4A3A4"/>
          </p15:clr>
        </p15:guide>
        <p15:guide id="10" orient="horz" pos="120" userDrawn="1">
          <p15:clr>
            <a:srgbClr val="A4A3A4"/>
          </p15:clr>
        </p15:guide>
        <p15:guide id="11" orient="horz" pos="2783">
          <p15:clr>
            <a:srgbClr val="A4A3A4"/>
          </p15:clr>
        </p15:guide>
        <p15:guide id="12" pos="1656" userDrawn="1">
          <p15:clr>
            <a:srgbClr val="A4A3A4"/>
          </p15:clr>
        </p15:guide>
        <p15:guide id="13" pos="7517">
          <p15:clr>
            <a:srgbClr val="A4A3A4"/>
          </p15:clr>
        </p15:guide>
        <p15:guide id="14" pos="6144" userDrawn="1">
          <p15:clr>
            <a:srgbClr val="A4A3A4"/>
          </p15:clr>
        </p15:guide>
        <p15:guide id="15" orient="horz" pos="576" userDrawn="1">
          <p15:clr>
            <a:srgbClr val="A4A3A4"/>
          </p15:clr>
        </p15:guide>
        <p15:guide id="16" orient="horz" pos="3091">
          <p15:clr>
            <a:srgbClr val="A4A3A4"/>
          </p15:clr>
        </p15:guide>
        <p15:guide id="17" orient="horz" pos="899">
          <p15:clr>
            <a:srgbClr val="A4A3A4"/>
          </p15:clr>
        </p15:guide>
        <p15:guide id="18" orient="horz" pos="2887">
          <p15:clr>
            <a:srgbClr val="A4A3A4"/>
          </p15:clr>
        </p15:guide>
        <p15:guide id="19" orient="horz" pos="1061">
          <p15:clr>
            <a:srgbClr val="A4A3A4"/>
          </p15:clr>
        </p15:guide>
        <p15:guide id="20" pos="4680" userDrawn="1">
          <p15:clr>
            <a:srgbClr val="A4A3A4"/>
          </p15:clr>
        </p15:guide>
        <p15:guide id="21" orient="horz" pos="4272" userDrawn="1">
          <p15:clr>
            <a:srgbClr val="A4A3A4"/>
          </p15:clr>
        </p15:guide>
        <p15:guide id="22" orient="horz" pos="3533">
          <p15:clr>
            <a:srgbClr val="A4A3A4"/>
          </p15:clr>
        </p15:guide>
        <p15:guide id="23" pos="1104" userDrawn="1">
          <p15:clr>
            <a:srgbClr val="A4A3A4"/>
          </p15:clr>
        </p15:guide>
        <p15:guide id="24" pos="4632" userDrawn="1">
          <p15:clr>
            <a:srgbClr val="A4A3A4"/>
          </p15:clr>
        </p15:guide>
        <p15:guide id="25" orient="horz" pos="2260" userDrawn="1">
          <p15:clr>
            <a:srgbClr val="A4A3A4"/>
          </p15:clr>
        </p15:guide>
        <p15:guide id="26" orient="horz" pos="142">
          <p15:clr>
            <a:srgbClr val="A4A3A4"/>
          </p15:clr>
        </p15:guide>
        <p15:guide id="27" orient="horz" pos="590">
          <p15:clr>
            <a:srgbClr val="A4A3A4"/>
          </p15:clr>
        </p15:guide>
        <p15:guide id="28" pos="1493">
          <p15:clr>
            <a:srgbClr val="A4A3A4"/>
          </p15:clr>
        </p15:guide>
        <p15:guide id="29" pos="7465">
          <p15:clr>
            <a:srgbClr val="A4A3A4"/>
          </p15:clr>
        </p15:guide>
        <p15:guide id="30" pos="6926">
          <p15:clr>
            <a:srgbClr val="A4A3A4"/>
          </p15:clr>
        </p15:guide>
        <p15:guide id="31" pos="1749">
          <p15:clr>
            <a:srgbClr val="A4A3A4"/>
          </p15:clr>
        </p15:guide>
        <p15:guide id="32" pos="7088">
          <p15:clr>
            <a:srgbClr val="A4A3A4"/>
          </p15:clr>
        </p15:guide>
        <p15:guide id="33" pos="245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waminathan.R" initials="S" lastIdx="2" clrIdx="0">
    <p:extLst>
      <p:ext uri="{19B8F6BF-5375-455C-9EA6-DF929625EA0E}">
        <p15:presenceInfo xmlns:p15="http://schemas.microsoft.com/office/powerpoint/2012/main" xmlns="" userId="Swaminathan.R" providerId="None"/>
      </p:ext>
    </p:extLst>
  </p:cmAuthor>
  <p:cmAuthor id="2" name="Katta" initials="K" lastIdx="12" clrIdx="1">
    <p:extLst>
      <p:ext uri="{19B8F6BF-5375-455C-9EA6-DF929625EA0E}">
        <p15:presenceInfo xmlns:p15="http://schemas.microsoft.com/office/powerpoint/2012/main" xmlns="" userId="Katt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D7D31"/>
    <a:srgbClr val="C2E8FF"/>
    <a:srgbClr val="20507E"/>
    <a:srgbClr val="002060"/>
    <a:srgbClr val="38CCD0"/>
    <a:srgbClr val="1F4893"/>
    <a:srgbClr val="4472C4"/>
    <a:srgbClr val="548235"/>
    <a:srgbClr val="C13018"/>
    <a:srgbClr val="FFCC4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showOutlineIcons="0" horzBarState="maximized">
    <p:restoredLeft sz="20956" autoAdjust="0"/>
    <p:restoredTop sz="94434" autoAdjust="0"/>
  </p:normalViewPr>
  <p:slideViewPr>
    <p:cSldViewPr snapToGrid="0" showGuides="1">
      <p:cViewPr>
        <p:scale>
          <a:sx n="75" d="100"/>
          <a:sy n="75" d="100"/>
        </p:scale>
        <p:origin x="-288" y="-66"/>
      </p:cViewPr>
      <p:guideLst>
        <p:guide orient="horz" pos="2160"/>
        <p:guide orient="horz" pos="1329"/>
        <p:guide orient="horz" pos="1188"/>
        <p:guide orient="horz" pos="2984"/>
        <p:guide orient="horz" pos="3696"/>
        <p:guide orient="horz" pos="120"/>
        <p:guide orient="horz" pos="2783"/>
        <p:guide orient="horz" pos="576"/>
        <p:guide pos="3168"/>
        <p:guide pos="264"/>
        <p:guide pos="3120"/>
        <p:guide pos="7560"/>
        <p:guide pos="1656"/>
        <p:guide pos="7517"/>
        <p:guide pos="6144"/>
        <p:guide pos="4680"/>
      </p:guideLst>
    </p:cSldViewPr>
  </p:slideViewPr>
  <p:outlineViewPr>
    <p:cViewPr>
      <p:scale>
        <a:sx n="33" d="100"/>
        <a:sy n="33" d="100"/>
      </p:scale>
      <p:origin x="12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8" d="100"/>
        <a:sy n="108" d="100"/>
      </p:scale>
      <p:origin x="0" y="-10428"/>
    </p:cViewPr>
  </p:sorterViewPr>
  <p:notesViewPr>
    <p:cSldViewPr snapToGrid="0">
      <p:cViewPr varScale="1">
        <p:scale>
          <a:sx n="54" d="100"/>
          <a:sy n="54" d="100"/>
        </p:scale>
        <p:origin x="2820" y="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AD3725-9631-4248-8B22-63A55EE17132}" type="datetimeFigureOut">
              <a:rPr lang="en-GB" smtClean="0"/>
              <a:pPr/>
              <a:t>10/06/2021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573379-6361-469F-9E59-E01FA2ABE14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0378884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5CA85F-DB50-4FCF-A200-565BDEA8431D}" type="datetimeFigureOut">
              <a:rPr lang="en-GB" smtClean="0"/>
              <a:pPr/>
              <a:t>10/06/2021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FA000B-B4C3-4988-8E23-7292B0D76FF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948912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jpeg"/><Relationship Id="rId4" Type="http://schemas.openxmlformats.org/officeDocument/2006/relationships/oleObject" Target="../embeddings/oleObject1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pgemini.com/optimize-your-business-and-it-operations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6.jpeg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oleObject" Target="../embeddings/oleObject2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9.png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oleObject" Target="../embeddings/oleObject3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oleObject" Target="../embeddings/oleObject4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png"/><Relationship Id="rId5" Type="http://schemas.openxmlformats.org/officeDocument/2006/relationships/image" Target="../media/image12.jpeg"/><Relationship Id="rId4" Type="http://schemas.openxmlformats.org/officeDocument/2006/relationships/oleObject" Target="../embeddings/oleObject5.bin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changepondonweb" TargetMode="External"/><Relationship Id="rId13" Type="http://schemas.openxmlformats.org/officeDocument/2006/relationships/image" Target="../media/image18.png"/><Relationship Id="rId18" Type="http://schemas.openxmlformats.org/officeDocument/2006/relationships/hyperlink" Target="https://www.changepond.com/healthcare" TargetMode="External"/><Relationship Id="rId3" Type="http://schemas.openxmlformats.org/officeDocument/2006/relationships/image" Target="../media/image13.png"/><Relationship Id="rId21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hyperlink" Target="https://plus.google.com/+ChangepondTechnologiesLtd" TargetMode="External"/><Relationship Id="rId17" Type="http://schemas.openxmlformats.org/officeDocument/2006/relationships/image" Target="../media/image20.png"/><Relationship Id="rId2" Type="http://schemas.openxmlformats.org/officeDocument/2006/relationships/image" Target="../media/image11.png"/><Relationship Id="rId16" Type="http://schemas.openxmlformats.org/officeDocument/2006/relationships/hyperlink" Target="https://www.changepond.com/financialservices" TargetMode="External"/><Relationship Id="rId20" Type="http://schemas.openxmlformats.org/officeDocument/2006/relationships/hyperlink" Target="https://www.changepond.com/manufacturingutilities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youtube.com/user/changepond" TargetMode="External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5" Type="http://schemas.openxmlformats.org/officeDocument/2006/relationships/image" Target="../media/image19.png"/><Relationship Id="rId10" Type="http://schemas.openxmlformats.org/officeDocument/2006/relationships/hyperlink" Target="https://www.linkedin.com/company/changepond" TargetMode="External"/><Relationship Id="rId19" Type="http://schemas.openxmlformats.org/officeDocument/2006/relationships/image" Target="../media/image21.png"/><Relationship Id="rId4" Type="http://schemas.openxmlformats.org/officeDocument/2006/relationships/hyperlink" Target="https://www.facebook.com/pages/Changepond-Technologies-priavate-limited" TargetMode="External"/><Relationship Id="rId9" Type="http://schemas.openxmlformats.org/officeDocument/2006/relationships/image" Target="../media/image16.png"/><Relationship Id="rId14" Type="http://schemas.openxmlformats.org/officeDocument/2006/relationships/hyperlink" Target="https://www.changepond.com/eduperformance/" TargetMode="External"/><Relationship Id="rId22" Type="http://schemas.openxmlformats.org/officeDocument/2006/relationships/image" Target="../media/image2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 1 with line">
    <p:bg>
      <p:bgPr>
        <a:solidFill>
          <a:srgbClr val="E6E7E7">
            <a:alpha val="9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34833" name="think-cell Slide" r:id="rId4" imgW="360" imgH="360" progId="">
              <p:embed/>
            </p:oleObj>
          </a:graphicData>
        </a:graphic>
      </p:graphicFrame>
      <p:pic>
        <p:nvPicPr>
          <p:cNvPr id="34820" name="Picture 4" descr="https://media.glassdoor.com/l/65/47/8b/63/caliber-headquarters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5886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reeform 1725"/>
          <p:cNvSpPr>
            <a:spLocks/>
          </p:cNvSpPr>
          <p:nvPr userDrawn="1"/>
        </p:nvSpPr>
        <p:spPr bwMode="auto">
          <a:xfrm flipH="1">
            <a:off x="-1" y="4141694"/>
            <a:ext cx="12189441" cy="2759849"/>
          </a:xfrm>
          <a:custGeom>
            <a:avLst/>
            <a:gdLst>
              <a:gd name="T0" fmla="*/ 14252 w 14296"/>
              <a:gd name="T1" fmla="*/ 2771 h 5728"/>
              <a:gd name="T2" fmla="*/ 14044 w 14296"/>
              <a:gd name="T3" fmla="*/ 3007 h 5728"/>
              <a:gd name="T4" fmla="*/ 13797 w 14296"/>
              <a:gd name="T5" fmla="*/ 3201 h 5728"/>
              <a:gd name="T6" fmla="*/ 13509 w 14296"/>
              <a:gd name="T7" fmla="*/ 3355 h 5728"/>
              <a:gd name="T8" fmla="*/ 13182 w 14296"/>
              <a:gd name="T9" fmla="*/ 3466 h 5728"/>
              <a:gd name="T10" fmla="*/ 12813 w 14296"/>
              <a:gd name="T11" fmla="*/ 3534 h 5728"/>
              <a:gd name="T12" fmla="*/ 12403 w 14296"/>
              <a:gd name="T13" fmla="*/ 3556 h 5728"/>
              <a:gd name="T14" fmla="*/ 11952 w 14296"/>
              <a:gd name="T15" fmla="*/ 3530 h 5728"/>
              <a:gd name="T16" fmla="*/ 11460 w 14296"/>
              <a:gd name="T17" fmla="*/ 3458 h 5728"/>
              <a:gd name="T18" fmla="*/ 10924 w 14296"/>
              <a:gd name="T19" fmla="*/ 3335 h 5728"/>
              <a:gd name="T20" fmla="*/ 10348 w 14296"/>
              <a:gd name="T21" fmla="*/ 3164 h 5728"/>
              <a:gd name="T22" fmla="*/ 9729 w 14296"/>
              <a:gd name="T23" fmla="*/ 2941 h 5728"/>
              <a:gd name="T24" fmla="*/ 9068 w 14296"/>
              <a:gd name="T25" fmla="*/ 2664 h 5728"/>
              <a:gd name="T26" fmla="*/ 8364 w 14296"/>
              <a:gd name="T27" fmla="*/ 2333 h 5728"/>
              <a:gd name="T28" fmla="*/ 7618 w 14296"/>
              <a:gd name="T29" fmla="*/ 1947 h 5728"/>
              <a:gd name="T30" fmla="*/ 6828 w 14296"/>
              <a:gd name="T31" fmla="*/ 1505 h 5728"/>
              <a:gd name="T32" fmla="*/ 6206 w 14296"/>
              <a:gd name="T33" fmla="*/ 1135 h 5728"/>
              <a:gd name="T34" fmla="*/ 5579 w 14296"/>
              <a:gd name="T35" fmla="*/ 779 h 5728"/>
              <a:gd name="T36" fmla="*/ 4803 w 14296"/>
              <a:gd name="T37" fmla="*/ 421 h 5728"/>
              <a:gd name="T38" fmla="*/ 4095 w 14296"/>
              <a:gd name="T39" fmla="*/ 180 h 5728"/>
              <a:gd name="T40" fmla="*/ 3450 w 14296"/>
              <a:gd name="T41" fmla="*/ 45 h 5728"/>
              <a:gd name="T42" fmla="*/ 2867 w 14296"/>
              <a:gd name="T43" fmla="*/ 0 h 5728"/>
              <a:gd name="T44" fmla="*/ 2345 w 14296"/>
              <a:gd name="T45" fmla="*/ 32 h 5728"/>
              <a:gd name="T46" fmla="*/ 1880 w 14296"/>
              <a:gd name="T47" fmla="*/ 129 h 5728"/>
              <a:gd name="T48" fmla="*/ 1473 w 14296"/>
              <a:gd name="T49" fmla="*/ 274 h 5728"/>
              <a:gd name="T50" fmla="*/ 1120 w 14296"/>
              <a:gd name="T51" fmla="*/ 457 h 5728"/>
              <a:gd name="T52" fmla="*/ 819 w 14296"/>
              <a:gd name="T53" fmla="*/ 661 h 5728"/>
              <a:gd name="T54" fmla="*/ 569 w 14296"/>
              <a:gd name="T55" fmla="*/ 874 h 5728"/>
              <a:gd name="T56" fmla="*/ 243 w 14296"/>
              <a:gd name="T57" fmla="*/ 1229 h 5728"/>
              <a:gd name="T58" fmla="*/ 11 w 14296"/>
              <a:gd name="T59" fmla="*/ 1573 h 5728"/>
              <a:gd name="T60" fmla="*/ 0 w 14296"/>
              <a:gd name="T61" fmla="*/ 5728 h 5728"/>
              <a:gd name="T62" fmla="*/ 14296 w 14296"/>
              <a:gd name="T63" fmla="*/ 2706 h 5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4296" h="5728">
                <a:moveTo>
                  <a:pt x="14296" y="2706"/>
                </a:moveTo>
                <a:lnTo>
                  <a:pt x="14252" y="2771"/>
                </a:lnTo>
                <a:lnTo>
                  <a:pt x="14152" y="2893"/>
                </a:lnTo>
                <a:lnTo>
                  <a:pt x="14044" y="3007"/>
                </a:lnTo>
                <a:lnTo>
                  <a:pt x="13925" y="3109"/>
                </a:lnTo>
                <a:lnTo>
                  <a:pt x="13797" y="3201"/>
                </a:lnTo>
                <a:lnTo>
                  <a:pt x="13659" y="3283"/>
                </a:lnTo>
                <a:lnTo>
                  <a:pt x="13509" y="3355"/>
                </a:lnTo>
                <a:lnTo>
                  <a:pt x="13350" y="3416"/>
                </a:lnTo>
                <a:lnTo>
                  <a:pt x="13182" y="3466"/>
                </a:lnTo>
                <a:lnTo>
                  <a:pt x="13002" y="3505"/>
                </a:lnTo>
                <a:lnTo>
                  <a:pt x="12813" y="3534"/>
                </a:lnTo>
                <a:lnTo>
                  <a:pt x="12613" y="3550"/>
                </a:lnTo>
                <a:lnTo>
                  <a:pt x="12403" y="3556"/>
                </a:lnTo>
                <a:lnTo>
                  <a:pt x="12183" y="3548"/>
                </a:lnTo>
                <a:lnTo>
                  <a:pt x="11952" y="3530"/>
                </a:lnTo>
                <a:lnTo>
                  <a:pt x="11710" y="3499"/>
                </a:lnTo>
                <a:lnTo>
                  <a:pt x="11460" y="3458"/>
                </a:lnTo>
                <a:lnTo>
                  <a:pt x="11198" y="3403"/>
                </a:lnTo>
                <a:lnTo>
                  <a:pt x="10924" y="3335"/>
                </a:lnTo>
                <a:lnTo>
                  <a:pt x="10642" y="3256"/>
                </a:lnTo>
                <a:lnTo>
                  <a:pt x="10348" y="3164"/>
                </a:lnTo>
                <a:lnTo>
                  <a:pt x="10044" y="3059"/>
                </a:lnTo>
                <a:lnTo>
                  <a:pt x="9729" y="2941"/>
                </a:lnTo>
                <a:lnTo>
                  <a:pt x="9405" y="2808"/>
                </a:lnTo>
                <a:lnTo>
                  <a:pt x="9068" y="2664"/>
                </a:lnTo>
                <a:lnTo>
                  <a:pt x="8723" y="2506"/>
                </a:lnTo>
                <a:lnTo>
                  <a:pt x="8364" y="2333"/>
                </a:lnTo>
                <a:lnTo>
                  <a:pt x="7997" y="2147"/>
                </a:lnTo>
                <a:lnTo>
                  <a:pt x="7618" y="1947"/>
                </a:lnTo>
                <a:lnTo>
                  <a:pt x="7228" y="1734"/>
                </a:lnTo>
                <a:lnTo>
                  <a:pt x="6828" y="1505"/>
                </a:lnTo>
                <a:lnTo>
                  <a:pt x="6416" y="1263"/>
                </a:lnTo>
                <a:lnTo>
                  <a:pt x="6206" y="1135"/>
                </a:lnTo>
                <a:lnTo>
                  <a:pt x="5993" y="1007"/>
                </a:lnTo>
                <a:lnTo>
                  <a:pt x="5579" y="779"/>
                </a:lnTo>
                <a:lnTo>
                  <a:pt x="5183" y="585"/>
                </a:lnTo>
                <a:lnTo>
                  <a:pt x="4803" y="421"/>
                </a:lnTo>
                <a:lnTo>
                  <a:pt x="4440" y="287"/>
                </a:lnTo>
                <a:lnTo>
                  <a:pt x="4095" y="180"/>
                </a:lnTo>
                <a:lnTo>
                  <a:pt x="3764" y="101"/>
                </a:lnTo>
                <a:lnTo>
                  <a:pt x="3450" y="45"/>
                </a:lnTo>
                <a:lnTo>
                  <a:pt x="3150" y="12"/>
                </a:lnTo>
                <a:lnTo>
                  <a:pt x="2867" y="0"/>
                </a:lnTo>
                <a:lnTo>
                  <a:pt x="2599" y="8"/>
                </a:lnTo>
                <a:lnTo>
                  <a:pt x="2345" y="32"/>
                </a:lnTo>
                <a:lnTo>
                  <a:pt x="2106" y="74"/>
                </a:lnTo>
                <a:lnTo>
                  <a:pt x="1880" y="129"/>
                </a:lnTo>
                <a:lnTo>
                  <a:pt x="1670" y="196"/>
                </a:lnTo>
                <a:lnTo>
                  <a:pt x="1473" y="274"/>
                </a:lnTo>
                <a:lnTo>
                  <a:pt x="1290" y="362"/>
                </a:lnTo>
                <a:lnTo>
                  <a:pt x="1120" y="457"/>
                </a:lnTo>
                <a:lnTo>
                  <a:pt x="963" y="556"/>
                </a:lnTo>
                <a:lnTo>
                  <a:pt x="819" y="661"/>
                </a:lnTo>
                <a:lnTo>
                  <a:pt x="688" y="768"/>
                </a:lnTo>
                <a:lnTo>
                  <a:pt x="569" y="874"/>
                </a:lnTo>
                <a:lnTo>
                  <a:pt x="410" y="1033"/>
                </a:lnTo>
                <a:lnTo>
                  <a:pt x="243" y="1229"/>
                </a:lnTo>
                <a:lnTo>
                  <a:pt x="121" y="1397"/>
                </a:lnTo>
                <a:lnTo>
                  <a:pt x="11" y="1573"/>
                </a:lnTo>
                <a:lnTo>
                  <a:pt x="0" y="1599"/>
                </a:lnTo>
                <a:lnTo>
                  <a:pt x="0" y="5728"/>
                </a:lnTo>
                <a:lnTo>
                  <a:pt x="14296" y="5728"/>
                </a:lnTo>
                <a:lnTo>
                  <a:pt x="14296" y="2706"/>
                </a:lnTo>
                <a:close/>
              </a:path>
            </a:pathLst>
          </a:custGeom>
          <a:solidFill>
            <a:srgbClr val="00264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6538314" y="4754606"/>
            <a:ext cx="5648446" cy="16405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defRPr lang="en-US" sz="36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38314" y="6491694"/>
            <a:ext cx="5648445" cy="2215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</p:spTree>
    <p:extLst>
      <p:ext uri="{BB962C8B-B14F-4D97-AF65-F5344CB8AC3E}">
        <p14:creationId xmlns:p14="http://schemas.microsoft.com/office/powerpoint/2010/main" xmlns="" val="118363203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 xmlns="">
        <p15:guide id="1" orient="horz" pos="3339">
          <p15:clr>
            <a:srgbClr val="FBAE40"/>
          </p15:clr>
        </p15:guide>
        <p15:guide id="2" pos="25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10747513" y="227197"/>
            <a:ext cx="1278875" cy="11311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59433" y="106016"/>
            <a:ext cx="11882511" cy="1325563"/>
          </a:xfrm>
        </p:spPr>
        <p:txBody>
          <a:bodyPr anchor="t">
            <a:normAutofit/>
          </a:bodyPr>
          <a:lstStyle>
            <a:lvl1pPr>
              <a:defRPr sz="4000" b="1"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12" name="Retângulo 43">
            <a:extLst>
              <a:ext uri="{FF2B5EF4-FFF2-40B4-BE49-F238E27FC236}">
                <a16:creationId xmlns:a16="http://schemas.microsoft.com/office/drawing/2014/main" xmlns="" id="{9DA6AC82-56F4-42E8-9A63-106E229B350E}"/>
              </a:ext>
            </a:extLst>
          </p:cNvPr>
          <p:cNvSpPr/>
          <p:nvPr userDrawn="1"/>
        </p:nvSpPr>
        <p:spPr>
          <a:xfrm>
            <a:off x="4984157" y="6536774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endParaRPr lang="en-US" sz="9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4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07069" y="6555758"/>
            <a:ext cx="3193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9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9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sp>
        <p:nvSpPr>
          <p:cNvPr id="6" name="Rectangle 27">
            <a:hlinkClick r:id="rId3"/>
            <a:extLst>
              <a:ext uri="{FF2B5EF4-FFF2-40B4-BE49-F238E27FC236}">
                <a16:creationId xmlns:a16="http://schemas.microsoft.com/office/drawing/2014/main" xmlns="" id="{3A2F917A-7AC0-4D21-BAB2-A75FD9291A90}"/>
              </a:ext>
            </a:extLst>
          </p:cNvPr>
          <p:cNvSpPr/>
          <p:nvPr userDrawn="1"/>
        </p:nvSpPr>
        <p:spPr>
          <a:xfrm>
            <a:off x="407368" y="6555971"/>
            <a:ext cx="4464496" cy="18751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kern="0" dirty="0" smtClean="0">
              <a:solidFill>
                <a:srgbClr val="00458D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3371331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 1 with line">
    <p:bg>
      <p:bgPr>
        <a:solidFill>
          <a:srgbClr val="E6E7E7">
            <a:alpha val="9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" y="0"/>
            <a:ext cx="12204000" cy="5923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15634" name="think-cell Slide" r:id="rId4" imgW="360" imgH="360" progId="">
              <p:embed/>
            </p:oleObj>
          </a:graphicData>
        </a:graphic>
      </p:graphicFrame>
      <p:sp>
        <p:nvSpPr>
          <p:cNvPr id="15" name="Freeform 1725"/>
          <p:cNvSpPr>
            <a:spLocks/>
          </p:cNvSpPr>
          <p:nvPr userDrawn="1"/>
        </p:nvSpPr>
        <p:spPr bwMode="auto">
          <a:xfrm flipH="1">
            <a:off x="-1" y="4287914"/>
            <a:ext cx="12222000" cy="2570087"/>
          </a:xfrm>
          <a:custGeom>
            <a:avLst/>
            <a:gdLst>
              <a:gd name="T0" fmla="*/ 14252 w 14296"/>
              <a:gd name="T1" fmla="*/ 2771 h 5728"/>
              <a:gd name="T2" fmla="*/ 14044 w 14296"/>
              <a:gd name="T3" fmla="*/ 3007 h 5728"/>
              <a:gd name="T4" fmla="*/ 13797 w 14296"/>
              <a:gd name="T5" fmla="*/ 3201 h 5728"/>
              <a:gd name="T6" fmla="*/ 13509 w 14296"/>
              <a:gd name="T7" fmla="*/ 3355 h 5728"/>
              <a:gd name="T8" fmla="*/ 13182 w 14296"/>
              <a:gd name="T9" fmla="*/ 3466 h 5728"/>
              <a:gd name="T10" fmla="*/ 12813 w 14296"/>
              <a:gd name="T11" fmla="*/ 3534 h 5728"/>
              <a:gd name="T12" fmla="*/ 12403 w 14296"/>
              <a:gd name="T13" fmla="*/ 3556 h 5728"/>
              <a:gd name="T14" fmla="*/ 11952 w 14296"/>
              <a:gd name="T15" fmla="*/ 3530 h 5728"/>
              <a:gd name="T16" fmla="*/ 11460 w 14296"/>
              <a:gd name="T17" fmla="*/ 3458 h 5728"/>
              <a:gd name="T18" fmla="*/ 10924 w 14296"/>
              <a:gd name="T19" fmla="*/ 3335 h 5728"/>
              <a:gd name="T20" fmla="*/ 10348 w 14296"/>
              <a:gd name="T21" fmla="*/ 3164 h 5728"/>
              <a:gd name="T22" fmla="*/ 9729 w 14296"/>
              <a:gd name="T23" fmla="*/ 2941 h 5728"/>
              <a:gd name="T24" fmla="*/ 9068 w 14296"/>
              <a:gd name="T25" fmla="*/ 2664 h 5728"/>
              <a:gd name="T26" fmla="*/ 8364 w 14296"/>
              <a:gd name="T27" fmla="*/ 2333 h 5728"/>
              <a:gd name="T28" fmla="*/ 7618 w 14296"/>
              <a:gd name="T29" fmla="*/ 1947 h 5728"/>
              <a:gd name="T30" fmla="*/ 6828 w 14296"/>
              <a:gd name="T31" fmla="*/ 1505 h 5728"/>
              <a:gd name="T32" fmla="*/ 6206 w 14296"/>
              <a:gd name="T33" fmla="*/ 1135 h 5728"/>
              <a:gd name="T34" fmla="*/ 5579 w 14296"/>
              <a:gd name="T35" fmla="*/ 779 h 5728"/>
              <a:gd name="T36" fmla="*/ 4803 w 14296"/>
              <a:gd name="T37" fmla="*/ 421 h 5728"/>
              <a:gd name="T38" fmla="*/ 4095 w 14296"/>
              <a:gd name="T39" fmla="*/ 180 h 5728"/>
              <a:gd name="T40" fmla="*/ 3450 w 14296"/>
              <a:gd name="T41" fmla="*/ 45 h 5728"/>
              <a:gd name="T42" fmla="*/ 2867 w 14296"/>
              <a:gd name="T43" fmla="*/ 0 h 5728"/>
              <a:gd name="T44" fmla="*/ 2345 w 14296"/>
              <a:gd name="T45" fmla="*/ 32 h 5728"/>
              <a:gd name="T46" fmla="*/ 1880 w 14296"/>
              <a:gd name="T47" fmla="*/ 129 h 5728"/>
              <a:gd name="T48" fmla="*/ 1473 w 14296"/>
              <a:gd name="T49" fmla="*/ 274 h 5728"/>
              <a:gd name="T50" fmla="*/ 1120 w 14296"/>
              <a:gd name="T51" fmla="*/ 457 h 5728"/>
              <a:gd name="T52" fmla="*/ 819 w 14296"/>
              <a:gd name="T53" fmla="*/ 661 h 5728"/>
              <a:gd name="T54" fmla="*/ 569 w 14296"/>
              <a:gd name="T55" fmla="*/ 874 h 5728"/>
              <a:gd name="T56" fmla="*/ 243 w 14296"/>
              <a:gd name="T57" fmla="*/ 1229 h 5728"/>
              <a:gd name="T58" fmla="*/ 11 w 14296"/>
              <a:gd name="T59" fmla="*/ 1573 h 5728"/>
              <a:gd name="T60" fmla="*/ 0 w 14296"/>
              <a:gd name="T61" fmla="*/ 5728 h 5728"/>
              <a:gd name="T62" fmla="*/ 14296 w 14296"/>
              <a:gd name="T63" fmla="*/ 2706 h 5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4296" h="5728">
                <a:moveTo>
                  <a:pt x="14296" y="2706"/>
                </a:moveTo>
                <a:lnTo>
                  <a:pt x="14252" y="2771"/>
                </a:lnTo>
                <a:lnTo>
                  <a:pt x="14152" y="2893"/>
                </a:lnTo>
                <a:lnTo>
                  <a:pt x="14044" y="3007"/>
                </a:lnTo>
                <a:lnTo>
                  <a:pt x="13925" y="3109"/>
                </a:lnTo>
                <a:lnTo>
                  <a:pt x="13797" y="3201"/>
                </a:lnTo>
                <a:lnTo>
                  <a:pt x="13659" y="3283"/>
                </a:lnTo>
                <a:lnTo>
                  <a:pt x="13509" y="3355"/>
                </a:lnTo>
                <a:lnTo>
                  <a:pt x="13350" y="3416"/>
                </a:lnTo>
                <a:lnTo>
                  <a:pt x="13182" y="3466"/>
                </a:lnTo>
                <a:lnTo>
                  <a:pt x="13002" y="3505"/>
                </a:lnTo>
                <a:lnTo>
                  <a:pt x="12813" y="3534"/>
                </a:lnTo>
                <a:lnTo>
                  <a:pt x="12613" y="3550"/>
                </a:lnTo>
                <a:lnTo>
                  <a:pt x="12403" y="3556"/>
                </a:lnTo>
                <a:lnTo>
                  <a:pt x="12183" y="3548"/>
                </a:lnTo>
                <a:lnTo>
                  <a:pt x="11952" y="3530"/>
                </a:lnTo>
                <a:lnTo>
                  <a:pt x="11710" y="3499"/>
                </a:lnTo>
                <a:lnTo>
                  <a:pt x="11460" y="3458"/>
                </a:lnTo>
                <a:lnTo>
                  <a:pt x="11198" y="3403"/>
                </a:lnTo>
                <a:lnTo>
                  <a:pt x="10924" y="3335"/>
                </a:lnTo>
                <a:lnTo>
                  <a:pt x="10642" y="3256"/>
                </a:lnTo>
                <a:lnTo>
                  <a:pt x="10348" y="3164"/>
                </a:lnTo>
                <a:lnTo>
                  <a:pt x="10044" y="3059"/>
                </a:lnTo>
                <a:lnTo>
                  <a:pt x="9729" y="2941"/>
                </a:lnTo>
                <a:lnTo>
                  <a:pt x="9405" y="2808"/>
                </a:lnTo>
                <a:lnTo>
                  <a:pt x="9068" y="2664"/>
                </a:lnTo>
                <a:lnTo>
                  <a:pt x="8723" y="2506"/>
                </a:lnTo>
                <a:lnTo>
                  <a:pt x="8364" y="2333"/>
                </a:lnTo>
                <a:lnTo>
                  <a:pt x="7997" y="2147"/>
                </a:lnTo>
                <a:lnTo>
                  <a:pt x="7618" y="1947"/>
                </a:lnTo>
                <a:lnTo>
                  <a:pt x="7228" y="1734"/>
                </a:lnTo>
                <a:lnTo>
                  <a:pt x="6828" y="1505"/>
                </a:lnTo>
                <a:lnTo>
                  <a:pt x="6416" y="1263"/>
                </a:lnTo>
                <a:lnTo>
                  <a:pt x="6206" y="1135"/>
                </a:lnTo>
                <a:lnTo>
                  <a:pt x="5993" y="1007"/>
                </a:lnTo>
                <a:lnTo>
                  <a:pt x="5579" y="779"/>
                </a:lnTo>
                <a:lnTo>
                  <a:pt x="5183" y="585"/>
                </a:lnTo>
                <a:lnTo>
                  <a:pt x="4803" y="421"/>
                </a:lnTo>
                <a:lnTo>
                  <a:pt x="4440" y="287"/>
                </a:lnTo>
                <a:lnTo>
                  <a:pt x="4095" y="180"/>
                </a:lnTo>
                <a:lnTo>
                  <a:pt x="3764" y="101"/>
                </a:lnTo>
                <a:lnTo>
                  <a:pt x="3450" y="45"/>
                </a:lnTo>
                <a:lnTo>
                  <a:pt x="3150" y="12"/>
                </a:lnTo>
                <a:lnTo>
                  <a:pt x="2867" y="0"/>
                </a:lnTo>
                <a:lnTo>
                  <a:pt x="2599" y="8"/>
                </a:lnTo>
                <a:lnTo>
                  <a:pt x="2345" y="32"/>
                </a:lnTo>
                <a:lnTo>
                  <a:pt x="2106" y="74"/>
                </a:lnTo>
                <a:lnTo>
                  <a:pt x="1880" y="129"/>
                </a:lnTo>
                <a:lnTo>
                  <a:pt x="1670" y="196"/>
                </a:lnTo>
                <a:lnTo>
                  <a:pt x="1473" y="274"/>
                </a:lnTo>
                <a:lnTo>
                  <a:pt x="1290" y="362"/>
                </a:lnTo>
                <a:lnTo>
                  <a:pt x="1120" y="457"/>
                </a:lnTo>
                <a:lnTo>
                  <a:pt x="963" y="556"/>
                </a:lnTo>
                <a:lnTo>
                  <a:pt x="819" y="661"/>
                </a:lnTo>
                <a:lnTo>
                  <a:pt x="688" y="768"/>
                </a:lnTo>
                <a:lnTo>
                  <a:pt x="569" y="874"/>
                </a:lnTo>
                <a:lnTo>
                  <a:pt x="410" y="1033"/>
                </a:lnTo>
                <a:lnTo>
                  <a:pt x="243" y="1229"/>
                </a:lnTo>
                <a:lnTo>
                  <a:pt x="121" y="1397"/>
                </a:lnTo>
                <a:lnTo>
                  <a:pt x="11" y="1573"/>
                </a:lnTo>
                <a:lnTo>
                  <a:pt x="0" y="1599"/>
                </a:lnTo>
                <a:lnTo>
                  <a:pt x="0" y="5728"/>
                </a:lnTo>
                <a:lnTo>
                  <a:pt x="14296" y="5728"/>
                </a:lnTo>
                <a:lnTo>
                  <a:pt x="14296" y="2706"/>
                </a:lnTo>
                <a:close/>
              </a:path>
            </a:pathLst>
          </a:custGeom>
          <a:solidFill>
            <a:srgbClr val="00264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cxnSp>
        <p:nvCxnSpPr>
          <p:cNvPr id="20" name="Straight Connector 19"/>
          <p:cNvCxnSpPr/>
          <p:nvPr userDrawn="1"/>
        </p:nvCxnSpPr>
        <p:spPr>
          <a:xfrm flipV="1">
            <a:off x="2715065" y="6625886"/>
            <a:ext cx="920027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327432" y="6533217"/>
            <a:ext cx="2293926" cy="17238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6" cstate="email">
            <a:clrChange>
              <a:clrFrom>
                <a:srgbClr val="E7F2F6"/>
              </a:clrFrom>
              <a:clrTo>
                <a:srgbClr val="E7F2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320842" y="2446421"/>
            <a:ext cx="3690030" cy="2839453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7" cstate="email">
            <a:clrChange>
              <a:clrFrom>
                <a:srgbClr val="E1EEF4"/>
              </a:clrFrom>
              <a:clrTo>
                <a:srgbClr val="E1EE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3441033" y="617622"/>
            <a:ext cx="2799347" cy="215407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8" cstate="email">
            <a:clrChange>
              <a:clrFrom>
                <a:srgbClr val="E7F2F6"/>
              </a:clrFrom>
              <a:clrTo>
                <a:srgbClr val="E7F2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6753727" y="561474"/>
            <a:ext cx="3320715" cy="2555268"/>
          </a:xfrm>
          <a:prstGeom prst="rect">
            <a:avLst/>
          </a:prstGeom>
          <a:ln>
            <a:solidFill>
              <a:schemeClr val="bg1"/>
            </a:solidFill>
          </a:ln>
        </p:spPr>
      </p:pic>
      <p:grpSp>
        <p:nvGrpSpPr>
          <p:cNvPr id="2" name="Group 11"/>
          <p:cNvGrpSpPr/>
          <p:nvPr userDrawn="1"/>
        </p:nvGrpSpPr>
        <p:grpSpPr>
          <a:xfrm>
            <a:off x="11186160" y="2849784"/>
            <a:ext cx="1005840" cy="1005840"/>
            <a:chOff x="10437085" y="2994163"/>
            <a:chExt cx="1005840" cy="1005840"/>
          </a:xfrm>
        </p:grpSpPr>
        <p:sp>
          <p:nvSpPr>
            <p:cNvPr id="13" name="Oval 12"/>
            <p:cNvSpPr/>
            <p:nvPr/>
          </p:nvSpPr>
          <p:spPr>
            <a:xfrm>
              <a:off x="10437085" y="2994163"/>
              <a:ext cx="1005840" cy="100584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10753878" y="3312975"/>
              <a:ext cx="351924" cy="368215"/>
            </a:xfrm>
            <a:custGeom>
              <a:avLst/>
              <a:gdLst>
                <a:gd name="T0" fmla="*/ 174 w 181"/>
                <a:gd name="T1" fmla="*/ 78 h 190"/>
                <a:gd name="T2" fmla="*/ 105 w 181"/>
                <a:gd name="T3" fmla="*/ 9 h 190"/>
                <a:gd name="T4" fmla="*/ 73 w 181"/>
                <a:gd name="T5" fmla="*/ 9 h 190"/>
                <a:gd name="T6" fmla="*/ 73 w 181"/>
                <a:gd name="T7" fmla="*/ 41 h 190"/>
                <a:gd name="T8" fmla="*/ 100 w 181"/>
                <a:gd name="T9" fmla="*/ 68 h 190"/>
                <a:gd name="T10" fmla="*/ 26 w 181"/>
                <a:gd name="T11" fmla="*/ 68 h 190"/>
                <a:gd name="T12" fmla="*/ 0 w 181"/>
                <a:gd name="T13" fmla="*/ 92 h 190"/>
                <a:gd name="T14" fmla="*/ 26 w 181"/>
                <a:gd name="T15" fmla="*/ 116 h 190"/>
                <a:gd name="T16" fmla="*/ 104 w 181"/>
                <a:gd name="T17" fmla="*/ 116 h 190"/>
                <a:gd name="T18" fmla="*/ 73 w 181"/>
                <a:gd name="T19" fmla="*/ 148 h 190"/>
                <a:gd name="T20" fmla="*/ 73 w 181"/>
                <a:gd name="T21" fmla="*/ 181 h 190"/>
                <a:gd name="T22" fmla="*/ 105 w 181"/>
                <a:gd name="T23" fmla="*/ 181 h 190"/>
                <a:gd name="T24" fmla="*/ 174 w 181"/>
                <a:gd name="T25" fmla="*/ 112 h 190"/>
                <a:gd name="T26" fmla="*/ 181 w 181"/>
                <a:gd name="T27" fmla="*/ 95 h 190"/>
                <a:gd name="T28" fmla="*/ 174 w 181"/>
                <a:gd name="T29" fmla="*/ 78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1" h="190">
                  <a:moveTo>
                    <a:pt x="174" y="78"/>
                  </a:moveTo>
                  <a:cubicBezTo>
                    <a:pt x="105" y="9"/>
                    <a:pt x="105" y="9"/>
                    <a:pt x="105" y="9"/>
                  </a:cubicBezTo>
                  <a:cubicBezTo>
                    <a:pt x="96" y="0"/>
                    <a:pt x="82" y="0"/>
                    <a:pt x="73" y="9"/>
                  </a:cubicBezTo>
                  <a:cubicBezTo>
                    <a:pt x="64" y="18"/>
                    <a:pt x="64" y="32"/>
                    <a:pt x="73" y="41"/>
                  </a:cubicBezTo>
                  <a:cubicBezTo>
                    <a:pt x="100" y="68"/>
                    <a:pt x="100" y="68"/>
                    <a:pt x="100" y="68"/>
                  </a:cubicBezTo>
                  <a:cubicBezTo>
                    <a:pt x="26" y="68"/>
                    <a:pt x="26" y="68"/>
                    <a:pt x="26" y="68"/>
                  </a:cubicBezTo>
                  <a:cubicBezTo>
                    <a:pt x="12" y="68"/>
                    <a:pt x="0" y="78"/>
                    <a:pt x="0" y="92"/>
                  </a:cubicBezTo>
                  <a:cubicBezTo>
                    <a:pt x="0" y="106"/>
                    <a:pt x="12" y="116"/>
                    <a:pt x="26" y="116"/>
                  </a:cubicBezTo>
                  <a:cubicBezTo>
                    <a:pt x="104" y="116"/>
                    <a:pt x="104" y="116"/>
                    <a:pt x="104" y="116"/>
                  </a:cubicBezTo>
                  <a:cubicBezTo>
                    <a:pt x="73" y="148"/>
                    <a:pt x="73" y="148"/>
                    <a:pt x="73" y="148"/>
                  </a:cubicBezTo>
                  <a:cubicBezTo>
                    <a:pt x="64" y="157"/>
                    <a:pt x="64" y="172"/>
                    <a:pt x="73" y="181"/>
                  </a:cubicBezTo>
                  <a:cubicBezTo>
                    <a:pt x="82" y="190"/>
                    <a:pt x="96" y="190"/>
                    <a:pt x="105" y="181"/>
                  </a:cubicBezTo>
                  <a:cubicBezTo>
                    <a:pt x="174" y="112"/>
                    <a:pt x="174" y="112"/>
                    <a:pt x="174" y="112"/>
                  </a:cubicBezTo>
                  <a:cubicBezTo>
                    <a:pt x="179" y="107"/>
                    <a:pt x="181" y="101"/>
                    <a:pt x="181" y="95"/>
                  </a:cubicBezTo>
                  <a:cubicBezTo>
                    <a:pt x="181" y="89"/>
                    <a:pt x="179" y="83"/>
                    <a:pt x="174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4" name="Group 15"/>
          <p:cNvGrpSpPr/>
          <p:nvPr userDrawn="1"/>
        </p:nvGrpSpPr>
        <p:grpSpPr>
          <a:xfrm>
            <a:off x="9966960" y="2833742"/>
            <a:ext cx="1005840" cy="1005840"/>
            <a:chOff x="10437085" y="2994163"/>
            <a:chExt cx="1005840" cy="1005840"/>
          </a:xfrm>
        </p:grpSpPr>
        <p:sp>
          <p:nvSpPr>
            <p:cNvPr id="17" name="Oval 16"/>
            <p:cNvSpPr/>
            <p:nvPr/>
          </p:nvSpPr>
          <p:spPr>
            <a:xfrm>
              <a:off x="10437085" y="2994163"/>
              <a:ext cx="1005840" cy="100584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10753878" y="3312975"/>
              <a:ext cx="351924" cy="368215"/>
            </a:xfrm>
            <a:custGeom>
              <a:avLst/>
              <a:gdLst>
                <a:gd name="T0" fmla="*/ 174 w 181"/>
                <a:gd name="T1" fmla="*/ 78 h 190"/>
                <a:gd name="T2" fmla="*/ 105 w 181"/>
                <a:gd name="T3" fmla="*/ 9 h 190"/>
                <a:gd name="T4" fmla="*/ 73 w 181"/>
                <a:gd name="T5" fmla="*/ 9 h 190"/>
                <a:gd name="T6" fmla="*/ 73 w 181"/>
                <a:gd name="T7" fmla="*/ 41 h 190"/>
                <a:gd name="T8" fmla="*/ 100 w 181"/>
                <a:gd name="T9" fmla="*/ 68 h 190"/>
                <a:gd name="T10" fmla="*/ 26 w 181"/>
                <a:gd name="T11" fmla="*/ 68 h 190"/>
                <a:gd name="T12" fmla="*/ 0 w 181"/>
                <a:gd name="T13" fmla="*/ 92 h 190"/>
                <a:gd name="T14" fmla="*/ 26 w 181"/>
                <a:gd name="T15" fmla="*/ 116 h 190"/>
                <a:gd name="T16" fmla="*/ 104 w 181"/>
                <a:gd name="T17" fmla="*/ 116 h 190"/>
                <a:gd name="T18" fmla="*/ 73 w 181"/>
                <a:gd name="T19" fmla="*/ 148 h 190"/>
                <a:gd name="T20" fmla="*/ 73 w 181"/>
                <a:gd name="T21" fmla="*/ 181 h 190"/>
                <a:gd name="T22" fmla="*/ 105 w 181"/>
                <a:gd name="T23" fmla="*/ 181 h 190"/>
                <a:gd name="T24" fmla="*/ 174 w 181"/>
                <a:gd name="T25" fmla="*/ 112 h 190"/>
                <a:gd name="T26" fmla="*/ 181 w 181"/>
                <a:gd name="T27" fmla="*/ 95 h 190"/>
                <a:gd name="T28" fmla="*/ 174 w 181"/>
                <a:gd name="T29" fmla="*/ 78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1" h="190">
                  <a:moveTo>
                    <a:pt x="174" y="78"/>
                  </a:moveTo>
                  <a:cubicBezTo>
                    <a:pt x="105" y="9"/>
                    <a:pt x="105" y="9"/>
                    <a:pt x="105" y="9"/>
                  </a:cubicBezTo>
                  <a:cubicBezTo>
                    <a:pt x="96" y="0"/>
                    <a:pt x="82" y="0"/>
                    <a:pt x="73" y="9"/>
                  </a:cubicBezTo>
                  <a:cubicBezTo>
                    <a:pt x="64" y="18"/>
                    <a:pt x="64" y="32"/>
                    <a:pt x="73" y="41"/>
                  </a:cubicBezTo>
                  <a:cubicBezTo>
                    <a:pt x="100" y="68"/>
                    <a:pt x="100" y="68"/>
                    <a:pt x="100" y="68"/>
                  </a:cubicBezTo>
                  <a:cubicBezTo>
                    <a:pt x="26" y="68"/>
                    <a:pt x="26" y="68"/>
                    <a:pt x="26" y="68"/>
                  </a:cubicBezTo>
                  <a:cubicBezTo>
                    <a:pt x="12" y="68"/>
                    <a:pt x="0" y="78"/>
                    <a:pt x="0" y="92"/>
                  </a:cubicBezTo>
                  <a:cubicBezTo>
                    <a:pt x="0" y="106"/>
                    <a:pt x="12" y="116"/>
                    <a:pt x="26" y="116"/>
                  </a:cubicBezTo>
                  <a:cubicBezTo>
                    <a:pt x="104" y="116"/>
                    <a:pt x="104" y="116"/>
                    <a:pt x="104" y="116"/>
                  </a:cubicBezTo>
                  <a:cubicBezTo>
                    <a:pt x="73" y="148"/>
                    <a:pt x="73" y="148"/>
                    <a:pt x="73" y="148"/>
                  </a:cubicBezTo>
                  <a:cubicBezTo>
                    <a:pt x="64" y="157"/>
                    <a:pt x="64" y="172"/>
                    <a:pt x="73" y="181"/>
                  </a:cubicBezTo>
                  <a:cubicBezTo>
                    <a:pt x="82" y="190"/>
                    <a:pt x="96" y="190"/>
                    <a:pt x="105" y="181"/>
                  </a:cubicBezTo>
                  <a:cubicBezTo>
                    <a:pt x="174" y="112"/>
                    <a:pt x="174" y="112"/>
                    <a:pt x="174" y="112"/>
                  </a:cubicBezTo>
                  <a:cubicBezTo>
                    <a:pt x="179" y="107"/>
                    <a:pt x="181" y="101"/>
                    <a:pt x="181" y="95"/>
                  </a:cubicBezTo>
                  <a:cubicBezTo>
                    <a:pt x="181" y="89"/>
                    <a:pt x="179" y="83"/>
                    <a:pt x="174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6" name="Group 18"/>
          <p:cNvGrpSpPr/>
          <p:nvPr userDrawn="1"/>
        </p:nvGrpSpPr>
        <p:grpSpPr>
          <a:xfrm>
            <a:off x="8643486" y="2873848"/>
            <a:ext cx="1005840" cy="1005840"/>
            <a:chOff x="10437085" y="2994163"/>
            <a:chExt cx="1005840" cy="1005840"/>
          </a:xfrm>
        </p:grpSpPr>
        <p:sp>
          <p:nvSpPr>
            <p:cNvPr id="21" name="Oval 20"/>
            <p:cNvSpPr/>
            <p:nvPr/>
          </p:nvSpPr>
          <p:spPr>
            <a:xfrm>
              <a:off x="10437085" y="2994163"/>
              <a:ext cx="1005840" cy="100584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Freeform 6"/>
            <p:cNvSpPr>
              <a:spLocks/>
            </p:cNvSpPr>
            <p:nvPr/>
          </p:nvSpPr>
          <p:spPr bwMode="auto">
            <a:xfrm>
              <a:off x="10753878" y="3312975"/>
              <a:ext cx="351924" cy="368215"/>
            </a:xfrm>
            <a:custGeom>
              <a:avLst/>
              <a:gdLst>
                <a:gd name="T0" fmla="*/ 174 w 181"/>
                <a:gd name="T1" fmla="*/ 78 h 190"/>
                <a:gd name="T2" fmla="*/ 105 w 181"/>
                <a:gd name="T3" fmla="*/ 9 h 190"/>
                <a:gd name="T4" fmla="*/ 73 w 181"/>
                <a:gd name="T5" fmla="*/ 9 h 190"/>
                <a:gd name="T6" fmla="*/ 73 w 181"/>
                <a:gd name="T7" fmla="*/ 41 h 190"/>
                <a:gd name="T8" fmla="*/ 100 w 181"/>
                <a:gd name="T9" fmla="*/ 68 h 190"/>
                <a:gd name="T10" fmla="*/ 26 w 181"/>
                <a:gd name="T11" fmla="*/ 68 h 190"/>
                <a:gd name="T12" fmla="*/ 0 w 181"/>
                <a:gd name="T13" fmla="*/ 92 h 190"/>
                <a:gd name="T14" fmla="*/ 26 w 181"/>
                <a:gd name="T15" fmla="*/ 116 h 190"/>
                <a:gd name="T16" fmla="*/ 104 w 181"/>
                <a:gd name="T17" fmla="*/ 116 h 190"/>
                <a:gd name="T18" fmla="*/ 73 w 181"/>
                <a:gd name="T19" fmla="*/ 148 h 190"/>
                <a:gd name="T20" fmla="*/ 73 w 181"/>
                <a:gd name="T21" fmla="*/ 181 h 190"/>
                <a:gd name="T22" fmla="*/ 105 w 181"/>
                <a:gd name="T23" fmla="*/ 181 h 190"/>
                <a:gd name="T24" fmla="*/ 174 w 181"/>
                <a:gd name="T25" fmla="*/ 112 h 190"/>
                <a:gd name="T26" fmla="*/ 181 w 181"/>
                <a:gd name="T27" fmla="*/ 95 h 190"/>
                <a:gd name="T28" fmla="*/ 174 w 181"/>
                <a:gd name="T29" fmla="*/ 78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1" h="190">
                  <a:moveTo>
                    <a:pt x="174" y="78"/>
                  </a:moveTo>
                  <a:cubicBezTo>
                    <a:pt x="105" y="9"/>
                    <a:pt x="105" y="9"/>
                    <a:pt x="105" y="9"/>
                  </a:cubicBezTo>
                  <a:cubicBezTo>
                    <a:pt x="96" y="0"/>
                    <a:pt x="82" y="0"/>
                    <a:pt x="73" y="9"/>
                  </a:cubicBezTo>
                  <a:cubicBezTo>
                    <a:pt x="64" y="18"/>
                    <a:pt x="64" y="32"/>
                    <a:pt x="73" y="41"/>
                  </a:cubicBezTo>
                  <a:cubicBezTo>
                    <a:pt x="100" y="68"/>
                    <a:pt x="100" y="68"/>
                    <a:pt x="100" y="68"/>
                  </a:cubicBezTo>
                  <a:cubicBezTo>
                    <a:pt x="26" y="68"/>
                    <a:pt x="26" y="68"/>
                    <a:pt x="26" y="68"/>
                  </a:cubicBezTo>
                  <a:cubicBezTo>
                    <a:pt x="12" y="68"/>
                    <a:pt x="0" y="78"/>
                    <a:pt x="0" y="92"/>
                  </a:cubicBezTo>
                  <a:cubicBezTo>
                    <a:pt x="0" y="106"/>
                    <a:pt x="12" y="116"/>
                    <a:pt x="26" y="116"/>
                  </a:cubicBezTo>
                  <a:cubicBezTo>
                    <a:pt x="104" y="116"/>
                    <a:pt x="104" y="116"/>
                    <a:pt x="104" y="116"/>
                  </a:cubicBezTo>
                  <a:cubicBezTo>
                    <a:pt x="73" y="148"/>
                    <a:pt x="73" y="148"/>
                    <a:pt x="73" y="148"/>
                  </a:cubicBezTo>
                  <a:cubicBezTo>
                    <a:pt x="64" y="157"/>
                    <a:pt x="64" y="172"/>
                    <a:pt x="73" y="181"/>
                  </a:cubicBezTo>
                  <a:cubicBezTo>
                    <a:pt x="82" y="190"/>
                    <a:pt x="96" y="190"/>
                    <a:pt x="105" y="181"/>
                  </a:cubicBezTo>
                  <a:cubicBezTo>
                    <a:pt x="174" y="112"/>
                    <a:pt x="174" y="112"/>
                    <a:pt x="174" y="112"/>
                  </a:cubicBezTo>
                  <a:cubicBezTo>
                    <a:pt x="179" y="107"/>
                    <a:pt x="181" y="101"/>
                    <a:pt x="181" y="95"/>
                  </a:cubicBezTo>
                  <a:cubicBezTo>
                    <a:pt x="181" y="89"/>
                    <a:pt x="179" y="83"/>
                    <a:pt x="174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3316564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3339">
          <p15:clr>
            <a:srgbClr val="FBAE40"/>
          </p15:clr>
        </p15:guide>
        <p15:guide id="2" pos="257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 1 with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35854" name="think-cell Slide" r:id="rId4" imgW="360" imgH="360" progId="">
              <p:embed/>
            </p:oleObj>
          </a:graphicData>
        </a:graphic>
      </p:graphicFrame>
      <p:sp>
        <p:nvSpPr>
          <p:cNvPr id="3" name="Rectangle 2"/>
          <p:cNvSpPr/>
          <p:nvPr userDrawn="1"/>
        </p:nvSpPr>
        <p:spPr>
          <a:xfrm>
            <a:off x="0" y="0"/>
            <a:ext cx="12192000" cy="64273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490330" y="477080"/>
            <a:ext cx="7131327" cy="51816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7981A72F-C8C5-4A8B-AD5A-924F68082716}"/>
              </a:ext>
            </a:extLst>
          </p:cNvPr>
          <p:cNvCxnSpPr>
            <a:cxnSpLocks/>
          </p:cNvCxnSpPr>
          <p:nvPr userDrawn="1"/>
        </p:nvCxnSpPr>
        <p:spPr>
          <a:xfrm>
            <a:off x="2747256" y="241373"/>
            <a:ext cx="0" cy="424535"/>
          </a:xfrm>
          <a:prstGeom prst="line">
            <a:avLst/>
          </a:prstGeom>
          <a:noFill/>
          <a:ln w="12700" cap="flat" cmpd="sng" algn="ctr">
            <a:solidFill>
              <a:srgbClr val="0070AD"/>
            </a:solidFill>
            <a:prstDash val="solid"/>
            <a:miter lim="800000"/>
          </a:ln>
          <a:effectLst/>
        </p:spPr>
      </p:cxnSp>
      <p:sp>
        <p:nvSpPr>
          <p:cNvPr id="17" name="Freeform 1725"/>
          <p:cNvSpPr>
            <a:spLocks/>
          </p:cNvSpPr>
          <p:nvPr userDrawn="1"/>
        </p:nvSpPr>
        <p:spPr bwMode="auto">
          <a:xfrm flipH="1">
            <a:off x="0" y="4287914"/>
            <a:ext cx="12189441" cy="2570087"/>
          </a:xfrm>
          <a:custGeom>
            <a:avLst/>
            <a:gdLst>
              <a:gd name="T0" fmla="*/ 14252 w 14296"/>
              <a:gd name="T1" fmla="*/ 2771 h 5728"/>
              <a:gd name="T2" fmla="*/ 14044 w 14296"/>
              <a:gd name="T3" fmla="*/ 3007 h 5728"/>
              <a:gd name="T4" fmla="*/ 13797 w 14296"/>
              <a:gd name="T5" fmla="*/ 3201 h 5728"/>
              <a:gd name="T6" fmla="*/ 13509 w 14296"/>
              <a:gd name="T7" fmla="*/ 3355 h 5728"/>
              <a:gd name="T8" fmla="*/ 13182 w 14296"/>
              <a:gd name="T9" fmla="*/ 3466 h 5728"/>
              <a:gd name="T10" fmla="*/ 12813 w 14296"/>
              <a:gd name="T11" fmla="*/ 3534 h 5728"/>
              <a:gd name="T12" fmla="*/ 12403 w 14296"/>
              <a:gd name="T13" fmla="*/ 3556 h 5728"/>
              <a:gd name="T14" fmla="*/ 11952 w 14296"/>
              <a:gd name="T15" fmla="*/ 3530 h 5728"/>
              <a:gd name="T16" fmla="*/ 11460 w 14296"/>
              <a:gd name="T17" fmla="*/ 3458 h 5728"/>
              <a:gd name="T18" fmla="*/ 10924 w 14296"/>
              <a:gd name="T19" fmla="*/ 3335 h 5728"/>
              <a:gd name="T20" fmla="*/ 10348 w 14296"/>
              <a:gd name="T21" fmla="*/ 3164 h 5728"/>
              <a:gd name="T22" fmla="*/ 9729 w 14296"/>
              <a:gd name="T23" fmla="*/ 2941 h 5728"/>
              <a:gd name="T24" fmla="*/ 9068 w 14296"/>
              <a:gd name="T25" fmla="*/ 2664 h 5728"/>
              <a:gd name="T26" fmla="*/ 8364 w 14296"/>
              <a:gd name="T27" fmla="*/ 2333 h 5728"/>
              <a:gd name="T28" fmla="*/ 7618 w 14296"/>
              <a:gd name="T29" fmla="*/ 1947 h 5728"/>
              <a:gd name="T30" fmla="*/ 6828 w 14296"/>
              <a:gd name="T31" fmla="*/ 1505 h 5728"/>
              <a:gd name="T32" fmla="*/ 6206 w 14296"/>
              <a:gd name="T33" fmla="*/ 1135 h 5728"/>
              <a:gd name="T34" fmla="*/ 5579 w 14296"/>
              <a:gd name="T35" fmla="*/ 779 h 5728"/>
              <a:gd name="T36" fmla="*/ 4803 w 14296"/>
              <a:gd name="T37" fmla="*/ 421 h 5728"/>
              <a:gd name="T38" fmla="*/ 4095 w 14296"/>
              <a:gd name="T39" fmla="*/ 180 h 5728"/>
              <a:gd name="T40" fmla="*/ 3450 w 14296"/>
              <a:gd name="T41" fmla="*/ 45 h 5728"/>
              <a:gd name="T42" fmla="*/ 2867 w 14296"/>
              <a:gd name="T43" fmla="*/ 0 h 5728"/>
              <a:gd name="T44" fmla="*/ 2345 w 14296"/>
              <a:gd name="T45" fmla="*/ 32 h 5728"/>
              <a:gd name="T46" fmla="*/ 1880 w 14296"/>
              <a:gd name="T47" fmla="*/ 129 h 5728"/>
              <a:gd name="T48" fmla="*/ 1473 w 14296"/>
              <a:gd name="T49" fmla="*/ 274 h 5728"/>
              <a:gd name="T50" fmla="*/ 1120 w 14296"/>
              <a:gd name="T51" fmla="*/ 457 h 5728"/>
              <a:gd name="T52" fmla="*/ 819 w 14296"/>
              <a:gd name="T53" fmla="*/ 661 h 5728"/>
              <a:gd name="T54" fmla="*/ 569 w 14296"/>
              <a:gd name="T55" fmla="*/ 874 h 5728"/>
              <a:gd name="T56" fmla="*/ 243 w 14296"/>
              <a:gd name="T57" fmla="*/ 1229 h 5728"/>
              <a:gd name="T58" fmla="*/ 11 w 14296"/>
              <a:gd name="T59" fmla="*/ 1573 h 5728"/>
              <a:gd name="T60" fmla="*/ 0 w 14296"/>
              <a:gd name="T61" fmla="*/ 5728 h 5728"/>
              <a:gd name="T62" fmla="*/ 14296 w 14296"/>
              <a:gd name="T63" fmla="*/ 2706 h 5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4296" h="5728">
                <a:moveTo>
                  <a:pt x="14296" y="2706"/>
                </a:moveTo>
                <a:lnTo>
                  <a:pt x="14252" y="2771"/>
                </a:lnTo>
                <a:lnTo>
                  <a:pt x="14152" y="2893"/>
                </a:lnTo>
                <a:lnTo>
                  <a:pt x="14044" y="3007"/>
                </a:lnTo>
                <a:lnTo>
                  <a:pt x="13925" y="3109"/>
                </a:lnTo>
                <a:lnTo>
                  <a:pt x="13797" y="3201"/>
                </a:lnTo>
                <a:lnTo>
                  <a:pt x="13659" y="3283"/>
                </a:lnTo>
                <a:lnTo>
                  <a:pt x="13509" y="3355"/>
                </a:lnTo>
                <a:lnTo>
                  <a:pt x="13350" y="3416"/>
                </a:lnTo>
                <a:lnTo>
                  <a:pt x="13182" y="3466"/>
                </a:lnTo>
                <a:lnTo>
                  <a:pt x="13002" y="3505"/>
                </a:lnTo>
                <a:lnTo>
                  <a:pt x="12813" y="3534"/>
                </a:lnTo>
                <a:lnTo>
                  <a:pt x="12613" y="3550"/>
                </a:lnTo>
                <a:lnTo>
                  <a:pt x="12403" y="3556"/>
                </a:lnTo>
                <a:lnTo>
                  <a:pt x="12183" y="3548"/>
                </a:lnTo>
                <a:lnTo>
                  <a:pt x="11952" y="3530"/>
                </a:lnTo>
                <a:lnTo>
                  <a:pt x="11710" y="3499"/>
                </a:lnTo>
                <a:lnTo>
                  <a:pt x="11460" y="3458"/>
                </a:lnTo>
                <a:lnTo>
                  <a:pt x="11198" y="3403"/>
                </a:lnTo>
                <a:lnTo>
                  <a:pt x="10924" y="3335"/>
                </a:lnTo>
                <a:lnTo>
                  <a:pt x="10642" y="3256"/>
                </a:lnTo>
                <a:lnTo>
                  <a:pt x="10348" y="3164"/>
                </a:lnTo>
                <a:lnTo>
                  <a:pt x="10044" y="3059"/>
                </a:lnTo>
                <a:lnTo>
                  <a:pt x="9729" y="2941"/>
                </a:lnTo>
                <a:lnTo>
                  <a:pt x="9405" y="2808"/>
                </a:lnTo>
                <a:lnTo>
                  <a:pt x="9068" y="2664"/>
                </a:lnTo>
                <a:lnTo>
                  <a:pt x="8723" y="2506"/>
                </a:lnTo>
                <a:lnTo>
                  <a:pt x="8364" y="2333"/>
                </a:lnTo>
                <a:lnTo>
                  <a:pt x="7997" y="2147"/>
                </a:lnTo>
                <a:lnTo>
                  <a:pt x="7618" y="1947"/>
                </a:lnTo>
                <a:lnTo>
                  <a:pt x="7228" y="1734"/>
                </a:lnTo>
                <a:lnTo>
                  <a:pt x="6828" y="1505"/>
                </a:lnTo>
                <a:lnTo>
                  <a:pt x="6416" y="1263"/>
                </a:lnTo>
                <a:lnTo>
                  <a:pt x="6206" y="1135"/>
                </a:lnTo>
                <a:lnTo>
                  <a:pt x="5993" y="1007"/>
                </a:lnTo>
                <a:lnTo>
                  <a:pt x="5579" y="779"/>
                </a:lnTo>
                <a:lnTo>
                  <a:pt x="5183" y="585"/>
                </a:lnTo>
                <a:lnTo>
                  <a:pt x="4803" y="421"/>
                </a:lnTo>
                <a:lnTo>
                  <a:pt x="4440" y="287"/>
                </a:lnTo>
                <a:lnTo>
                  <a:pt x="4095" y="180"/>
                </a:lnTo>
                <a:lnTo>
                  <a:pt x="3764" y="101"/>
                </a:lnTo>
                <a:lnTo>
                  <a:pt x="3450" y="45"/>
                </a:lnTo>
                <a:lnTo>
                  <a:pt x="3150" y="12"/>
                </a:lnTo>
                <a:lnTo>
                  <a:pt x="2867" y="0"/>
                </a:lnTo>
                <a:lnTo>
                  <a:pt x="2599" y="8"/>
                </a:lnTo>
                <a:lnTo>
                  <a:pt x="2345" y="32"/>
                </a:lnTo>
                <a:lnTo>
                  <a:pt x="2106" y="74"/>
                </a:lnTo>
                <a:lnTo>
                  <a:pt x="1880" y="129"/>
                </a:lnTo>
                <a:lnTo>
                  <a:pt x="1670" y="196"/>
                </a:lnTo>
                <a:lnTo>
                  <a:pt x="1473" y="274"/>
                </a:lnTo>
                <a:lnTo>
                  <a:pt x="1290" y="362"/>
                </a:lnTo>
                <a:lnTo>
                  <a:pt x="1120" y="457"/>
                </a:lnTo>
                <a:lnTo>
                  <a:pt x="963" y="556"/>
                </a:lnTo>
                <a:lnTo>
                  <a:pt x="819" y="661"/>
                </a:lnTo>
                <a:lnTo>
                  <a:pt x="688" y="768"/>
                </a:lnTo>
                <a:lnTo>
                  <a:pt x="569" y="874"/>
                </a:lnTo>
                <a:lnTo>
                  <a:pt x="410" y="1033"/>
                </a:lnTo>
                <a:lnTo>
                  <a:pt x="243" y="1229"/>
                </a:lnTo>
                <a:lnTo>
                  <a:pt x="121" y="1397"/>
                </a:lnTo>
                <a:lnTo>
                  <a:pt x="11" y="1573"/>
                </a:lnTo>
                <a:lnTo>
                  <a:pt x="0" y="1599"/>
                </a:lnTo>
                <a:lnTo>
                  <a:pt x="0" y="5728"/>
                </a:lnTo>
                <a:lnTo>
                  <a:pt x="14296" y="5728"/>
                </a:lnTo>
                <a:lnTo>
                  <a:pt x="14296" y="2706"/>
                </a:lnTo>
                <a:close/>
              </a:path>
            </a:pathLst>
          </a:custGeom>
          <a:solidFill>
            <a:srgbClr val="00264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6538314" y="4711064"/>
            <a:ext cx="5648446" cy="16405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defRPr lang="en-US" sz="36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38314" y="6448152"/>
            <a:ext cx="5648445" cy="2215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289263" y="344555"/>
            <a:ext cx="2247352" cy="2252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19224" y="0"/>
            <a:ext cx="5781229" cy="432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99477110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 xmlns="">
        <p15:guide id="1" orient="horz" pos="3339">
          <p15:clr>
            <a:srgbClr val="FBAE40"/>
          </p15:clr>
        </p15:guide>
        <p15:guide id="2" pos="257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 1 with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" y="0"/>
            <a:ext cx="12204000" cy="5923722"/>
          </a:xfrm>
          <a:prstGeom prst="rect">
            <a:avLst/>
          </a:prstGeom>
          <a:solidFill>
            <a:srgbClr val="B9B1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36878" name="think-cell Slide" r:id="rId4" imgW="360" imgH="360" progId="">
              <p:embed/>
            </p:oleObj>
          </a:graphicData>
        </a:graphic>
      </p:graphicFrame>
      <p:sp>
        <p:nvSpPr>
          <p:cNvPr id="8" name="Rectangle 7"/>
          <p:cNvSpPr/>
          <p:nvPr userDrawn="1"/>
        </p:nvSpPr>
        <p:spPr>
          <a:xfrm>
            <a:off x="92765" y="5459896"/>
            <a:ext cx="2782957" cy="609600"/>
          </a:xfrm>
          <a:prstGeom prst="rect">
            <a:avLst/>
          </a:prstGeom>
          <a:solidFill>
            <a:srgbClr val="A57251"/>
          </a:solidFill>
          <a:ln>
            <a:solidFill>
              <a:srgbClr val="A572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" y="0"/>
            <a:ext cx="12204000" cy="5661649"/>
          </a:xfrm>
          <a:prstGeom prst="rect">
            <a:avLst/>
          </a:prstGeom>
        </p:spPr>
      </p:pic>
      <p:sp>
        <p:nvSpPr>
          <p:cNvPr id="15" name="Freeform 1725"/>
          <p:cNvSpPr>
            <a:spLocks/>
          </p:cNvSpPr>
          <p:nvPr userDrawn="1"/>
        </p:nvSpPr>
        <p:spPr bwMode="auto">
          <a:xfrm flipH="1">
            <a:off x="-1" y="4287914"/>
            <a:ext cx="12222000" cy="2570087"/>
          </a:xfrm>
          <a:custGeom>
            <a:avLst/>
            <a:gdLst>
              <a:gd name="T0" fmla="*/ 14252 w 14296"/>
              <a:gd name="T1" fmla="*/ 2771 h 5728"/>
              <a:gd name="T2" fmla="*/ 14044 w 14296"/>
              <a:gd name="T3" fmla="*/ 3007 h 5728"/>
              <a:gd name="T4" fmla="*/ 13797 w 14296"/>
              <a:gd name="T5" fmla="*/ 3201 h 5728"/>
              <a:gd name="T6" fmla="*/ 13509 w 14296"/>
              <a:gd name="T7" fmla="*/ 3355 h 5728"/>
              <a:gd name="T8" fmla="*/ 13182 w 14296"/>
              <a:gd name="T9" fmla="*/ 3466 h 5728"/>
              <a:gd name="T10" fmla="*/ 12813 w 14296"/>
              <a:gd name="T11" fmla="*/ 3534 h 5728"/>
              <a:gd name="T12" fmla="*/ 12403 w 14296"/>
              <a:gd name="T13" fmla="*/ 3556 h 5728"/>
              <a:gd name="T14" fmla="*/ 11952 w 14296"/>
              <a:gd name="T15" fmla="*/ 3530 h 5728"/>
              <a:gd name="T16" fmla="*/ 11460 w 14296"/>
              <a:gd name="T17" fmla="*/ 3458 h 5728"/>
              <a:gd name="T18" fmla="*/ 10924 w 14296"/>
              <a:gd name="T19" fmla="*/ 3335 h 5728"/>
              <a:gd name="T20" fmla="*/ 10348 w 14296"/>
              <a:gd name="T21" fmla="*/ 3164 h 5728"/>
              <a:gd name="T22" fmla="*/ 9729 w 14296"/>
              <a:gd name="T23" fmla="*/ 2941 h 5728"/>
              <a:gd name="T24" fmla="*/ 9068 w 14296"/>
              <a:gd name="T25" fmla="*/ 2664 h 5728"/>
              <a:gd name="T26" fmla="*/ 8364 w 14296"/>
              <a:gd name="T27" fmla="*/ 2333 h 5728"/>
              <a:gd name="T28" fmla="*/ 7618 w 14296"/>
              <a:gd name="T29" fmla="*/ 1947 h 5728"/>
              <a:gd name="T30" fmla="*/ 6828 w 14296"/>
              <a:gd name="T31" fmla="*/ 1505 h 5728"/>
              <a:gd name="T32" fmla="*/ 6206 w 14296"/>
              <a:gd name="T33" fmla="*/ 1135 h 5728"/>
              <a:gd name="T34" fmla="*/ 5579 w 14296"/>
              <a:gd name="T35" fmla="*/ 779 h 5728"/>
              <a:gd name="T36" fmla="*/ 4803 w 14296"/>
              <a:gd name="T37" fmla="*/ 421 h 5728"/>
              <a:gd name="T38" fmla="*/ 4095 w 14296"/>
              <a:gd name="T39" fmla="*/ 180 h 5728"/>
              <a:gd name="T40" fmla="*/ 3450 w 14296"/>
              <a:gd name="T41" fmla="*/ 45 h 5728"/>
              <a:gd name="T42" fmla="*/ 2867 w 14296"/>
              <a:gd name="T43" fmla="*/ 0 h 5728"/>
              <a:gd name="T44" fmla="*/ 2345 w 14296"/>
              <a:gd name="T45" fmla="*/ 32 h 5728"/>
              <a:gd name="T46" fmla="*/ 1880 w 14296"/>
              <a:gd name="T47" fmla="*/ 129 h 5728"/>
              <a:gd name="T48" fmla="*/ 1473 w 14296"/>
              <a:gd name="T49" fmla="*/ 274 h 5728"/>
              <a:gd name="T50" fmla="*/ 1120 w 14296"/>
              <a:gd name="T51" fmla="*/ 457 h 5728"/>
              <a:gd name="T52" fmla="*/ 819 w 14296"/>
              <a:gd name="T53" fmla="*/ 661 h 5728"/>
              <a:gd name="T54" fmla="*/ 569 w 14296"/>
              <a:gd name="T55" fmla="*/ 874 h 5728"/>
              <a:gd name="T56" fmla="*/ 243 w 14296"/>
              <a:gd name="T57" fmla="*/ 1229 h 5728"/>
              <a:gd name="T58" fmla="*/ 11 w 14296"/>
              <a:gd name="T59" fmla="*/ 1573 h 5728"/>
              <a:gd name="T60" fmla="*/ 0 w 14296"/>
              <a:gd name="T61" fmla="*/ 5728 h 5728"/>
              <a:gd name="T62" fmla="*/ 14296 w 14296"/>
              <a:gd name="T63" fmla="*/ 2706 h 5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4296" h="5728">
                <a:moveTo>
                  <a:pt x="14296" y="2706"/>
                </a:moveTo>
                <a:lnTo>
                  <a:pt x="14252" y="2771"/>
                </a:lnTo>
                <a:lnTo>
                  <a:pt x="14152" y="2893"/>
                </a:lnTo>
                <a:lnTo>
                  <a:pt x="14044" y="3007"/>
                </a:lnTo>
                <a:lnTo>
                  <a:pt x="13925" y="3109"/>
                </a:lnTo>
                <a:lnTo>
                  <a:pt x="13797" y="3201"/>
                </a:lnTo>
                <a:lnTo>
                  <a:pt x="13659" y="3283"/>
                </a:lnTo>
                <a:lnTo>
                  <a:pt x="13509" y="3355"/>
                </a:lnTo>
                <a:lnTo>
                  <a:pt x="13350" y="3416"/>
                </a:lnTo>
                <a:lnTo>
                  <a:pt x="13182" y="3466"/>
                </a:lnTo>
                <a:lnTo>
                  <a:pt x="13002" y="3505"/>
                </a:lnTo>
                <a:lnTo>
                  <a:pt x="12813" y="3534"/>
                </a:lnTo>
                <a:lnTo>
                  <a:pt x="12613" y="3550"/>
                </a:lnTo>
                <a:lnTo>
                  <a:pt x="12403" y="3556"/>
                </a:lnTo>
                <a:lnTo>
                  <a:pt x="12183" y="3548"/>
                </a:lnTo>
                <a:lnTo>
                  <a:pt x="11952" y="3530"/>
                </a:lnTo>
                <a:lnTo>
                  <a:pt x="11710" y="3499"/>
                </a:lnTo>
                <a:lnTo>
                  <a:pt x="11460" y="3458"/>
                </a:lnTo>
                <a:lnTo>
                  <a:pt x="11198" y="3403"/>
                </a:lnTo>
                <a:lnTo>
                  <a:pt x="10924" y="3335"/>
                </a:lnTo>
                <a:lnTo>
                  <a:pt x="10642" y="3256"/>
                </a:lnTo>
                <a:lnTo>
                  <a:pt x="10348" y="3164"/>
                </a:lnTo>
                <a:lnTo>
                  <a:pt x="10044" y="3059"/>
                </a:lnTo>
                <a:lnTo>
                  <a:pt x="9729" y="2941"/>
                </a:lnTo>
                <a:lnTo>
                  <a:pt x="9405" y="2808"/>
                </a:lnTo>
                <a:lnTo>
                  <a:pt x="9068" y="2664"/>
                </a:lnTo>
                <a:lnTo>
                  <a:pt x="8723" y="2506"/>
                </a:lnTo>
                <a:lnTo>
                  <a:pt x="8364" y="2333"/>
                </a:lnTo>
                <a:lnTo>
                  <a:pt x="7997" y="2147"/>
                </a:lnTo>
                <a:lnTo>
                  <a:pt x="7618" y="1947"/>
                </a:lnTo>
                <a:lnTo>
                  <a:pt x="7228" y="1734"/>
                </a:lnTo>
                <a:lnTo>
                  <a:pt x="6828" y="1505"/>
                </a:lnTo>
                <a:lnTo>
                  <a:pt x="6416" y="1263"/>
                </a:lnTo>
                <a:lnTo>
                  <a:pt x="6206" y="1135"/>
                </a:lnTo>
                <a:lnTo>
                  <a:pt x="5993" y="1007"/>
                </a:lnTo>
                <a:lnTo>
                  <a:pt x="5579" y="779"/>
                </a:lnTo>
                <a:lnTo>
                  <a:pt x="5183" y="585"/>
                </a:lnTo>
                <a:lnTo>
                  <a:pt x="4803" y="421"/>
                </a:lnTo>
                <a:lnTo>
                  <a:pt x="4440" y="287"/>
                </a:lnTo>
                <a:lnTo>
                  <a:pt x="4095" y="180"/>
                </a:lnTo>
                <a:lnTo>
                  <a:pt x="3764" y="101"/>
                </a:lnTo>
                <a:lnTo>
                  <a:pt x="3450" y="45"/>
                </a:lnTo>
                <a:lnTo>
                  <a:pt x="3150" y="12"/>
                </a:lnTo>
                <a:lnTo>
                  <a:pt x="2867" y="0"/>
                </a:lnTo>
                <a:lnTo>
                  <a:pt x="2599" y="8"/>
                </a:lnTo>
                <a:lnTo>
                  <a:pt x="2345" y="32"/>
                </a:lnTo>
                <a:lnTo>
                  <a:pt x="2106" y="74"/>
                </a:lnTo>
                <a:lnTo>
                  <a:pt x="1880" y="129"/>
                </a:lnTo>
                <a:lnTo>
                  <a:pt x="1670" y="196"/>
                </a:lnTo>
                <a:lnTo>
                  <a:pt x="1473" y="274"/>
                </a:lnTo>
                <a:lnTo>
                  <a:pt x="1290" y="362"/>
                </a:lnTo>
                <a:lnTo>
                  <a:pt x="1120" y="457"/>
                </a:lnTo>
                <a:lnTo>
                  <a:pt x="963" y="556"/>
                </a:lnTo>
                <a:lnTo>
                  <a:pt x="819" y="661"/>
                </a:lnTo>
                <a:lnTo>
                  <a:pt x="688" y="768"/>
                </a:lnTo>
                <a:lnTo>
                  <a:pt x="569" y="874"/>
                </a:lnTo>
                <a:lnTo>
                  <a:pt x="410" y="1033"/>
                </a:lnTo>
                <a:lnTo>
                  <a:pt x="243" y="1229"/>
                </a:lnTo>
                <a:lnTo>
                  <a:pt x="121" y="1397"/>
                </a:lnTo>
                <a:lnTo>
                  <a:pt x="11" y="1573"/>
                </a:lnTo>
                <a:lnTo>
                  <a:pt x="0" y="1599"/>
                </a:lnTo>
                <a:lnTo>
                  <a:pt x="0" y="5728"/>
                </a:lnTo>
                <a:lnTo>
                  <a:pt x="14296" y="5728"/>
                </a:lnTo>
                <a:lnTo>
                  <a:pt x="14296" y="2706"/>
                </a:lnTo>
                <a:close/>
              </a:path>
            </a:pathLst>
          </a:custGeom>
          <a:solidFill>
            <a:srgbClr val="00264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cxnSp>
        <p:nvCxnSpPr>
          <p:cNvPr id="20" name="Straight Connector 19"/>
          <p:cNvCxnSpPr/>
          <p:nvPr userDrawn="1"/>
        </p:nvCxnSpPr>
        <p:spPr>
          <a:xfrm flipV="1">
            <a:off x="2715065" y="6625886"/>
            <a:ext cx="920027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45518"/>
          <a:stretch/>
        </p:blipFill>
        <p:spPr>
          <a:xfrm>
            <a:off x="327432" y="6533217"/>
            <a:ext cx="2293926" cy="17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93117455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 xmlns="">
        <p15:guide id="1" orient="horz" pos="3339">
          <p15:clr>
            <a:srgbClr val="FBAE40"/>
          </p15:clr>
        </p15:guide>
        <p15:guide id="2" pos="257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 1 with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-1" y="0"/>
            <a:ext cx="12204000" cy="5923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p:oleObj spid="_x0000_s37902" name="think-cell Slide" r:id="rId4" imgW="360" imgH="360" progId="">
              <p:embed/>
            </p:oleObj>
          </a:graphicData>
        </a:graphic>
      </p:graphicFrame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252" y="-13247"/>
            <a:ext cx="12192000" cy="5764691"/>
          </a:xfrm>
          <a:prstGeom prst="rect">
            <a:avLst/>
          </a:prstGeom>
        </p:spPr>
      </p:pic>
      <p:sp>
        <p:nvSpPr>
          <p:cNvPr id="21" name="Freeform 1725"/>
          <p:cNvSpPr>
            <a:spLocks/>
          </p:cNvSpPr>
          <p:nvPr userDrawn="1"/>
        </p:nvSpPr>
        <p:spPr bwMode="auto">
          <a:xfrm flipH="1">
            <a:off x="-1" y="4287914"/>
            <a:ext cx="12222000" cy="2570087"/>
          </a:xfrm>
          <a:custGeom>
            <a:avLst/>
            <a:gdLst>
              <a:gd name="T0" fmla="*/ 14252 w 14296"/>
              <a:gd name="T1" fmla="*/ 2771 h 5728"/>
              <a:gd name="T2" fmla="*/ 14044 w 14296"/>
              <a:gd name="T3" fmla="*/ 3007 h 5728"/>
              <a:gd name="T4" fmla="*/ 13797 w 14296"/>
              <a:gd name="T5" fmla="*/ 3201 h 5728"/>
              <a:gd name="T6" fmla="*/ 13509 w 14296"/>
              <a:gd name="T7" fmla="*/ 3355 h 5728"/>
              <a:gd name="T8" fmla="*/ 13182 w 14296"/>
              <a:gd name="T9" fmla="*/ 3466 h 5728"/>
              <a:gd name="T10" fmla="*/ 12813 w 14296"/>
              <a:gd name="T11" fmla="*/ 3534 h 5728"/>
              <a:gd name="T12" fmla="*/ 12403 w 14296"/>
              <a:gd name="T13" fmla="*/ 3556 h 5728"/>
              <a:gd name="T14" fmla="*/ 11952 w 14296"/>
              <a:gd name="T15" fmla="*/ 3530 h 5728"/>
              <a:gd name="T16" fmla="*/ 11460 w 14296"/>
              <a:gd name="T17" fmla="*/ 3458 h 5728"/>
              <a:gd name="T18" fmla="*/ 10924 w 14296"/>
              <a:gd name="T19" fmla="*/ 3335 h 5728"/>
              <a:gd name="T20" fmla="*/ 10348 w 14296"/>
              <a:gd name="T21" fmla="*/ 3164 h 5728"/>
              <a:gd name="T22" fmla="*/ 9729 w 14296"/>
              <a:gd name="T23" fmla="*/ 2941 h 5728"/>
              <a:gd name="T24" fmla="*/ 9068 w 14296"/>
              <a:gd name="T25" fmla="*/ 2664 h 5728"/>
              <a:gd name="T26" fmla="*/ 8364 w 14296"/>
              <a:gd name="T27" fmla="*/ 2333 h 5728"/>
              <a:gd name="T28" fmla="*/ 7618 w 14296"/>
              <a:gd name="T29" fmla="*/ 1947 h 5728"/>
              <a:gd name="T30" fmla="*/ 6828 w 14296"/>
              <a:gd name="T31" fmla="*/ 1505 h 5728"/>
              <a:gd name="T32" fmla="*/ 6206 w 14296"/>
              <a:gd name="T33" fmla="*/ 1135 h 5728"/>
              <a:gd name="T34" fmla="*/ 5579 w 14296"/>
              <a:gd name="T35" fmla="*/ 779 h 5728"/>
              <a:gd name="T36" fmla="*/ 4803 w 14296"/>
              <a:gd name="T37" fmla="*/ 421 h 5728"/>
              <a:gd name="T38" fmla="*/ 4095 w 14296"/>
              <a:gd name="T39" fmla="*/ 180 h 5728"/>
              <a:gd name="T40" fmla="*/ 3450 w 14296"/>
              <a:gd name="T41" fmla="*/ 45 h 5728"/>
              <a:gd name="T42" fmla="*/ 2867 w 14296"/>
              <a:gd name="T43" fmla="*/ 0 h 5728"/>
              <a:gd name="T44" fmla="*/ 2345 w 14296"/>
              <a:gd name="T45" fmla="*/ 32 h 5728"/>
              <a:gd name="T46" fmla="*/ 1880 w 14296"/>
              <a:gd name="T47" fmla="*/ 129 h 5728"/>
              <a:gd name="T48" fmla="*/ 1473 w 14296"/>
              <a:gd name="T49" fmla="*/ 274 h 5728"/>
              <a:gd name="T50" fmla="*/ 1120 w 14296"/>
              <a:gd name="T51" fmla="*/ 457 h 5728"/>
              <a:gd name="T52" fmla="*/ 819 w 14296"/>
              <a:gd name="T53" fmla="*/ 661 h 5728"/>
              <a:gd name="T54" fmla="*/ 569 w 14296"/>
              <a:gd name="T55" fmla="*/ 874 h 5728"/>
              <a:gd name="T56" fmla="*/ 243 w 14296"/>
              <a:gd name="T57" fmla="*/ 1229 h 5728"/>
              <a:gd name="T58" fmla="*/ 11 w 14296"/>
              <a:gd name="T59" fmla="*/ 1573 h 5728"/>
              <a:gd name="T60" fmla="*/ 0 w 14296"/>
              <a:gd name="T61" fmla="*/ 5728 h 5728"/>
              <a:gd name="T62" fmla="*/ 14296 w 14296"/>
              <a:gd name="T63" fmla="*/ 2706 h 5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4296" h="5728">
                <a:moveTo>
                  <a:pt x="14296" y="2706"/>
                </a:moveTo>
                <a:lnTo>
                  <a:pt x="14252" y="2771"/>
                </a:lnTo>
                <a:lnTo>
                  <a:pt x="14152" y="2893"/>
                </a:lnTo>
                <a:lnTo>
                  <a:pt x="14044" y="3007"/>
                </a:lnTo>
                <a:lnTo>
                  <a:pt x="13925" y="3109"/>
                </a:lnTo>
                <a:lnTo>
                  <a:pt x="13797" y="3201"/>
                </a:lnTo>
                <a:lnTo>
                  <a:pt x="13659" y="3283"/>
                </a:lnTo>
                <a:lnTo>
                  <a:pt x="13509" y="3355"/>
                </a:lnTo>
                <a:lnTo>
                  <a:pt x="13350" y="3416"/>
                </a:lnTo>
                <a:lnTo>
                  <a:pt x="13182" y="3466"/>
                </a:lnTo>
                <a:lnTo>
                  <a:pt x="13002" y="3505"/>
                </a:lnTo>
                <a:lnTo>
                  <a:pt x="12813" y="3534"/>
                </a:lnTo>
                <a:lnTo>
                  <a:pt x="12613" y="3550"/>
                </a:lnTo>
                <a:lnTo>
                  <a:pt x="12403" y="3556"/>
                </a:lnTo>
                <a:lnTo>
                  <a:pt x="12183" y="3548"/>
                </a:lnTo>
                <a:lnTo>
                  <a:pt x="11952" y="3530"/>
                </a:lnTo>
                <a:lnTo>
                  <a:pt x="11710" y="3499"/>
                </a:lnTo>
                <a:lnTo>
                  <a:pt x="11460" y="3458"/>
                </a:lnTo>
                <a:lnTo>
                  <a:pt x="11198" y="3403"/>
                </a:lnTo>
                <a:lnTo>
                  <a:pt x="10924" y="3335"/>
                </a:lnTo>
                <a:lnTo>
                  <a:pt x="10642" y="3256"/>
                </a:lnTo>
                <a:lnTo>
                  <a:pt x="10348" y="3164"/>
                </a:lnTo>
                <a:lnTo>
                  <a:pt x="10044" y="3059"/>
                </a:lnTo>
                <a:lnTo>
                  <a:pt x="9729" y="2941"/>
                </a:lnTo>
                <a:lnTo>
                  <a:pt x="9405" y="2808"/>
                </a:lnTo>
                <a:lnTo>
                  <a:pt x="9068" y="2664"/>
                </a:lnTo>
                <a:lnTo>
                  <a:pt x="8723" y="2506"/>
                </a:lnTo>
                <a:lnTo>
                  <a:pt x="8364" y="2333"/>
                </a:lnTo>
                <a:lnTo>
                  <a:pt x="7997" y="2147"/>
                </a:lnTo>
                <a:lnTo>
                  <a:pt x="7618" y="1947"/>
                </a:lnTo>
                <a:lnTo>
                  <a:pt x="7228" y="1734"/>
                </a:lnTo>
                <a:lnTo>
                  <a:pt x="6828" y="1505"/>
                </a:lnTo>
                <a:lnTo>
                  <a:pt x="6416" y="1263"/>
                </a:lnTo>
                <a:lnTo>
                  <a:pt x="6206" y="1135"/>
                </a:lnTo>
                <a:lnTo>
                  <a:pt x="5993" y="1007"/>
                </a:lnTo>
                <a:lnTo>
                  <a:pt x="5579" y="779"/>
                </a:lnTo>
                <a:lnTo>
                  <a:pt x="5183" y="585"/>
                </a:lnTo>
                <a:lnTo>
                  <a:pt x="4803" y="421"/>
                </a:lnTo>
                <a:lnTo>
                  <a:pt x="4440" y="287"/>
                </a:lnTo>
                <a:lnTo>
                  <a:pt x="4095" y="180"/>
                </a:lnTo>
                <a:lnTo>
                  <a:pt x="3764" y="101"/>
                </a:lnTo>
                <a:lnTo>
                  <a:pt x="3450" y="45"/>
                </a:lnTo>
                <a:lnTo>
                  <a:pt x="3150" y="12"/>
                </a:lnTo>
                <a:lnTo>
                  <a:pt x="2867" y="0"/>
                </a:lnTo>
                <a:lnTo>
                  <a:pt x="2599" y="8"/>
                </a:lnTo>
                <a:lnTo>
                  <a:pt x="2345" y="32"/>
                </a:lnTo>
                <a:lnTo>
                  <a:pt x="2106" y="74"/>
                </a:lnTo>
                <a:lnTo>
                  <a:pt x="1880" y="129"/>
                </a:lnTo>
                <a:lnTo>
                  <a:pt x="1670" y="196"/>
                </a:lnTo>
                <a:lnTo>
                  <a:pt x="1473" y="274"/>
                </a:lnTo>
                <a:lnTo>
                  <a:pt x="1290" y="362"/>
                </a:lnTo>
                <a:lnTo>
                  <a:pt x="1120" y="457"/>
                </a:lnTo>
                <a:lnTo>
                  <a:pt x="963" y="556"/>
                </a:lnTo>
                <a:lnTo>
                  <a:pt x="819" y="661"/>
                </a:lnTo>
                <a:lnTo>
                  <a:pt x="688" y="768"/>
                </a:lnTo>
                <a:lnTo>
                  <a:pt x="569" y="874"/>
                </a:lnTo>
                <a:lnTo>
                  <a:pt x="410" y="1033"/>
                </a:lnTo>
                <a:lnTo>
                  <a:pt x="243" y="1229"/>
                </a:lnTo>
                <a:lnTo>
                  <a:pt x="121" y="1397"/>
                </a:lnTo>
                <a:lnTo>
                  <a:pt x="11" y="1573"/>
                </a:lnTo>
                <a:lnTo>
                  <a:pt x="0" y="1599"/>
                </a:lnTo>
                <a:lnTo>
                  <a:pt x="0" y="5728"/>
                </a:lnTo>
                <a:lnTo>
                  <a:pt x="14296" y="5728"/>
                </a:lnTo>
                <a:lnTo>
                  <a:pt x="14296" y="2706"/>
                </a:lnTo>
                <a:close/>
              </a:path>
            </a:pathLst>
          </a:custGeom>
          <a:solidFill>
            <a:srgbClr val="00264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cxnSp>
        <p:nvCxnSpPr>
          <p:cNvPr id="23" name="Straight Connector 22"/>
          <p:cNvCxnSpPr/>
          <p:nvPr userDrawn="1"/>
        </p:nvCxnSpPr>
        <p:spPr>
          <a:xfrm flipV="1">
            <a:off x="2715065" y="6625886"/>
            <a:ext cx="920027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45518"/>
          <a:stretch/>
        </p:blipFill>
        <p:spPr>
          <a:xfrm>
            <a:off x="327432" y="6533217"/>
            <a:ext cx="2293926" cy="17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45844366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 xmlns="">
        <p15:guide id="1" orient="horz" pos="3339">
          <p15:clr>
            <a:srgbClr val="FBAE40"/>
          </p15:clr>
        </p15:guide>
        <p15:guide id="2" pos="257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">
            <a:extLst>
              <a:ext uri="{FF2B5EF4-FFF2-40B4-BE49-F238E27FC236}">
                <a16:creationId xmlns:a16="http://schemas.microsoft.com/office/drawing/2014/main" xmlns="" id="{02699B51-FA02-4FDF-AE74-A1E10D8E54F8}"/>
              </a:ext>
            </a:extLst>
          </p:cNvPr>
          <p:cNvSpPr/>
          <p:nvPr userDrawn="1"/>
        </p:nvSpPr>
        <p:spPr>
          <a:xfrm>
            <a:off x="0" y="-19050"/>
            <a:ext cx="6896100" cy="6877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0" h="21600" extrusionOk="0">
                <a:moveTo>
                  <a:pt x="19674" y="13863"/>
                </a:moveTo>
                <a:cubicBezTo>
                  <a:pt x="18894" y="13386"/>
                  <a:pt x="17938" y="13367"/>
                  <a:pt x="17095" y="13671"/>
                </a:cubicBezTo>
                <a:cubicBezTo>
                  <a:pt x="16251" y="13974"/>
                  <a:pt x="15509" y="14575"/>
                  <a:pt x="14872" y="15276"/>
                </a:cubicBezTo>
                <a:cubicBezTo>
                  <a:pt x="14503" y="15683"/>
                  <a:pt x="14156" y="16133"/>
                  <a:pt x="13706" y="16415"/>
                </a:cubicBezTo>
                <a:cubicBezTo>
                  <a:pt x="13094" y="16798"/>
                  <a:pt x="12319" y="16821"/>
                  <a:pt x="11691" y="16473"/>
                </a:cubicBezTo>
                <a:cubicBezTo>
                  <a:pt x="11064" y="16125"/>
                  <a:pt x="10600" y="15416"/>
                  <a:pt x="10485" y="14631"/>
                </a:cubicBezTo>
                <a:cubicBezTo>
                  <a:pt x="10374" y="13866"/>
                  <a:pt x="10578" y="13092"/>
                  <a:pt x="10637" y="12320"/>
                </a:cubicBezTo>
                <a:cubicBezTo>
                  <a:pt x="10818" y="9919"/>
                  <a:pt x="9595" y="7669"/>
                  <a:pt x="8173" y="5887"/>
                </a:cubicBezTo>
                <a:cubicBezTo>
                  <a:pt x="5976" y="3132"/>
                  <a:pt x="3144" y="990"/>
                  <a:pt x="0" y="0"/>
                </a:cubicBezTo>
                <a:lnTo>
                  <a:pt x="0" y="21600"/>
                </a:lnTo>
                <a:lnTo>
                  <a:pt x="20743" y="21600"/>
                </a:lnTo>
                <a:cubicBezTo>
                  <a:pt x="20952" y="21249"/>
                  <a:pt x="21129" y="20876"/>
                  <a:pt x="21262" y="20473"/>
                </a:cubicBezTo>
                <a:cubicBezTo>
                  <a:pt x="21541" y="19624"/>
                  <a:pt x="21600" y="18697"/>
                  <a:pt x="21537" y="17793"/>
                </a:cubicBezTo>
                <a:cubicBezTo>
                  <a:pt x="21430" y="16243"/>
                  <a:pt x="20874" y="14598"/>
                  <a:pt x="19674" y="13863"/>
                </a:cubicBezTo>
                <a:close/>
              </a:path>
            </a:pathLst>
          </a:custGeom>
          <a:gradFill flip="none" rotWithShape="1">
            <a:gsLst>
              <a:gs pos="0">
                <a:srgbClr val="34068F">
                  <a:shade val="30000"/>
                  <a:satMod val="115000"/>
                </a:srgbClr>
              </a:gs>
              <a:gs pos="50000">
                <a:srgbClr val="34068F">
                  <a:shade val="67500"/>
                  <a:satMod val="115000"/>
                </a:srgbClr>
              </a:gs>
              <a:gs pos="100000">
                <a:srgbClr val="34068F">
                  <a:shade val="100000"/>
                  <a:satMod val="115000"/>
                </a:srgbClr>
              </a:gs>
            </a:gsLst>
            <a:lin ang="0" scaled="1"/>
            <a:tileRect/>
          </a:gradFill>
          <a:ln w="12700">
            <a:miter lim="400000"/>
          </a:ln>
          <a:effectLst/>
        </p:spPr>
        <p:txBody>
          <a:bodyPr lIns="38100" tIns="38100" rIns="38100" bIns="381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+mn-lt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-29" b="44001"/>
          <a:stretch>
            <a:fillRect/>
          </a:stretch>
        </p:blipFill>
        <p:spPr>
          <a:xfrm>
            <a:off x="274422" y="3367893"/>
            <a:ext cx="2647386" cy="204424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274422" y="6468675"/>
            <a:ext cx="3505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Copyright </a:t>
            </a:r>
            <a:r>
              <a:rPr lang="en-US" sz="1200" dirty="0" smtClean="0">
                <a:solidFill>
                  <a:schemeClr val="bg1"/>
                </a:solidFill>
                <a:cs typeface="Arial" panose="020B0604020202020204" pitchFamily="34" charset="0"/>
              </a:rPr>
              <a:t>© 2020 Changepond. All rights reserved.</a:t>
            </a:r>
            <a:r>
              <a:rPr lang="en-US" sz="1200" baseline="0" dirty="0" smtClean="0">
                <a:solidFill>
                  <a:schemeClr val="bg1"/>
                </a:solidFill>
              </a:rPr>
              <a:t> 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35" name="Picture 4" descr="C:\Users\sanjeevkumar.s\Desktop\images\2\Asset 5.png"/>
          <p:cNvPicPr>
            <a:picLocks noChangeAspect="1" noChangeArrowheads="1"/>
          </p:cNvPicPr>
          <p:nvPr userDrawn="1"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373314" y="221264"/>
            <a:ext cx="9856786" cy="4261616"/>
          </a:xfrm>
          <a:prstGeom prst="rect">
            <a:avLst/>
          </a:prstGeom>
          <a:noFill/>
        </p:spPr>
      </p:pic>
      <p:pic>
        <p:nvPicPr>
          <p:cNvPr id="6" name="Picture 10" descr="C:\Users\sanjeevkumar.s\Desktop\Extra work ML\ML\3\Predictive analytics\facebook-logo-button.png">
            <a:hlinkClick r:id="rId4" tooltip="Facebook-Changepond"/>
          </p:cNvPr>
          <p:cNvPicPr>
            <a:picLocks noChangeAspect="1" noChangeArrowheads="1"/>
          </p:cNvPicPr>
          <p:nvPr userDrawn="1"/>
        </p:nvPicPr>
        <p:blipFill>
          <a:blip r:embed="rId5" cstate="email">
            <a:lum bright="70000" contrast="-70000"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32183" y="3737228"/>
            <a:ext cx="365760" cy="365760"/>
          </a:xfrm>
          <a:prstGeom prst="rect">
            <a:avLst/>
          </a:prstGeom>
          <a:noFill/>
        </p:spPr>
      </p:pic>
      <p:pic>
        <p:nvPicPr>
          <p:cNvPr id="7" name="Picture 12" descr="C:\Users\sanjeevkumar.s\Desktop\Extra work ML\ML\3\Predictive analytics\youtube-symbol.png">
            <a:hlinkClick r:id="rId6" tooltip="Youtube-Changepond"/>
          </p:cNvPr>
          <p:cNvPicPr>
            <a:picLocks noChangeAspect="1" noChangeArrowheads="1"/>
          </p:cNvPicPr>
          <p:nvPr userDrawn="1"/>
        </p:nvPicPr>
        <p:blipFill>
          <a:blip r:embed="rId7" cstate="email">
            <a:lum bright="70000" contrast="-70000"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98728" y="3737228"/>
            <a:ext cx="365760" cy="365760"/>
          </a:xfrm>
          <a:prstGeom prst="rect">
            <a:avLst/>
          </a:prstGeom>
          <a:noFill/>
        </p:spPr>
      </p:pic>
      <p:pic>
        <p:nvPicPr>
          <p:cNvPr id="8" name="Picture 13" descr="C:\Users\sanjeevkumar.s\Desktop\Extra work ML\ML\3\Predictive analytics\twitter-logo-button.png">
            <a:hlinkClick r:id="rId8" tooltip="Twitter-Changepond"/>
          </p:cNvPr>
          <p:cNvPicPr>
            <a:picLocks noChangeAspect="1" noChangeArrowheads="1"/>
          </p:cNvPicPr>
          <p:nvPr userDrawn="1"/>
        </p:nvPicPr>
        <p:blipFill>
          <a:blip r:embed="rId9" cstate="email">
            <a:lum bright="70000" contrast="-70000"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465273" y="3737228"/>
            <a:ext cx="365760" cy="365760"/>
          </a:xfrm>
          <a:prstGeom prst="rect">
            <a:avLst/>
          </a:prstGeom>
          <a:noFill/>
        </p:spPr>
      </p:pic>
      <p:pic>
        <p:nvPicPr>
          <p:cNvPr id="9" name="Picture 14" descr="C:\Users\sanjeevkumar.s\Desktop\Extra work ML\ML\3\Predictive analytics\linkedin-button.png">
            <a:hlinkClick r:id="rId10" tooltip="Linkedin-Changepond"/>
          </p:cNvPr>
          <p:cNvPicPr>
            <a:picLocks noChangeAspect="1" noChangeArrowheads="1"/>
          </p:cNvPicPr>
          <p:nvPr userDrawn="1"/>
        </p:nvPicPr>
        <p:blipFill>
          <a:blip r:embed="rId11" cstate="email">
            <a:lum bright="70000" contrast="-70000"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2031818" y="3737228"/>
            <a:ext cx="365760" cy="365760"/>
          </a:xfrm>
          <a:prstGeom prst="rect">
            <a:avLst/>
          </a:prstGeom>
          <a:noFill/>
        </p:spPr>
      </p:pic>
      <p:pic>
        <p:nvPicPr>
          <p:cNvPr id="10" name="Picture 3" descr="C:\Users\sanjeevkumar.s\Desktop\Extra work ML\ML\3\Predictive analytics\google-plus-social-logotype.png">
            <a:hlinkClick r:id="rId12"/>
          </p:cNvPr>
          <p:cNvPicPr>
            <a:picLocks noChangeAspect="1" noChangeArrowheads="1"/>
          </p:cNvPicPr>
          <p:nvPr userDrawn="1"/>
        </p:nvPicPr>
        <p:blipFill>
          <a:blip r:embed="rId13" cstate="email">
            <a:lum bright="70000" contrast="-70000"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2598364" y="3737228"/>
            <a:ext cx="365760" cy="365760"/>
          </a:xfrm>
          <a:prstGeom prst="rect">
            <a:avLst/>
          </a:prstGeom>
          <a:noFill/>
        </p:spPr>
      </p:pic>
      <p:pic>
        <p:nvPicPr>
          <p:cNvPr id="11" name="Picture 2" descr="C:\Users\sanjeevkumar.s\Desktop\Sd\sd2\ep.png">
            <a:hlinkClick r:id="rId14"/>
          </p:cNvPr>
          <p:cNvPicPr>
            <a:picLocks noChangeAspect="1" noChangeArrowheads="1"/>
          </p:cNvPicPr>
          <p:nvPr userDrawn="1"/>
        </p:nvPicPr>
        <p:blipFill>
          <a:blip r:embed="rId15" cstate="email">
            <a:lum bright="40000" contrast="-40000"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684857" y="5929720"/>
            <a:ext cx="457200" cy="421640"/>
          </a:xfrm>
          <a:prstGeom prst="rect">
            <a:avLst/>
          </a:prstGeom>
          <a:noFill/>
        </p:spPr>
      </p:pic>
      <p:pic>
        <p:nvPicPr>
          <p:cNvPr id="13" name="Picture 3" descr="C:\Users\sanjeevkumar.s\Desktop\Sd\sd2\financial-icon.png">
            <a:hlinkClick r:id="rId16"/>
          </p:cNvPr>
          <p:cNvPicPr>
            <a:picLocks noChangeAspect="1" noChangeArrowheads="1"/>
          </p:cNvPicPr>
          <p:nvPr userDrawn="1"/>
        </p:nvPicPr>
        <p:blipFill>
          <a:blip r:embed="rId17" cstate="email">
            <a:lum bright="40000" contrast="-40000"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547881" y="5911940"/>
            <a:ext cx="457200" cy="457200"/>
          </a:xfrm>
          <a:prstGeom prst="rect">
            <a:avLst/>
          </a:prstGeom>
          <a:noFill/>
        </p:spPr>
      </p:pic>
      <p:pic>
        <p:nvPicPr>
          <p:cNvPr id="14" name="Picture 4" descr="C:\Users\sanjeevkumar.s\Desktop\Sd\sd2\health-care.png">
            <a:hlinkClick r:id="rId18"/>
          </p:cNvPr>
          <p:cNvPicPr>
            <a:picLocks noChangeAspect="1" noChangeArrowheads="1"/>
          </p:cNvPicPr>
          <p:nvPr userDrawn="1"/>
        </p:nvPicPr>
        <p:blipFill>
          <a:blip r:embed="rId19" cstate="email">
            <a:lum bright="40000" contrast="-40000"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9410905" y="5911940"/>
            <a:ext cx="457200" cy="457200"/>
          </a:xfrm>
          <a:prstGeom prst="rect">
            <a:avLst/>
          </a:prstGeom>
          <a:noFill/>
        </p:spPr>
      </p:pic>
      <p:pic>
        <p:nvPicPr>
          <p:cNvPr id="15" name="Picture 5" descr="C:\Users\sanjeevkumar.s\Desktop\Sd\sd2\manufUtil.png">
            <a:hlinkClick r:id="rId20"/>
          </p:cNvPr>
          <p:cNvPicPr>
            <a:picLocks noChangeAspect="1" noChangeArrowheads="1"/>
          </p:cNvPicPr>
          <p:nvPr userDrawn="1"/>
        </p:nvPicPr>
        <p:blipFill>
          <a:blip r:embed="rId21" cstate="email">
            <a:lum bright="40000" contrast="-40000"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0273929" y="5911940"/>
            <a:ext cx="457200" cy="457200"/>
          </a:xfrm>
          <a:prstGeom prst="rect">
            <a:avLst/>
          </a:prstGeom>
          <a:noFill/>
        </p:spPr>
      </p:pic>
      <p:pic>
        <p:nvPicPr>
          <p:cNvPr id="16" name="Picture 2" descr="Image result for scm icon"/>
          <p:cNvPicPr>
            <a:picLocks noChangeAspect="1" noChangeArrowheads="1"/>
          </p:cNvPicPr>
          <p:nvPr userDrawn="1"/>
        </p:nvPicPr>
        <p:blipFill>
          <a:blip r:embed="rId22" cstate="email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lum bright="-21000" contrast="-40000"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1136954" y="5911940"/>
            <a:ext cx="457200" cy="457200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 userDrawn="1"/>
        </p:nvSpPr>
        <p:spPr>
          <a:xfrm>
            <a:off x="7234226" y="6449996"/>
            <a:ext cx="4780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rgbClr val="002060"/>
                </a:solidFill>
              </a:rPr>
              <a:t>Experience Trust &amp; Lasting Solutions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489" y="0"/>
            <a:ext cx="11591779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488" y="1544271"/>
            <a:ext cx="11591779" cy="4786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5724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64" r:id="rId2"/>
    <p:sldLayoutId id="2147483687" r:id="rId3"/>
    <p:sldLayoutId id="2147483709" r:id="rId4"/>
    <p:sldLayoutId id="2147483710" r:id="rId5"/>
    <p:sldLayoutId id="2147483711" r:id="rId6"/>
    <p:sldLayoutId id="2147483692" r:id="rId7"/>
  </p:sldLayoutIdLst>
  <p:transition/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estjs.io/docs/en/manual-mock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he Benefits of Unit Testing | Segue Technologi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41456" y="1"/>
            <a:ext cx="5750543" cy="4559299"/>
          </a:xfrm>
          <a:prstGeom prst="rect">
            <a:avLst/>
          </a:prstGeom>
          <a:noFill/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625600" y="177801"/>
            <a:ext cx="3149600" cy="9398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Unit Testing</a:t>
            </a: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55601" y="5970994"/>
            <a:ext cx="2501899" cy="404406"/>
          </a:xfrm>
          <a:prstGeom prst="rect">
            <a:avLst/>
          </a:prstGeom>
        </p:spPr>
        <p:txBody>
          <a:bodyPr/>
          <a:lstStyle/>
          <a:p>
            <a:pPr marL="228600" marR="0" lvl="0" indent="-22860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</a:t>
            </a:r>
            <a:r>
              <a:rPr kumimoji="0" lang="en-GB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May 2020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PTK04TMAPB1"/>
          <p:cNvSpPr txBox="1"/>
          <p:nvPr/>
        </p:nvSpPr>
        <p:spPr>
          <a:xfrm>
            <a:off x="1556657" y="1731299"/>
            <a:ext cx="9419772" cy="3937844"/>
          </a:xfrm>
          <a:prstGeom prst="rect">
            <a:avLst/>
          </a:prstGeom>
          <a:solidFill>
            <a:srgbClr val="FFFFFF"/>
          </a:solidFill>
          <a:ln w="9525">
            <a:solidFill>
              <a:srgbClr val="0098C7"/>
            </a:solidFill>
          </a:ln>
          <a:effectLst/>
        </p:spPr>
        <p:txBody>
          <a:bodyPr vert="horz" wrap="square" lIns="85068" tIns="85068" rIns="85068" bIns="85068" rtlCol="0" anchor="ctr" anchorCtr="0">
            <a:noAutofit/>
          </a:bodyPr>
          <a:lstStyle/>
          <a:p>
            <a:pPr>
              <a:spcAft>
                <a:spcPts val="600"/>
              </a:spcAft>
            </a:pPr>
            <a:endParaRPr lang="en-US" sz="1200" b="1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36" name="CPTK15TMAPL1"/>
          <p:cNvCxnSpPr>
            <a:endCxn id="39" idx="1"/>
          </p:cNvCxnSpPr>
          <p:nvPr/>
        </p:nvCxnSpPr>
        <p:spPr>
          <a:xfrm rot="10800000" flipV="1">
            <a:off x="2487025" y="2146299"/>
            <a:ext cx="8104781" cy="3524145"/>
          </a:xfrm>
          <a:prstGeom prst="line">
            <a:avLst/>
          </a:prstGeom>
          <a:noFill/>
          <a:ln w="9525" cap="flat" cmpd="sng" algn="ctr">
            <a:solidFill>
              <a:srgbClr val="0098C7"/>
            </a:solidFill>
            <a:prstDash val="solid"/>
          </a:ln>
          <a:effectLst/>
        </p:spPr>
      </p:cxnSp>
      <p:cxnSp>
        <p:nvCxnSpPr>
          <p:cNvPr id="38" name="CPTK15TMAPL1"/>
          <p:cNvCxnSpPr/>
          <p:nvPr/>
        </p:nvCxnSpPr>
        <p:spPr>
          <a:xfrm rot="10800000" flipV="1">
            <a:off x="1549401" y="1891888"/>
            <a:ext cx="8814757" cy="1765712"/>
          </a:xfrm>
          <a:prstGeom prst="line">
            <a:avLst/>
          </a:prstGeom>
          <a:noFill/>
          <a:ln w="9525" cap="flat" cmpd="sng" algn="ctr">
            <a:solidFill>
              <a:srgbClr val="0098C7"/>
            </a:solidFill>
            <a:prstDash val="soli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with Mocha</a:t>
            </a:r>
            <a:endParaRPr lang="en-GB" dirty="0"/>
          </a:p>
        </p:txBody>
      </p:sp>
      <p:sp>
        <p:nvSpPr>
          <p:cNvPr id="31" name="CPTK05TMAPH1j0c"/>
          <p:cNvSpPr txBox="1">
            <a:spLocks/>
          </p:cNvSpPr>
          <p:nvPr/>
        </p:nvSpPr>
        <p:spPr>
          <a:xfrm>
            <a:off x="1562401" y="1203973"/>
            <a:ext cx="2628599" cy="476963"/>
          </a:xfrm>
          <a:prstGeom prst="rect">
            <a:avLst/>
          </a:prstGeom>
          <a:solidFill>
            <a:schemeClr val="accent5"/>
          </a:solidFill>
          <a:ln w="9525">
            <a:noFill/>
          </a:ln>
          <a:effectLst/>
        </p:spPr>
        <p:txBody>
          <a:bodyPr vert="horz" wrap="square" lIns="85068" tIns="85068" rIns="85068" bIns="85068" rtlCol="0" anchor="ctr" anchorCtr="0">
            <a:noAutofit/>
          </a:bodyPr>
          <a:lstStyle>
            <a:defPPr>
              <a:defRPr lang="de-DE"/>
            </a:defPPr>
            <a:lvl1pPr marL="0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878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756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634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510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388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265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143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021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06803">
              <a:spcAft>
                <a:spcPct val="25000"/>
              </a:spcAft>
              <a:buClr>
                <a:srgbClr val="E47E1A"/>
              </a:buClr>
              <a:buSzPct val="80000"/>
              <a:defRPr/>
            </a:pPr>
            <a:r>
              <a:rPr lang="en-GB" sz="2000" b="1" kern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Installation</a:t>
            </a:r>
            <a:endParaRPr lang="en-GB" sz="2000" b="1" kern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CPTK05TMAPH2j0c"/>
          <p:cNvSpPr txBox="1">
            <a:spLocks/>
          </p:cNvSpPr>
          <p:nvPr/>
        </p:nvSpPr>
        <p:spPr>
          <a:xfrm>
            <a:off x="4270645" y="1203973"/>
            <a:ext cx="3289927" cy="476963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de-DE"/>
            </a:defPPr>
            <a:lvl1pPr marL="0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878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756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634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510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388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265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143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021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ct val="25000"/>
              </a:spcAft>
              <a:buClr>
                <a:srgbClr val="E47E1A"/>
              </a:buClr>
              <a:buSzPct val="80000"/>
              <a:defRPr/>
            </a:pPr>
            <a:r>
              <a:rPr lang="en-GB" sz="20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Configuration</a:t>
            </a:r>
            <a:endParaRPr lang="en-GB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CPTK05TMAPH4j0c"/>
          <p:cNvSpPr txBox="1">
            <a:spLocks/>
          </p:cNvSpPr>
          <p:nvPr/>
        </p:nvSpPr>
        <p:spPr>
          <a:xfrm>
            <a:off x="7640217" y="1203973"/>
            <a:ext cx="3332583" cy="47696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>
            <a:noFill/>
          </a:ln>
          <a:effectLst/>
        </p:spPr>
        <p:txBody>
          <a:bodyPr vert="horz" wrap="square" lIns="85068" tIns="85068" rIns="85068" bIns="85068" rtlCol="0" anchor="ctr" anchorCtr="0">
            <a:noAutofit/>
          </a:bodyPr>
          <a:lstStyle>
            <a:defPPr>
              <a:defRPr lang="de-DE"/>
            </a:defPPr>
            <a:lvl1pPr marL="0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878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756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634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510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388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265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143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021" algn="l" defTabSz="95775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06803">
              <a:spcAft>
                <a:spcPct val="25000"/>
              </a:spcAft>
              <a:buClr>
                <a:srgbClr val="E47E1A"/>
              </a:buClr>
              <a:buSzPct val="80000"/>
              <a:defRPr/>
            </a:pPr>
            <a:r>
              <a:rPr lang="en-GB" sz="20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run</a:t>
            </a:r>
            <a:endParaRPr lang="en-GB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Freeform 34"/>
          <p:cNvSpPr/>
          <p:nvPr/>
        </p:nvSpPr>
        <p:spPr bwMode="auto">
          <a:xfrm>
            <a:off x="9932383" y="1727256"/>
            <a:ext cx="1043687" cy="541367"/>
          </a:xfrm>
          <a:custGeom>
            <a:avLst/>
            <a:gdLst>
              <a:gd name="connsiteX0" fmla="*/ 0 w 977900"/>
              <a:gd name="connsiteY0" fmla="*/ 0 h 508000"/>
              <a:gd name="connsiteX1" fmla="*/ 977900 w 977900"/>
              <a:gd name="connsiteY1" fmla="*/ 0 h 508000"/>
              <a:gd name="connsiteX2" fmla="*/ 977900 w 977900"/>
              <a:gd name="connsiteY2" fmla="*/ 508000 h 508000"/>
              <a:gd name="connsiteX3" fmla="*/ 0 w 977900"/>
              <a:gd name="connsiteY3" fmla="*/ 0 h 508000"/>
              <a:gd name="connsiteX0" fmla="*/ 0 w 977900"/>
              <a:gd name="connsiteY0" fmla="*/ 0 h 508000"/>
              <a:gd name="connsiteX1" fmla="*/ 977900 w 977900"/>
              <a:gd name="connsiteY1" fmla="*/ 0 h 508000"/>
              <a:gd name="connsiteX2" fmla="*/ 977900 w 977900"/>
              <a:gd name="connsiteY2" fmla="*/ 508000 h 508000"/>
              <a:gd name="connsiteX3" fmla="*/ 0 w 977900"/>
              <a:gd name="connsiteY3" fmla="*/ 0 h 508000"/>
              <a:gd name="connsiteX0" fmla="*/ 0 w 977900"/>
              <a:gd name="connsiteY0" fmla="*/ 0 h 517377"/>
              <a:gd name="connsiteX1" fmla="*/ 977900 w 977900"/>
              <a:gd name="connsiteY1" fmla="*/ 0 h 517377"/>
              <a:gd name="connsiteX2" fmla="*/ 977900 w 977900"/>
              <a:gd name="connsiteY2" fmla="*/ 508000 h 517377"/>
              <a:gd name="connsiteX3" fmla="*/ 0 w 977900"/>
              <a:gd name="connsiteY3" fmla="*/ 0 h 517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7900" h="517377">
                <a:moveTo>
                  <a:pt x="0" y="0"/>
                </a:moveTo>
                <a:lnTo>
                  <a:pt x="977900" y="0"/>
                </a:lnTo>
                <a:lnTo>
                  <a:pt x="977900" y="508000"/>
                </a:lnTo>
                <a:cubicBezTo>
                  <a:pt x="696203" y="517377"/>
                  <a:pt x="48677" y="441400"/>
                  <a:pt x="0" y="0"/>
                </a:cubicBezTo>
                <a:close/>
              </a:path>
            </a:pathLst>
          </a:custGeom>
          <a:solidFill>
            <a:srgbClr val="002060"/>
          </a:solidFill>
          <a:ln w="9525" cap="flat" cmpd="sng" algn="ctr">
            <a:solidFill>
              <a:schemeClr val="accent5"/>
            </a:solidFill>
            <a:prstDash val="solid"/>
          </a:ln>
          <a:effectLst/>
        </p:spPr>
        <p:txBody>
          <a:bodyPr wrap="square" lIns="274320" tIns="34027" rIns="91440" bIns="34027" rtlCol="0" anchor="t" anchorCtr="0">
            <a:noAutofit/>
          </a:bodyPr>
          <a:lstStyle/>
          <a:p>
            <a:pPr algn="ctr" defTabSz="906803">
              <a:spcAft>
                <a:spcPct val="25000"/>
              </a:spcAft>
              <a:buClr>
                <a:srgbClr val="E47E1A"/>
              </a:buClr>
              <a:buSzPct val="80000"/>
              <a:defRPr/>
            </a:pPr>
            <a:r>
              <a:rPr lang="en-GB" sz="1200" b="1" kern="0" dirty="0" smtClean="0">
                <a:solidFill>
                  <a:schemeClr val="bg1"/>
                </a:solidFill>
              </a:rPr>
              <a:t>Test </a:t>
            </a:r>
          </a:p>
          <a:p>
            <a:pPr algn="ctr" defTabSz="906803">
              <a:spcAft>
                <a:spcPct val="25000"/>
              </a:spcAft>
              <a:buClr>
                <a:srgbClr val="E47E1A"/>
              </a:buClr>
              <a:buSzPct val="80000"/>
              <a:defRPr/>
            </a:pPr>
            <a:r>
              <a:rPr lang="en-GB" sz="1200" b="1" kern="0" dirty="0" smtClean="0">
                <a:solidFill>
                  <a:schemeClr val="bg1"/>
                </a:solidFill>
              </a:rPr>
              <a:t>Ends</a:t>
            </a:r>
            <a:endParaRPr lang="en-GB" sz="1200" b="1" kern="0" dirty="0">
              <a:solidFill>
                <a:schemeClr val="bg1"/>
              </a:solidFill>
            </a:endParaRPr>
          </a:p>
        </p:txBody>
      </p:sp>
      <p:sp>
        <p:nvSpPr>
          <p:cNvPr id="39" name="Freeform 38"/>
          <p:cNvSpPr/>
          <p:nvPr/>
        </p:nvSpPr>
        <p:spPr bwMode="auto">
          <a:xfrm>
            <a:off x="1556766" y="5194681"/>
            <a:ext cx="930258" cy="475764"/>
          </a:xfrm>
          <a:custGeom>
            <a:avLst/>
            <a:gdLst>
              <a:gd name="connsiteX0" fmla="*/ 0 w 1028700"/>
              <a:gd name="connsiteY0" fmla="*/ 0 h 495300"/>
              <a:gd name="connsiteX1" fmla="*/ 1028700 w 1028700"/>
              <a:gd name="connsiteY1" fmla="*/ 495300 h 495300"/>
              <a:gd name="connsiteX2" fmla="*/ 0 w 1028700"/>
              <a:gd name="connsiteY2" fmla="*/ 495300 h 495300"/>
              <a:gd name="connsiteX3" fmla="*/ 0 w 1028700"/>
              <a:gd name="connsiteY3" fmla="*/ 0 h 495300"/>
              <a:gd name="connsiteX0" fmla="*/ 0 w 1028700"/>
              <a:gd name="connsiteY0" fmla="*/ 1300 h 496600"/>
              <a:gd name="connsiteX1" fmla="*/ 1028700 w 1028700"/>
              <a:gd name="connsiteY1" fmla="*/ 496600 h 496600"/>
              <a:gd name="connsiteX2" fmla="*/ 0 w 1028700"/>
              <a:gd name="connsiteY2" fmla="*/ 496600 h 496600"/>
              <a:gd name="connsiteX3" fmla="*/ 0 w 1028700"/>
              <a:gd name="connsiteY3" fmla="*/ 1300 h 496600"/>
              <a:gd name="connsiteX0" fmla="*/ 0 w 1028700"/>
              <a:gd name="connsiteY0" fmla="*/ 1300 h 496600"/>
              <a:gd name="connsiteX1" fmla="*/ 1028700 w 1028700"/>
              <a:gd name="connsiteY1" fmla="*/ 496600 h 496600"/>
              <a:gd name="connsiteX2" fmla="*/ 0 w 1028700"/>
              <a:gd name="connsiteY2" fmla="*/ 496600 h 496600"/>
              <a:gd name="connsiteX3" fmla="*/ 0 w 1028700"/>
              <a:gd name="connsiteY3" fmla="*/ 1300 h 49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8700" h="496600">
                <a:moveTo>
                  <a:pt x="0" y="1300"/>
                </a:moveTo>
                <a:cubicBezTo>
                  <a:pt x="718863" y="0"/>
                  <a:pt x="911316" y="201224"/>
                  <a:pt x="1028700" y="496600"/>
                </a:cubicBezTo>
                <a:lnTo>
                  <a:pt x="0" y="496600"/>
                </a:lnTo>
                <a:lnTo>
                  <a:pt x="0" y="130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accent5"/>
            </a:solidFill>
            <a:prstDash val="solid"/>
          </a:ln>
          <a:effectLst/>
        </p:spPr>
        <p:txBody>
          <a:bodyPr wrap="none" lIns="182880" tIns="34027" rIns="0" bIns="34027" rtlCol="0" anchor="ctr" anchorCtr="0">
            <a:noAutofit/>
          </a:bodyPr>
          <a:lstStyle/>
          <a:p>
            <a:pPr defTabSz="906803">
              <a:buClr>
                <a:srgbClr val="E47E1A"/>
              </a:buClr>
              <a:buSzPct val="80000"/>
              <a:defRPr/>
            </a:pPr>
            <a:r>
              <a:rPr lang="en-GB" sz="1200" b="1" kern="0" dirty="0" err="1" smtClean="0">
                <a:solidFill>
                  <a:schemeClr val="tx2">
                    <a:lumMod val="50000"/>
                  </a:schemeClr>
                </a:solidFill>
              </a:rPr>
              <a:t>Sta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r</a:t>
            </a:r>
            <a:r>
              <a:rPr lang="en-GB" sz="1200" b="1" kern="0" dirty="0" smtClean="0">
                <a:solidFill>
                  <a:schemeClr val="tx2">
                    <a:lumMod val="50000"/>
                  </a:schemeClr>
                </a:solidFill>
              </a:rPr>
              <a:t>t </a:t>
            </a:r>
            <a:endParaRPr lang="en-GB" sz="1200" b="1" kern="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5" name="CPTK03TMAPC1b01j0cr0l"/>
          <p:cNvSpPr txBox="1"/>
          <p:nvPr/>
        </p:nvSpPr>
        <p:spPr>
          <a:xfrm rot="10800000">
            <a:off x="1080162" y="1711342"/>
            <a:ext cx="454189" cy="1818958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  <a:effectLst/>
        </p:spPr>
        <p:txBody>
          <a:bodyPr vert="eaVert" wrap="square" lIns="68054" tIns="85068" rIns="85068" bIns="85068" rtlCol="0" anchor="ctr" anchorCtr="0">
            <a:noAutofit/>
          </a:bodyPr>
          <a:lstStyle/>
          <a:p>
            <a:pPr algn="ctr" defTabSz="906803">
              <a:spcAft>
                <a:spcPct val="25000"/>
              </a:spcAft>
              <a:buClr>
                <a:srgbClr val="E47E1A"/>
              </a:buClr>
              <a:buSzPct val="80000"/>
              <a:defRPr/>
            </a:pPr>
            <a:r>
              <a:rPr lang="en-GB" sz="1200" b="1" kern="0" dirty="0" smtClean="0">
                <a:solidFill>
                  <a:srgbClr val="FFFFFF"/>
                </a:solidFill>
                <a:latin typeface="+mj-lt"/>
                <a:cs typeface="Calibri" pitchFamily="34" charset="0"/>
              </a:rPr>
              <a:t>Operations</a:t>
            </a:r>
            <a:endParaRPr lang="en-GB" sz="1200" b="1" kern="0" dirty="0">
              <a:solidFill>
                <a:srgbClr val="FFFFFF"/>
              </a:solidFill>
              <a:latin typeface="+mj-lt"/>
              <a:cs typeface="Calibri" pitchFamily="34" charset="0"/>
            </a:endParaRPr>
          </a:p>
        </p:txBody>
      </p:sp>
      <p:sp>
        <p:nvSpPr>
          <p:cNvPr id="46" name="CPTK03TMAPC1b01j0cr0l"/>
          <p:cNvSpPr txBox="1"/>
          <p:nvPr/>
        </p:nvSpPr>
        <p:spPr>
          <a:xfrm rot="10800000">
            <a:off x="1080163" y="3597071"/>
            <a:ext cx="454189" cy="205211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  <a:effectLst/>
        </p:spPr>
        <p:txBody>
          <a:bodyPr vert="eaVert" wrap="square" lIns="68054" tIns="85068" rIns="85068" bIns="85068" rtlCol="0" anchor="ctr" anchorCtr="0">
            <a:noAutofit/>
          </a:bodyPr>
          <a:lstStyle/>
          <a:p>
            <a:pPr algn="ctr" defTabSz="906803">
              <a:spcAft>
                <a:spcPct val="25000"/>
              </a:spcAft>
              <a:buClr>
                <a:srgbClr val="E47E1A"/>
              </a:buClr>
              <a:buSzPct val="80000"/>
              <a:defRPr/>
            </a:pPr>
            <a:r>
              <a:rPr lang="en-GB" sz="1200" b="1" kern="0" dirty="0" smtClean="0">
                <a:solidFill>
                  <a:srgbClr val="FFFFFF"/>
                </a:solidFill>
                <a:latin typeface="+mj-lt"/>
                <a:cs typeface="Calibri" pitchFamily="34" charset="0"/>
              </a:rPr>
              <a:t>Process </a:t>
            </a:r>
            <a:endParaRPr lang="en-GB" sz="1200" b="1" kern="0" dirty="0">
              <a:solidFill>
                <a:srgbClr val="FFFFFF"/>
              </a:solidFill>
              <a:latin typeface="+mj-lt"/>
              <a:cs typeface="Calibri" pitchFamily="34" charset="0"/>
            </a:endParaRPr>
          </a:p>
        </p:txBody>
      </p:sp>
      <p:sp>
        <p:nvSpPr>
          <p:cNvPr id="47" name="Freeform 46"/>
          <p:cNvSpPr/>
          <p:nvPr/>
        </p:nvSpPr>
        <p:spPr>
          <a:xfrm>
            <a:off x="7645400" y="1714500"/>
            <a:ext cx="3327400" cy="2362200"/>
          </a:xfrm>
          <a:custGeom>
            <a:avLst/>
            <a:gdLst>
              <a:gd name="connsiteX0" fmla="*/ 0 w 2400300"/>
              <a:gd name="connsiteY0" fmla="*/ 0 h 1295400"/>
              <a:gd name="connsiteX1" fmla="*/ 2400300 w 2400300"/>
              <a:gd name="connsiteY1" fmla="*/ 1295400 h 1295400"/>
              <a:gd name="connsiteX0" fmla="*/ 0 w 2400300"/>
              <a:gd name="connsiteY0" fmla="*/ 0 h 1295400"/>
              <a:gd name="connsiteX1" fmla="*/ 2400300 w 2400300"/>
              <a:gd name="connsiteY1" fmla="*/ 1295400 h 1295400"/>
              <a:gd name="connsiteX0" fmla="*/ 0 w 2400300"/>
              <a:gd name="connsiteY0" fmla="*/ 0 h 1295400"/>
              <a:gd name="connsiteX1" fmla="*/ 2400300 w 2400300"/>
              <a:gd name="connsiteY1" fmla="*/ 129540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00300" h="1295400">
                <a:moveTo>
                  <a:pt x="0" y="0"/>
                </a:moveTo>
                <a:cubicBezTo>
                  <a:pt x="417540" y="1049673"/>
                  <a:pt x="1559005" y="1191073"/>
                  <a:pt x="2400300" y="1295400"/>
                </a:cubicBezTo>
              </a:path>
            </a:pathLst>
          </a:custGeom>
          <a:noFill/>
          <a:ln w="9525" cap="flat" cmpd="sng" algn="ctr">
            <a:solidFill>
              <a:srgbClr val="0098C7"/>
            </a:solidFill>
            <a:prstDash val="solid"/>
          </a:ln>
          <a:effectLst/>
        </p:spPr>
        <p:txBody>
          <a:bodyPr rtlCol="0" anchor="ctr"/>
          <a:lstStyle/>
          <a:p>
            <a:pPr algn="ctr" defTabSz="906803">
              <a:defRPr/>
            </a:pPr>
            <a:endParaRPr lang="en-GB" sz="1200" kern="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8" name="Freeform 47"/>
          <p:cNvSpPr/>
          <p:nvPr/>
        </p:nvSpPr>
        <p:spPr>
          <a:xfrm>
            <a:off x="4165600" y="1727200"/>
            <a:ext cx="6502400" cy="3937000"/>
          </a:xfrm>
          <a:custGeom>
            <a:avLst/>
            <a:gdLst>
              <a:gd name="connsiteX0" fmla="*/ 0 w 2400300"/>
              <a:gd name="connsiteY0" fmla="*/ 0 h 1295400"/>
              <a:gd name="connsiteX1" fmla="*/ 2400300 w 2400300"/>
              <a:gd name="connsiteY1" fmla="*/ 1295400 h 1295400"/>
              <a:gd name="connsiteX0" fmla="*/ 0 w 2400300"/>
              <a:gd name="connsiteY0" fmla="*/ 0 h 1295400"/>
              <a:gd name="connsiteX1" fmla="*/ 2400300 w 2400300"/>
              <a:gd name="connsiteY1" fmla="*/ 1295400 h 1295400"/>
              <a:gd name="connsiteX0" fmla="*/ 0 w 2400300"/>
              <a:gd name="connsiteY0" fmla="*/ 0 h 1295400"/>
              <a:gd name="connsiteX1" fmla="*/ 2400300 w 2400300"/>
              <a:gd name="connsiteY1" fmla="*/ 129540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00300" h="1295400">
                <a:moveTo>
                  <a:pt x="0" y="0"/>
                </a:moveTo>
                <a:cubicBezTo>
                  <a:pt x="417540" y="1049673"/>
                  <a:pt x="1559005" y="1191073"/>
                  <a:pt x="2400300" y="1295400"/>
                </a:cubicBezTo>
              </a:path>
            </a:pathLst>
          </a:custGeom>
          <a:noFill/>
          <a:ln w="9525" cap="flat" cmpd="sng" algn="ctr">
            <a:solidFill>
              <a:srgbClr val="0098C7"/>
            </a:solidFill>
            <a:prstDash val="solid"/>
          </a:ln>
          <a:effectLst/>
        </p:spPr>
        <p:txBody>
          <a:bodyPr rtlCol="0" anchor="ctr"/>
          <a:lstStyle/>
          <a:p>
            <a:pPr algn="ctr" defTabSz="906803">
              <a:defRPr/>
            </a:pPr>
            <a:endParaRPr lang="en-GB" sz="1200" kern="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744162" y="2193787"/>
            <a:ext cx="22944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5448" indent="-155448">
              <a:spcAft>
                <a:spcPts val="600"/>
              </a:spcAft>
              <a:buClr>
                <a:schemeClr val="accent5"/>
              </a:buClr>
              <a:buFont typeface="Wingdings" pitchFamily="2" charset="2"/>
              <a:buChar char="§"/>
            </a:pPr>
            <a:r>
              <a:rPr lang="en-US" sz="1200" dirty="0" smtClean="0"/>
              <a:t>Install the Dependencies 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260600" y="3623086"/>
            <a:ext cx="3232110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5448" indent="-155448">
              <a:spcAft>
                <a:spcPts val="600"/>
              </a:spcAft>
              <a:buClr>
                <a:schemeClr val="accent5"/>
              </a:buClr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Mocha</a:t>
            </a:r>
          </a:p>
          <a:p>
            <a:pPr marL="155448" indent="-155448">
              <a:spcAft>
                <a:spcPts val="600"/>
              </a:spcAft>
              <a:buClr>
                <a:schemeClr val="accent5"/>
              </a:buClr>
              <a:buFont typeface="Wingdings" pitchFamily="2" charset="2"/>
              <a:buChar char="§"/>
            </a:pPr>
            <a:r>
              <a:rPr lang="en-US" sz="1200" dirty="0" err="1" smtClean="0">
                <a:solidFill>
                  <a:schemeClr val="tx2">
                    <a:lumMod val="50000"/>
                  </a:schemeClr>
                </a:solidFill>
              </a:rPr>
              <a:t>Chai</a:t>
            </a:r>
            <a:endParaRPr lang="en-US" sz="1200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155448" indent="-155448">
              <a:spcAft>
                <a:spcPts val="600"/>
              </a:spcAft>
              <a:buClr>
                <a:schemeClr val="accent5"/>
              </a:buClr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Enzyme</a:t>
            </a:r>
          </a:p>
          <a:p>
            <a:pPr marL="155448" indent="-155448">
              <a:spcAft>
                <a:spcPts val="600"/>
              </a:spcAft>
              <a:buClr>
                <a:schemeClr val="accent5"/>
              </a:buClr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Babel (core, </a:t>
            </a:r>
            <a:r>
              <a:rPr lang="en-US" sz="1200" dirty="0" err="1" smtClean="0">
                <a:solidFill>
                  <a:schemeClr val="tx2">
                    <a:lumMod val="50000"/>
                  </a:schemeClr>
                </a:solidFill>
              </a:rPr>
              <a:t>cli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, register, preset </a:t>
            </a:r>
            <a:r>
              <a:rPr lang="en-US" sz="1200" dirty="0" err="1" smtClean="0">
                <a:solidFill>
                  <a:schemeClr val="tx2">
                    <a:lumMod val="50000"/>
                  </a:schemeClr>
                </a:solidFill>
              </a:rPr>
              <a:t>env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)</a:t>
            </a:r>
          </a:p>
          <a:p>
            <a:pPr marL="155448" indent="-155448">
              <a:spcAft>
                <a:spcPts val="600"/>
              </a:spcAft>
              <a:buClr>
                <a:schemeClr val="accent5"/>
              </a:buClr>
              <a:buFont typeface="Wingdings" pitchFamily="2" charset="2"/>
              <a:buChar char="§"/>
            </a:pPr>
            <a:r>
              <a:rPr lang="en-US" sz="1200" dirty="0" err="1" smtClean="0">
                <a:solidFill>
                  <a:schemeClr val="tx2">
                    <a:lumMod val="50000"/>
                  </a:schemeClr>
                </a:solidFill>
              </a:rPr>
              <a:t>chai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-jest-snapshot</a:t>
            </a:r>
          </a:p>
          <a:p>
            <a:pPr marL="155448" indent="-155448">
              <a:spcAft>
                <a:spcPts val="600"/>
              </a:spcAft>
              <a:buClr>
                <a:schemeClr val="accent5"/>
              </a:buClr>
              <a:buFont typeface="Wingdings" pitchFamily="2" charset="2"/>
              <a:buChar char="§"/>
            </a:pP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605840" y="5201136"/>
            <a:ext cx="4903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5448" indent="-155448">
              <a:spcAft>
                <a:spcPts val="600"/>
              </a:spcAft>
              <a:buClr>
                <a:schemeClr val="accent5"/>
              </a:buClr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Mocha accepts only ES5. so we need to configure  </a:t>
            </a:r>
            <a:r>
              <a:rPr lang="en-US" sz="1200" dirty="0" err="1" smtClean="0">
                <a:solidFill>
                  <a:schemeClr val="tx2">
                    <a:lumMod val="50000"/>
                  </a:schemeClr>
                </a:solidFill>
              </a:rPr>
              <a:t>babel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 which converts ES6/7/8 to ES 5 .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054600" y="3078575"/>
            <a:ext cx="2877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5448" indent="-155448">
              <a:spcAft>
                <a:spcPts val="600"/>
              </a:spcAft>
              <a:buClr>
                <a:schemeClr val="accent5"/>
              </a:buClr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Configure the </a:t>
            </a:r>
            <a:r>
              <a:rPr lang="en-US" sz="1200" dirty="0" err="1" smtClean="0">
                <a:solidFill>
                  <a:schemeClr val="tx2">
                    <a:lumMod val="50000"/>
                  </a:schemeClr>
                </a:solidFill>
              </a:rPr>
              <a:t>package.json</a:t>
            </a: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743700" y="4064000"/>
            <a:ext cx="3873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5448" indent="-155448">
              <a:spcAft>
                <a:spcPts val="600"/>
              </a:spcAft>
              <a:buClr>
                <a:schemeClr val="accent5"/>
              </a:buClr>
              <a:buFont typeface="Wingdings" pitchFamily="2" charset="2"/>
              <a:buChar char="§"/>
            </a:pP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"test": “mocha </a:t>
            </a:r>
            <a:r>
              <a:rPr lang="en-IN" sz="1200" b="1" dirty="0" smtClean="0">
                <a:solidFill>
                  <a:schemeClr val="tx2">
                    <a:lumMod val="50000"/>
                  </a:schemeClr>
                </a:solidFill>
              </a:rPr>
              <a:t>test --require  @</a:t>
            </a:r>
            <a:r>
              <a:rPr lang="en-IN" sz="1200" b="1" dirty="0" err="1" smtClean="0">
                <a:solidFill>
                  <a:schemeClr val="tx2">
                    <a:lumMod val="50000"/>
                  </a:schemeClr>
                </a:solidFill>
              </a:rPr>
              <a:t>babel</a:t>
            </a:r>
            <a:r>
              <a:rPr lang="en-IN" sz="1200" b="1" dirty="0" smtClean="0">
                <a:solidFill>
                  <a:schemeClr val="tx2">
                    <a:lumMod val="50000"/>
                  </a:schemeClr>
                </a:solidFill>
              </a:rPr>
              <a:t>/register --require ignore-styles</a:t>
            </a:r>
            <a:r>
              <a:rPr lang="en-US" sz="1200" b="1" dirty="0" smtClean="0">
                <a:solidFill>
                  <a:schemeClr val="tx2">
                    <a:lumMod val="50000"/>
                  </a:schemeClr>
                </a:solidFill>
              </a:rPr>
              <a:t>”</a:t>
            </a:r>
            <a:endParaRPr lang="en-US" sz="12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546051" y="1979289"/>
            <a:ext cx="2654073" cy="461665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ctr"/>
            <a:r>
              <a:rPr lang="en-IN" sz="1200" dirty="0" smtClean="0"/>
              <a:t>Write test cases based on our components </a:t>
            </a:r>
            <a:endParaRPr lang="en-IN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8951233" y="2835686"/>
            <a:ext cx="1571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5448" indent="-155448">
              <a:spcAft>
                <a:spcPts val="300"/>
              </a:spcAft>
              <a:buClr>
                <a:schemeClr val="accent5"/>
              </a:buClr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Test result will be showed in the console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163833" y="2391186"/>
            <a:ext cx="157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5448" indent="-155448">
              <a:spcAft>
                <a:spcPts val="300"/>
              </a:spcAft>
              <a:buClr>
                <a:schemeClr val="accent5"/>
              </a:buClr>
              <a:buFont typeface="Wingdings" pitchFamily="2" charset="2"/>
              <a:buChar char="§"/>
            </a:pP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</a:rPr>
              <a:t>npm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 run test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759700" y="1795875"/>
            <a:ext cx="2877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5448" indent="-155448">
              <a:spcAft>
                <a:spcPts val="600"/>
              </a:spcAft>
              <a:buClr>
                <a:schemeClr val="accent5"/>
              </a:buClr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2">
                    <a:lumMod val="50000"/>
                  </a:schemeClr>
                </a:solidFill>
              </a:rPr>
              <a:t>Start the test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732528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159899" y="2266509"/>
            <a:ext cx="9005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i="1" dirty="0" smtClean="0">
                <a:solidFill>
                  <a:srgbClr val="002060"/>
                </a:solidFill>
              </a:rPr>
              <a:t>Thank You</a:t>
            </a:r>
            <a:endParaRPr lang="en-US" sz="6000" b="1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973959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433" y="106016"/>
            <a:ext cx="11882511" cy="799053"/>
          </a:xfrm>
        </p:spPr>
        <p:txBody>
          <a:bodyPr>
            <a:normAutofit/>
          </a:bodyPr>
          <a:lstStyle/>
          <a:p>
            <a:r>
              <a:rPr lang="en-IN" dirty="0" smtClean="0"/>
              <a:t>What is Unit </a:t>
            </a:r>
            <a:r>
              <a:rPr lang="en-GB" dirty="0" smtClean="0"/>
              <a:t>Testing ?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540437" y="976747"/>
            <a:ext cx="11275326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8288" lvl="2" indent="-268288">
              <a:lnSpc>
                <a:spcPct val="150000"/>
              </a:lnSpc>
              <a:spcBef>
                <a:spcPts val="600"/>
              </a:spcBef>
              <a:spcAft>
                <a:spcPts val="606"/>
              </a:spcAft>
              <a:buClr>
                <a:srgbClr val="2E75B6"/>
              </a:buClr>
              <a:buFont typeface="Wingdings" pitchFamily="2" charset="2"/>
              <a:buChar char="§"/>
              <a:defRPr/>
            </a:pPr>
            <a:r>
              <a:rPr lang="en-IN" b="1" dirty="0" smtClean="0"/>
              <a:t>Unit testing</a:t>
            </a:r>
            <a:r>
              <a:rPr lang="en-IN" dirty="0" smtClean="0"/>
              <a:t> is a level of software </a:t>
            </a:r>
            <a:r>
              <a:rPr lang="en-IN" b="1" dirty="0" smtClean="0"/>
              <a:t>testing</a:t>
            </a:r>
            <a:r>
              <a:rPr lang="en-IN" dirty="0" smtClean="0"/>
              <a:t> where individual units/components of a software are tested. In the </a:t>
            </a:r>
            <a:r>
              <a:rPr lang="en-IN" b="1" dirty="0" smtClean="0"/>
              <a:t>React</a:t>
            </a:r>
            <a:r>
              <a:rPr lang="en-IN" dirty="0" smtClean="0"/>
              <a:t> world this means </a:t>
            </a:r>
            <a:r>
              <a:rPr lang="en-IN" b="1" dirty="0" smtClean="0"/>
              <a:t>testing</a:t>
            </a:r>
            <a:r>
              <a:rPr lang="en-IN" dirty="0" smtClean="0"/>
              <a:t> an individual </a:t>
            </a:r>
            <a:r>
              <a:rPr lang="en-IN" b="1" dirty="0" smtClean="0"/>
              <a:t>React</a:t>
            </a:r>
            <a:r>
              <a:rPr lang="en-IN" dirty="0" smtClean="0"/>
              <a:t> Component or pure functions</a:t>
            </a:r>
            <a:r>
              <a:rPr lang="en-IN" sz="1600" dirty="0" smtClean="0"/>
              <a:t>.</a:t>
            </a:r>
            <a:endParaRPr lang="en-US" sz="1600" b="1" i="1" dirty="0">
              <a:solidFill>
                <a:schemeClr val="bg2">
                  <a:lumMod val="1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657264" y="2287517"/>
            <a:ext cx="4271750" cy="133198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sz="1600" b="1" dirty="0" smtClean="0"/>
              <a:t>2.</a:t>
            </a:r>
            <a:r>
              <a:rPr lang="en-IN" sz="1600" dirty="0" smtClean="0"/>
              <a:t> </a:t>
            </a:r>
            <a:r>
              <a:rPr lang="en-IN" sz="1600" b="1" dirty="0" smtClean="0"/>
              <a:t>Bugs preventing</a:t>
            </a:r>
          </a:p>
          <a:p>
            <a:pPr marL="342900" indent="-342900" algn="ctr"/>
            <a:r>
              <a:rPr lang="en-IN" sz="1600" dirty="0" smtClean="0"/>
              <a:t>Unit testing helps developers make refactoring and regression easier</a:t>
            </a:r>
          </a:p>
          <a:p>
            <a:pPr marL="342900" indent="-342900" algn="ctr"/>
            <a:r>
              <a:rPr lang="en-US" sz="1600" b="1" dirty="0" smtClean="0"/>
              <a:t> </a:t>
            </a:r>
            <a:endParaRPr lang="en-US" sz="1400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1011261" y="2351017"/>
            <a:ext cx="4271750" cy="12557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sz="1600" b="1" dirty="0" smtClean="0"/>
              <a:t>1. Test</a:t>
            </a:r>
          </a:p>
          <a:p>
            <a:pPr marL="342900" indent="-342900" algn="ctr"/>
            <a:r>
              <a:rPr lang="en-IN" sz="1600" dirty="0" smtClean="0"/>
              <a:t>It help determine if the isolated modules of software work correctly</a:t>
            </a:r>
            <a:endParaRPr lang="en-US" sz="1600" b="1" dirty="0" smtClean="0"/>
          </a:p>
        </p:txBody>
      </p:sp>
      <p:sp>
        <p:nvSpPr>
          <p:cNvPr id="15" name="Rounded Rectangle 14"/>
          <p:cNvSpPr/>
          <p:nvPr/>
        </p:nvSpPr>
        <p:spPr>
          <a:xfrm>
            <a:off x="6746164" y="4116317"/>
            <a:ext cx="4271750" cy="139548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sz="1600" b="1" dirty="0" smtClean="0"/>
              <a:t>4.</a:t>
            </a:r>
            <a:r>
              <a:rPr lang="en-IN" sz="1600" dirty="0" smtClean="0"/>
              <a:t> </a:t>
            </a:r>
            <a:r>
              <a:rPr lang="en-IN" sz="1600" b="1" dirty="0" smtClean="0"/>
              <a:t>Clarification of specs</a:t>
            </a:r>
          </a:p>
          <a:p>
            <a:pPr marL="342900" indent="-342900" algn="ctr"/>
            <a:r>
              <a:rPr lang="en-IN" sz="1600" dirty="0" smtClean="0"/>
              <a:t>let you foresee in advance the testability of the functionality, find some gaps in the specification,</a:t>
            </a:r>
          </a:p>
          <a:p>
            <a:pPr marL="342900" indent="-342900" algn="ctr"/>
            <a:r>
              <a:rPr lang="en-US" sz="1600" b="1" dirty="0" smtClean="0"/>
              <a:t> </a:t>
            </a:r>
            <a:endParaRPr lang="en-US" sz="1400" dirty="0" smtClean="0"/>
          </a:p>
        </p:txBody>
      </p:sp>
      <p:sp>
        <p:nvSpPr>
          <p:cNvPr id="16" name="Rounded Rectangle 15"/>
          <p:cNvSpPr/>
          <p:nvPr/>
        </p:nvSpPr>
        <p:spPr>
          <a:xfrm>
            <a:off x="1100161" y="4102100"/>
            <a:ext cx="4271750" cy="139699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IN" sz="1600" b="1" dirty="0" smtClean="0"/>
              <a:t>3. Documentation </a:t>
            </a:r>
          </a:p>
          <a:p>
            <a:pPr marL="342900" indent="-342900" algn="ctr"/>
            <a:r>
              <a:rPr lang="en-IN" sz="1600" dirty="0" smtClean="0"/>
              <a:t>Unit tests can be used as the documentation for code, which is extremely important for big projects.</a:t>
            </a:r>
          </a:p>
          <a:p>
            <a:pPr marL="342900" indent="-342900" algn="ctr"/>
            <a:endParaRPr lang="en-US" sz="16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1743518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433" y="106016"/>
            <a:ext cx="11882511" cy="799053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List of Testing F</a:t>
            </a:r>
            <a:r>
              <a:rPr lang="en-GB" dirty="0" err="1" smtClean="0"/>
              <a:t>rameWork</a:t>
            </a:r>
            <a:r>
              <a:rPr lang="en-IN" dirty="0" smtClean="0"/>
              <a:t/>
            </a:r>
            <a:br>
              <a:rPr lang="en-IN" dirty="0" smtClean="0"/>
            </a:b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540437" y="976747"/>
            <a:ext cx="11275326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8288" lvl="2" indent="-268288">
              <a:lnSpc>
                <a:spcPct val="150000"/>
              </a:lnSpc>
              <a:spcBef>
                <a:spcPts val="600"/>
              </a:spcBef>
              <a:spcAft>
                <a:spcPts val="606"/>
              </a:spcAft>
              <a:buClr>
                <a:srgbClr val="2E75B6"/>
              </a:buClr>
              <a:buFont typeface="Wingdings" pitchFamily="2" charset="2"/>
              <a:buChar char="§"/>
              <a:defRPr/>
            </a:pPr>
            <a:r>
              <a:rPr lang="en-IN" dirty="0" smtClean="0"/>
              <a:t>we had explored some testing frameworks along with our react application.</a:t>
            </a:r>
            <a:endParaRPr lang="en-US" sz="1600" i="1" dirty="0">
              <a:solidFill>
                <a:schemeClr val="bg2">
                  <a:lumMod val="1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Notched Right Arrow 7"/>
          <p:cNvSpPr/>
          <p:nvPr/>
        </p:nvSpPr>
        <p:spPr>
          <a:xfrm>
            <a:off x="5469428" y="4075654"/>
            <a:ext cx="956771" cy="326572"/>
          </a:xfrm>
          <a:prstGeom prst="notchedRightArrow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5" descr="C:\Users\raghuram.b\Downloads\cogwheel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1739" y="2843487"/>
            <a:ext cx="2407961" cy="2407961"/>
          </a:xfrm>
          <a:prstGeom prst="rect">
            <a:avLst/>
          </a:prstGeom>
          <a:noFill/>
        </p:spPr>
      </p:pic>
      <p:sp>
        <p:nvSpPr>
          <p:cNvPr id="35" name="Rectangle 34"/>
          <p:cNvSpPr/>
          <p:nvPr/>
        </p:nvSpPr>
        <p:spPr>
          <a:xfrm>
            <a:off x="7710567" y="3396734"/>
            <a:ext cx="2825453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400" dirty="0" smtClean="0"/>
              <a:t>Jest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Mocha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React-testing-library</a:t>
            </a:r>
          </a:p>
          <a:p>
            <a:endParaRPr lang="en-IN" sz="2400" dirty="0" smtClean="0"/>
          </a:p>
          <a:p>
            <a:pPr>
              <a:buFont typeface="Arial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1743518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433" y="106016"/>
            <a:ext cx="11882511" cy="799053"/>
          </a:xfrm>
        </p:spPr>
        <p:txBody>
          <a:bodyPr/>
          <a:lstStyle/>
          <a:p>
            <a:r>
              <a:rPr lang="en-US" dirty="0" smtClean="0"/>
              <a:t>Assertion library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540437" y="976747"/>
            <a:ext cx="11275326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8288" lvl="2" indent="-268288">
              <a:spcBef>
                <a:spcPts val="600"/>
              </a:spcBef>
              <a:spcAft>
                <a:spcPts val="606"/>
              </a:spcAft>
              <a:buClr>
                <a:srgbClr val="2E75B6"/>
              </a:buClr>
              <a:buFont typeface="Wingdings" pitchFamily="2" charset="2"/>
              <a:buChar char="§"/>
              <a:defRPr/>
            </a:pPr>
            <a:r>
              <a:rPr lang="en-IN" sz="2000" dirty="0" smtClean="0">
                <a:solidFill>
                  <a:schemeClr val="bg2">
                    <a:lumMod val="10000"/>
                  </a:schemeClr>
                </a:solidFill>
                <a:ea typeface="Segoe UI" pitchFamily="34" charset="0"/>
                <a:cs typeface="Segoe UI" pitchFamily="34" charset="0"/>
              </a:rPr>
              <a:t>Assertions </a:t>
            </a:r>
            <a:r>
              <a:rPr lang="en-IN" sz="2000" dirty="0" smtClean="0"/>
              <a:t>library is what actually runs the specs and determines whether any given condition is valid or not</a:t>
            </a:r>
            <a:r>
              <a:rPr lang="en-IN" sz="2000" dirty="0" smtClean="0">
                <a:solidFill>
                  <a:schemeClr val="bg2">
                    <a:lumMod val="10000"/>
                  </a:schemeClr>
                </a:solidFill>
                <a:ea typeface="Segoe UI" pitchFamily="34" charset="0"/>
                <a:cs typeface="Segoe UI" pitchFamily="34" charset="0"/>
              </a:rPr>
              <a:t>. </a:t>
            </a:r>
          </a:p>
          <a:p>
            <a:pPr marL="268288" lvl="2" indent="-268288">
              <a:spcBef>
                <a:spcPts val="600"/>
              </a:spcBef>
              <a:spcAft>
                <a:spcPts val="606"/>
              </a:spcAft>
              <a:buClr>
                <a:srgbClr val="2E75B6"/>
              </a:buClr>
              <a:buFont typeface="Wingdings" pitchFamily="2" charset="2"/>
              <a:buChar char="§"/>
              <a:defRPr/>
            </a:pPr>
            <a:r>
              <a:rPr lang="en-IN" sz="2000" dirty="0" smtClean="0">
                <a:solidFill>
                  <a:schemeClr val="bg2">
                    <a:lumMod val="10000"/>
                  </a:schemeClr>
                </a:solidFill>
                <a:ea typeface="Segoe UI" pitchFamily="34" charset="0"/>
                <a:cs typeface="Segoe UI" pitchFamily="34" charset="0"/>
              </a:rPr>
              <a:t>A True result indicates that a test passed, indicating that the expected </a:t>
            </a:r>
            <a:r>
              <a:rPr lang="en-IN" sz="2000" dirty="0" err="1" smtClean="0">
                <a:solidFill>
                  <a:schemeClr val="bg2">
                    <a:lumMod val="10000"/>
                  </a:schemeClr>
                </a:solidFill>
                <a:ea typeface="Segoe UI" pitchFamily="34" charset="0"/>
                <a:cs typeface="Segoe UI" pitchFamily="34" charset="0"/>
              </a:rPr>
              <a:t>behavior</a:t>
            </a:r>
            <a:r>
              <a:rPr lang="en-IN" sz="2000" dirty="0" smtClean="0">
                <a:solidFill>
                  <a:schemeClr val="bg2">
                    <a:lumMod val="10000"/>
                  </a:schemeClr>
                </a:solidFill>
                <a:ea typeface="Segoe UI" pitchFamily="34" charset="0"/>
                <a:cs typeface="Segoe UI" pitchFamily="34" charset="0"/>
              </a:rPr>
              <a:t> is what occurred when the test ran.</a:t>
            </a:r>
          </a:p>
          <a:p>
            <a:pPr marL="1639888" lvl="5" indent="-268288">
              <a:lnSpc>
                <a:spcPct val="150000"/>
              </a:lnSpc>
              <a:spcBef>
                <a:spcPts val="600"/>
              </a:spcBef>
              <a:spcAft>
                <a:spcPts val="606"/>
              </a:spcAft>
              <a:buClr>
                <a:srgbClr val="2E75B6"/>
              </a:buClr>
              <a:buFont typeface="Wingdings" pitchFamily="2" charset="2"/>
              <a:buChar char="§"/>
              <a:defRPr/>
            </a:pPr>
            <a:r>
              <a:rPr lang="en-US" dirty="0" smtClean="0"/>
              <a:t>Jest and  react-testing </a:t>
            </a:r>
            <a:r>
              <a:rPr lang="en-IN" dirty="0" smtClean="0"/>
              <a:t>has it's own assertion library built-in</a:t>
            </a:r>
            <a:r>
              <a:rPr lang="en-US" dirty="0" smtClean="0"/>
              <a:t> which helps the user to test the  behavior</a:t>
            </a:r>
            <a:endParaRPr lang="en-IN" dirty="0" smtClean="0">
              <a:solidFill>
                <a:schemeClr val="bg2">
                  <a:lumMod val="1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962064" y="3875017"/>
            <a:ext cx="4594936" cy="228448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en-US" sz="1600" b="1" dirty="0" smtClean="0"/>
              <a:t>2. </a:t>
            </a:r>
            <a:r>
              <a:rPr lang="en-US" sz="1600" b="1" dirty="0" smtClean="0">
                <a:solidFill>
                  <a:schemeClr val="bg1"/>
                </a:solidFill>
              </a:rPr>
              <a:t>3rd Party </a:t>
            </a:r>
            <a:r>
              <a:rPr lang="en-US" sz="1600" b="1" dirty="0" err="1" smtClean="0">
                <a:solidFill>
                  <a:schemeClr val="bg1"/>
                </a:solidFill>
              </a:rPr>
              <a:t>Asse</a:t>
            </a:r>
            <a:r>
              <a:rPr lang="en-IN" sz="1600" b="1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rtion library</a:t>
            </a:r>
            <a:endParaRPr lang="en-US" sz="1600" b="1" dirty="0" smtClean="0"/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1400" dirty="0" smtClean="0"/>
              <a:t>Mocha can be combined with </a:t>
            </a:r>
            <a:r>
              <a:rPr lang="en-IN" sz="1400" dirty="0" err="1" smtClean="0"/>
              <a:t>Chai</a:t>
            </a:r>
            <a:r>
              <a:rPr lang="en-IN" sz="1400" dirty="0" smtClean="0"/>
              <a:t> libraries for assertion. 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1400" dirty="0" err="1" smtClean="0"/>
              <a:t>Chai</a:t>
            </a:r>
            <a:r>
              <a:rPr lang="en-IN" sz="1400" dirty="0" smtClean="0"/>
              <a:t> is an assertion library that plugs into Mocha.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endParaRPr lang="en-IN" sz="1400" dirty="0" smtClean="0"/>
          </a:p>
          <a:p>
            <a:pPr marL="800100" lvl="1" indent="-342900">
              <a:buFont typeface="Arial" pitchFamily="34" charset="0"/>
              <a:buChar char="•"/>
            </a:pPr>
            <a:endParaRPr lang="en-US" sz="1400" dirty="0" smtClean="0"/>
          </a:p>
        </p:txBody>
      </p:sp>
      <p:sp>
        <p:nvSpPr>
          <p:cNvPr id="61442" name="AutoShape 2" descr="GitHub - mochajs/mocha: ☕️ simple, flexible, fun javascript test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444" name="AutoShape 4" descr="GitHub - mochajs/mocha: ☕️ simple, flexible, fun javascript test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446" name="AutoShape 6" descr="Mocha + Chai.js unit testing for ES6 with Istanbul code cover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93781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Snapshots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932792" y="2135795"/>
            <a:ext cx="5074308" cy="2461605"/>
          </a:xfrm>
          <a:prstGeom prst="roundRect">
            <a:avLst>
              <a:gd name="adj" fmla="val 862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 smtClean="0">
              <a:solidFill>
                <a:srgbClr val="002060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</a:rPr>
              <a:t>It works well with React components because when you render a component you can view the DOM output and create a “snapshot” at the time of run.</a:t>
            </a:r>
          </a:p>
          <a:p>
            <a:pPr marL="285750" indent="-285750" algn="ctr">
              <a:lnSpc>
                <a:spcPct val="150000"/>
              </a:lnSpc>
            </a:pPr>
            <a:r>
              <a:rPr lang="en-IN" dirty="0" smtClean="0">
                <a:solidFill>
                  <a:srgbClr val="FF0000"/>
                </a:solidFill>
              </a:rPr>
              <a:t>expect(“content”).</a:t>
            </a:r>
            <a:r>
              <a:rPr lang="en-IN" dirty="0" err="1" smtClean="0">
                <a:solidFill>
                  <a:srgbClr val="FF0000"/>
                </a:solidFill>
              </a:rPr>
              <a:t>toMatchSnapshot</a:t>
            </a:r>
            <a:r>
              <a:rPr lang="en-IN" dirty="0" smtClean="0">
                <a:solidFill>
                  <a:srgbClr val="FF0000"/>
                </a:solidFill>
              </a:rPr>
              <a:t>();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920072" y="1561844"/>
            <a:ext cx="4083269" cy="42566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Strategies</a:t>
            </a:r>
            <a:endParaRPr lang="en-US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6756400" y="2123095"/>
            <a:ext cx="4730612" cy="2321905"/>
          </a:xfrm>
          <a:prstGeom prst="roundRect">
            <a:avLst>
              <a:gd name="adj" fmla="val 862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</a:rPr>
              <a:t>If your component does not update often, is not complex, and is easy to see exactly what you are testing, then a snapshot test might work.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171952" y="2224695"/>
            <a:ext cx="2385505" cy="324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Functioning </a:t>
            </a:r>
            <a:endParaRPr lang="en-US" b="1" dirty="0"/>
          </a:p>
        </p:txBody>
      </p:sp>
      <p:sp>
        <p:nvSpPr>
          <p:cNvPr id="37" name="Rectangle 36"/>
          <p:cNvSpPr/>
          <p:nvPr/>
        </p:nvSpPr>
        <p:spPr>
          <a:xfrm>
            <a:off x="7943953" y="2186595"/>
            <a:ext cx="2385505" cy="324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Behavior </a:t>
            </a:r>
            <a:endParaRPr lang="en-US" b="1" dirty="0"/>
          </a:p>
        </p:txBody>
      </p:sp>
      <p:sp>
        <p:nvSpPr>
          <p:cNvPr id="24" name="Rectangle 23"/>
          <p:cNvSpPr/>
          <p:nvPr/>
        </p:nvSpPr>
        <p:spPr>
          <a:xfrm>
            <a:off x="1054100" y="1024234"/>
            <a:ext cx="10731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A snapshot test generates an HTML-like output so you can see how your component is structured</a:t>
            </a:r>
            <a:endParaRPr lang="en-IN" dirty="0"/>
          </a:p>
        </p:txBody>
      </p:sp>
      <p:sp>
        <p:nvSpPr>
          <p:cNvPr id="9" name="Rounded Rectangle 8"/>
          <p:cNvSpPr/>
          <p:nvPr/>
        </p:nvSpPr>
        <p:spPr>
          <a:xfrm>
            <a:off x="1034392" y="4914900"/>
            <a:ext cx="4985408" cy="1231900"/>
          </a:xfrm>
          <a:prstGeom prst="roundRect">
            <a:avLst>
              <a:gd name="adj" fmla="val 862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Jest and react-testing </a:t>
            </a:r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has it's own snapshot built-in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which helps the user to take snapshots.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858000" y="4882348"/>
            <a:ext cx="4730612" cy="1327952"/>
          </a:xfrm>
          <a:prstGeom prst="roundRect">
            <a:avLst>
              <a:gd name="adj" fmla="val 862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</a:rPr>
              <a:t>We use 3rd Party package to take snapshot in mocha. </a:t>
            </a:r>
            <a:r>
              <a:rPr lang="en-IN" dirty="0" smtClean="0">
                <a:solidFill>
                  <a:srgbClr val="FF0000"/>
                </a:solidFill>
              </a:rPr>
              <a:t>"</a:t>
            </a:r>
            <a:r>
              <a:rPr lang="en-IN" dirty="0" err="1" smtClean="0">
                <a:solidFill>
                  <a:srgbClr val="FF0000"/>
                </a:solidFill>
              </a:rPr>
              <a:t>chai</a:t>
            </a:r>
            <a:r>
              <a:rPr lang="en-IN" dirty="0" smtClean="0">
                <a:solidFill>
                  <a:srgbClr val="FF0000"/>
                </a:solidFill>
              </a:rPr>
              <a:t>-jest-snapshot"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44952" y="5018695"/>
            <a:ext cx="3035048" cy="324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 Jest / React Testing Library 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8039352" y="4929795"/>
            <a:ext cx="2385505" cy="324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Mocha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582190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 API Call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932792" y="2135795"/>
            <a:ext cx="5074308" cy="1242405"/>
          </a:xfrm>
          <a:prstGeom prst="roundRect">
            <a:avLst>
              <a:gd name="adj" fmla="val 862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 smtClean="0">
              <a:solidFill>
                <a:srgbClr val="002060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creating a mock function to use in test code</a:t>
            </a:r>
            <a:r>
              <a:rPr lang="en-IN" dirty="0" smtClean="0">
                <a:solidFill>
                  <a:srgbClr val="002060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</a:rPr>
              <a:t>Intercepts the HTTP Requests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920072" y="1561844"/>
            <a:ext cx="4083269" cy="42566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Ways to mock functions</a:t>
            </a:r>
            <a:endParaRPr lang="en-US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6756400" y="2123095"/>
            <a:ext cx="4730612" cy="1661505"/>
          </a:xfrm>
          <a:prstGeom prst="roundRect">
            <a:avLst>
              <a:gd name="adj" fmla="val 862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writing a </a:t>
            </a:r>
            <a:r>
              <a:rPr lang="en-IN" dirty="0" smtClean="0">
                <a:solidFill>
                  <a:schemeClr val="accent5">
                    <a:lumMod val="75000"/>
                  </a:schemeClr>
                </a:solidFill>
                <a:hlinkClick r:id="rId2"/>
              </a:rPr>
              <a:t>manual mock</a:t>
            </a:r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 to override a module dependency.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171952" y="2224695"/>
            <a:ext cx="2385505" cy="324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Functioning </a:t>
            </a:r>
            <a:endParaRPr lang="en-US" b="1" dirty="0"/>
          </a:p>
        </p:txBody>
      </p:sp>
      <p:sp>
        <p:nvSpPr>
          <p:cNvPr id="37" name="Rectangle 36"/>
          <p:cNvSpPr/>
          <p:nvPr/>
        </p:nvSpPr>
        <p:spPr>
          <a:xfrm>
            <a:off x="7943953" y="2186595"/>
            <a:ext cx="2385505" cy="324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Behavior </a:t>
            </a:r>
            <a:endParaRPr lang="en-US" b="1" dirty="0"/>
          </a:p>
        </p:txBody>
      </p:sp>
      <p:sp>
        <p:nvSpPr>
          <p:cNvPr id="24" name="Rectangle 23"/>
          <p:cNvSpPr/>
          <p:nvPr/>
        </p:nvSpPr>
        <p:spPr>
          <a:xfrm>
            <a:off x="660400" y="948034"/>
            <a:ext cx="10731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Mock functions allow you to test the links between code by erasing the actual implementation of a function, capturing calls to the function.</a:t>
            </a:r>
            <a:endParaRPr lang="en-IN" dirty="0"/>
          </a:p>
        </p:txBody>
      </p:sp>
      <p:sp>
        <p:nvSpPr>
          <p:cNvPr id="9" name="Rounded Rectangle 8"/>
          <p:cNvSpPr/>
          <p:nvPr/>
        </p:nvSpPr>
        <p:spPr>
          <a:xfrm>
            <a:off x="1034392" y="4356100"/>
            <a:ext cx="4985408" cy="1790700"/>
          </a:xfrm>
          <a:prstGeom prst="roundRect">
            <a:avLst>
              <a:gd name="adj" fmla="val 862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Jest and react-testing </a:t>
            </a:r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has it's own mock built-in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which helps the user to capture function calls.</a:t>
            </a:r>
          </a:p>
          <a:p>
            <a:pPr marL="285750" indent="-285750" algn="ctr">
              <a:lnSpc>
                <a:spcPct val="150000"/>
              </a:lnSpc>
            </a:pPr>
            <a:r>
              <a:rPr lang="en-IN" dirty="0" smtClean="0">
                <a:solidFill>
                  <a:srgbClr val="FF0000"/>
                </a:solidFill>
              </a:rPr>
              <a:t>“</a:t>
            </a:r>
            <a:r>
              <a:rPr lang="en-IN" dirty="0" err="1" smtClean="0">
                <a:solidFill>
                  <a:srgbClr val="FF0000"/>
                </a:solidFill>
              </a:rPr>
              <a:t>jest.mock</a:t>
            </a:r>
            <a:r>
              <a:rPr lang="en-IN" dirty="0" smtClean="0">
                <a:solidFill>
                  <a:srgbClr val="FF0000"/>
                </a:solidFill>
              </a:rPr>
              <a:t>(‘… ');”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908800" y="4310848"/>
            <a:ext cx="4730612" cy="1823252"/>
          </a:xfrm>
          <a:prstGeom prst="roundRect">
            <a:avLst>
              <a:gd name="adj" fmla="val 862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</a:rPr>
              <a:t>We use 3rd Party package to take snapshot in mocha.</a:t>
            </a:r>
          </a:p>
          <a:p>
            <a:pPr marL="285750" indent="-285750" algn="ctr">
              <a:lnSpc>
                <a:spcPct val="150000"/>
              </a:lnSpc>
            </a:pPr>
            <a:r>
              <a:rPr lang="en-IN" dirty="0" smtClean="0">
                <a:solidFill>
                  <a:srgbClr val="002060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</a:rPr>
              <a:t>“</a:t>
            </a:r>
            <a:r>
              <a:rPr lang="en-IN" dirty="0" err="1" smtClean="0">
                <a:solidFill>
                  <a:srgbClr val="FF0000"/>
                </a:solidFill>
              </a:rPr>
              <a:t>npm</a:t>
            </a:r>
            <a:r>
              <a:rPr lang="en-IN" dirty="0" smtClean="0">
                <a:solidFill>
                  <a:srgbClr val="FF0000"/>
                </a:solidFill>
              </a:rPr>
              <a:t> install nock http"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98952" y="4459895"/>
            <a:ext cx="2311148" cy="324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 Jest  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8064752" y="4421795"/>
            <a:ext cx="2385505" cy="324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Mocha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582190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63071" y="976416"/>
            <a:ext cx="2871854" cy="38459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1" y="793376"/>
            <a:ext cx="2770094" cy="4671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2" name="Group 9"/>
          <p:cNvGrpSpPr/>
          <p:nvPr/>
        </p:nvGrpSpPr>
        <p:grpSpPr>
          <a:xfrm>
            <a:off x="9183453" y="976416"/>
            <a:ext cx="909787" cy="3845920"/>
            <a:chOff x="8807020" y="1021976"/>
            <a:chExt cx="3419919" cy="3953435"/>
          </a:xfrm>
        </p:grpSpPr>
        <p:sp>
          <p:nvSpPr>
            <p:cNvPr id="6" name="Rectangle 5"/>
            <p:cNvSpPr/>
            <p:nvPr/>
          </p:nvSpPr>
          <p:spPr>
            <a:xfrm>
              <a:off x="8807020" y="1021976"/>
              <a:ext cx="3052482" cy="39534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518676" y="1043197"/>
              <a:ext cx="2708263" cy="3923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3" name="Teardrop 12"/>
          <p:cNvSpPr/>
          <p:nvPr/>
        </p:nvSpPr>
        <p:spPr>
          <a:xfrm rot="8244163">
            <a:off x="10430089" y="617393"/>
            <a:ext cx="900000" cy="900000"/>
          </a:xfrm>
          <a:prstGeom prst="teardrop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680571" y="1285855"/>
            <a:ext cx="1319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>
                <a:solidFill>
                  <a:srgbClr val="002060"/>
                </a:solidFill>
              </a:rPr>
              <a:t>Operation </a:t>
            </a:r>
            <a:endParaRPr lang="en-IN" sz="2000" b="1" dirty="0">
              <a:solidFill>
                <a:srgbClr val="00206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034120" y="1747874"/>
            <a:ext cx="883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>
                <a:solidFill>
                  <a:srgbClr val="639728"/>
                </a:solidFill>
              </a:rPr>
              <a:t>Future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3071" y="2210225"/>
            <a:ext cx="2980790" cy="1531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IN" sz="1600" dirty="0" smtClean="0"/>
              <a:t>Enzyme is a JavaScript Testing utility for React that makes it easier to test your React Components</a:t>
            </a:r>
            <a:endParaRPr lang="en-IN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9412942" y="2210225"/>
            <a:ext cx="27790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2100" indent="-292100"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IN" sz="1600" dirty="0" smtClean="0"/>
              <a:t>Improved event simulation and propagation support</a:t>
            </a:r>
          </a:p>
          <a:p>
            <a:pPr marL="292100" indent="-292100"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IN" sz="1600" dirty="0" smtClean="0"/>
              <a:t>Improved Keyboard + Mouse Simulation</a:t>
            </a:r>
          </a:p>
          <a:p>
            <a:pPr marL="292100" indent="-292100"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en-IN" sz="1600" dirty="0" smtClean="0"/>
          </a:p>
        </p:txBody>
      </p:sp>
      <p:grpSp>
        <p:nvGrpSpPr>
          <p:cNvPr id="5" name="Group 20"/>
          <p:cNvGrpSpPr/>
          <p:nvPr/>
        </p:nvGrpSpPr>
        <p:grpSpPr>
          <a:xfrm>
            <a:off x="3590364" y="793376"/>
            <a:ext cx="2178423" cy="753036"/>
            <a:chOff x="3590364" y="793376"/>
            <a:chExt cx="2178423" cy="753036"/>
          </a:xfrm>
        </p:grpSpPr>
        <p:sp>
          <p:nvSpPr>
            <p:cNvPr id="19" name="Round Diagonal Corner Rectangle 18"/>
            <p:cNvSpPr/>
            <p:nvPr/>
          </p:nvSpPr>
          <p:spPr>
            <a:xfrm rot="5400000">
              <a:off x="4303058" y="80682"/>
              <a:ext cx="753036" cy="2178423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186514" y="945169"/>
              <a:ext cx="1042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rgbClr val="164396"/>
                  </a:solidFill>
                </a:rPr>
                <a:t>Methods</a:t>
              </a:r>
              <a:endParaRPr lang="en-IN" b="1" dirty="0">
                <a:solidFill>
                  <a:srgbClr val="164396"/>
                </a:solidFill>
              </a:endParaRPr>
            </a:p>
          </p:txBody>
        </p:sp>
      </p:grpSp>
      <p:grpSp>
        <p:nvGrpSpPr>
          <p:cNvPr id="8" name="Group 22"/>
          <p:cNvGrpSpPr/>
          <p:nvPr/>
        </p:nvGrpSpPr>
        <p:grpSpPr>
          <a:xfrm>
            <a:off x="6480186" y="793376"/>
            <a:ext cx="2178423" cy="753036"/>
            <a:chOff x="3590364" y="793376"/>
            <a:chExt cx="2178423" cy="753036"/>
          </a:xfrm>
        </p:grpSpPr>
        <p:sp>
          <p:nvSpPr>
            <p:cNvPr id="24" name="Round Diagonal Corner Rectangle 23"/>
            <p:cNvSpPr/>
            <p:nvPr/>
          </p:nvSpPr>
          <p:spPr>
            <a:xfrm rot="5400000">
              <a:off x="4303058" y="80682"/>
              <a:ext cx="753036" cy="2178423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166006" y="846727"/>
              <a:ext cx="14104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accent2">
                      <a:lumMod val="75000"/>
                    </a:schemeClr>
                  </a:solidFill>
                </a:rPr>
                <a:t>Test </a:t>
              </a:r>
            </a:p>
            <a:p>
              <a:pPr algn="ctr"/>
              <a:r>
                <a:rPr lang="en-US" b="1" dirty="0" smtClean="0">
                  <a:solidFill>
                    <a:schemeClr val="accent2">
                      <a:lumMod val="75000"/>
                    </a:schemeClr>
                  </a:solidFill>
                </a:rPr>
                <a:t>Independent</a:t>
              </a:r>
              <a:endParaRPr lang="en-IN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cxnSp>
        <p:nvCxnSpPr>
          <p:cNvPr id="27" name="Straight Connector 26"/>
          <p:cNvCxnSpPr/>
          <p:nvPr/>
        </p:nvCxnSpPr>
        <p:spPr>
          <a:xfrm>
            <a:off x="6091518" y="846727"/>
            <a:ext cx="0" cy="40172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300779" y="1722251"/>
            <a:ext cx="27977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2100" indent="-292100"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IN" sz="1600" dirty="0" smtClean="0"/>
              <a:t>60 plus pre-defined methods</a:t>
            </a:r>
          </a:p>
          <a:p>
            <a:pPr marL="292100" indent="-292100"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IN" sz="1600" dirty="0" smtClean="0"/>
              <a:t>Shallow rendering</a:t>
            </a:r>
          </a:p>
          <a:p>
            <a:pPr marL="292100" indent="-292100"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IN" sz="1600" dirty="0" smtClean="0"/>
              <a:t>Static Rendering</a:t>
            </a:r>
          </a:p>
          <a:p>
            <a:pPr marL="292100" indent="-292100"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IN" sz="1600" dirty="0" smtClean="0"/>
              <a:t>Full Rendering</a:t>
            </a:r>
            <a:endParaRPr lang="en-IN" sz="1600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6787" y="811257"/>
            <a:ext cx="446604" cy="44660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76180" y="949532"/>
            <a:ext cx="451615" cy="451615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6150318" y="1770805"/>
            <a:ext cx="27977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2100" indent="-292100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IN" sz="1600" dirty="0" err="1" smtClean="0"/>
              <a:t>unopinionated</a:t>
            </a:r>
            <a:r>
              <a:rPr lang="en-IN" sz="1600" dirty="0" smtClean="0"/>
              <a:t> regarding which test runner or assertion library you use</a:t>
            </a:r>
          </a:p>
          <a:p>
            <a:pPr marL="292100" indent="-292100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IN" sz="1600" dirty="0" err="1" smtClean="0"/>
              <a:t>chai</a:t>
            </a:r>
            <a:r>
              <a:rPr lang="en-IN" sz="1600" dirty="0" smtClean="0"/>
              <a:t>-enzyme with Mocha/</a:t>
            </a:r>
            <a:r>
              <a:rPr lang="en-IN" sz="1600" dirty="0" err="1" smtClean="0"/>
              <a:t>Chai</a:t>
            </a:r>
            <a:r>
              <a:rPr lang="en-IN" sz="1600" dirty="0" smtClean="0"/>
              <a:t>. </a:t>
            </a:r>
          </a:p>
          <a:p>
            <a:pPr marL="292100" indent="-292100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IN" sz="1600" dirty="0" smtClean="0"/>
              <a:t> jest-enzyme with Jest. </a:t>
            </a:r>
            <a:endParaRPr lang="en-IN" sz="1600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0710" b="10237"/>
          <a:stretch/>
        </p:blipFill>
        <p:spPr>
          <a:xfrm>
            <a:off x="6504054" y="959146"/>
            <a:ext cx="497252" cy="393094"/>
          </a:xfrm>
          <a:prstGeom prst="rect">
            <a:avLst/>
          </a:prstGeom>
        </p:spPr>
      </p:pic>
      <p:sp>
        <p:nvSpPr>
          <p:cNvPr id="5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Enzyme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9728184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 </a:t>
            </a:r>
            <a:endParaRPr lang="en-US" dirty="0"/>
          </a:p>
        </p:txBody>
      </p:sp>
      <p:pic>
        <p:nvPicPr>
          <p:cNvPr id="21" name="Picture 5" descr="C:\Users\user\Desktop\419-4194865_happy-customer-clipart-png-happy-person-clip-art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EDEDED"/>
              </a:clrFrom>
              <a:clrTo>
                <a:srgbClr val="EDEDE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197907" y="520142"/>
            <a:ext cx="1281978" cy="969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/>
          <p:cNvSpPr/>
          <p:nvPr/>
        </p:nvSpPr>
        <p:spPr>
          <a:xfrm rot="16200000">
            <a:off x="-764058" y="3076912"/>
            <a:ext cx="2404024" cy="48455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Istanbul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5" name="Pentagon 24"/>
          <p:cNvSpPr/>
          <p:nvPr/>
        </p:nvSpPr>
        <p:spPr>
          <a:xfrm>
            <a:off x="642131" y="2236375"/>
            <a:ext cx="3726669" cy="2107025"/>
          </a:xfrm>
          <a:prstGeom prst="homePlat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/>
              <a:t>simple measurement of the percentage of our source </a:t>
            </a:r>
            <a:r>
              <a:rPr lang="en-IN" b="1" dirty="0" smtClean="0"/>
              <a:t>code</a:t>
            </a:r>
            <a:r>
              <a:rPr lang="en-IN" dirty="0" smtClean="0"/>
              <a:t> that was executed during a cycle of automated tests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 rot="5400000">
            <a:off x="10490327" y="3893027"/>
            <a:ext cx="2301094" cy="4845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Benefits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6" name="Round Diagonal Corner Rectangle 25"/>
          <p:cNvSpPr/>
          <p:nvPr/>
        </p:nvSpPr>
        <p:spPr>
          <a:xfrm>
            <a:off x="7012733" y="1938746"/>
            <a:ext cx="3286967" cy="994954"/>
          </a:xfrm>
          <a:prstGeom prst="round2DiagRect">
            <a:avLst>
              <a:gd name="adj1" fmla="val 22599"/>
              <a:gd name="adj2" fmla="val 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Straightforward process, add tests and see if coverage improves</a:t>
            </a:r>
            <a:endParaRPr lang="en-IN" dirty="0"/>
          </a:p>
        </p:txBody>
      </p:sp>
      <p:sp>
        <p:nvSpPr>
          <p:cNvPr id="32" name="Round Diagonal Corner Rectangle 31"/>
          <p:cNvSpPr/>
          <p:nvPr/>
        </p:nvSpPr>
        <p:spPr>
          <a:xfrm>
            <a:off x="7038133" y="3450046"/>
            <a:ext cx="3286967" cy="994954"/>
          </a:xfrm>
          <a:prstGeom prst="round2DiagRect">
            <a:avLst>
              <a:gd name="adj1" fmla="val 22599"/>
              <a:gd name="adj2" fmla="val 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Easy to setup and measure coverage</a:t>
            </a:r>
            <a:endParaRPr lang="en-IN" dirty="0"/>
          </a:p>
        </p:txBody>
      </p:sp>
      <p:sp>
        <p:nvSpPr>
          <p:cNvPr id="33" name="Round Diagonal Corner Rectangle 32"/>
          <p:cNvSpPr/>
          <p:nvPr/>
        </p:nvSpPr>
        <p:spPr>
          <a:xfrm>
            <a:off x="7063533" y="5075646"/>
            <a:ext cx="3286967" cy="994954"/>
          </a:xfrm>
          <a:prstGeom prst="round2DiagRect">
            <a:avLst>
              <a:gd name="adj1" fmla="val 22599"/>
              <a:gd name="adj2" fmla="val 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Helps to capture bugs in program flow</a:t>
            </a:r>
            <a:endParaRPr lang="en-IN" dirty="0"/>
          </a:p>
        </p:txBody>
      </p:sp>
      <p:sp>
        <p:nvSpPr>
          <p:cNvPr id="34" name="Right Bracket 33"/>
          <p:cNvSpPr/>
          <p:nvPr/>
        </p:nvSpPr>
        <p:spPr>
          <a:xfrm>
            <a:off x="10098051" y="1483831"/>
            <a:ext cx="587828" cy="5010538"/>
          </a:xfrm>
          <a:prstGeom prst="rightBracket">
            <a:avLst>
              <a:gd name="adj" fmla="val 21031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685879" y="4026424"/>
            <a:ext cx="662476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485644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433" y="106017"/>
            <a:ext cx="11882511" cy="712956"/>
          </a:xfrm>
        </p:spPr>
        <p:txBody>
          <a:bodyPr/>
          <a:lstStyle/>
          <a:p>
            <a:r>
              <a:rPr lang="en-US" dirty="0" smtClean="0"/>
              <a:t>Testing with </a:t>
            </a:r>
            <a:r>
              <a:rPr lang="en-IN" dirty="0" smtClean="0"/>
              <a:t>R</a:t>
            </a:r>
            <a:r>
              <a:rPr lang="en-US" dirty="0" err="1" smtClean="0"/>
              <a:t>eact</a:t>
            </a:r>
            <a:r>
              <a:rPr lang="en-US" dirty="0" smtClean="0"/>
              <a:t> Testing Lib / Jest</a:t>
            </a:r>
            <a:endParaRPr lang="en-IN" dirty="0"/>
          </a:p>
        </p:txBody>
      </p:sp>
      <p:sp>
        <p:nvSpPr>
          <p:cNvPr id="4" name="Round Diagonal Corner Rectangle 3"/>
          <p:cNvSpPr/>
          <p:nvPr/>
        </p:nvSpPr>
        <p:spPr>
          <a:xfrm>
            <a:off x="1257300" y="1282700"/>
            <a:ext cx="2933699" cy="876300"/>
          </a:xfrm>
          <a:prstGeom prst="round2DiagRect">
            <a:avLst>
              <a:gd name="adj1" fmla="val 22599"/>
              <a:gd name="adj2" fmla="val 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Install</a:t>
            </a:r>
          </a:p>
          <a:p>
            <a:pPr algn="ctr"/>
            <a:r>
              <a:rPr lang="en-IN" dirty="0" err="1" smtClean="0">
                <a:solidFill>
                  <a:srgbClr val="FFFF00"/>
                </a:solidFill>
              </a:rPr>
              <a:t>npm</a:t>
            </a:r>
            <a:r>
              <a:rPr lang="en-IN" dirty="0" smtClean="0">
                <a:solidFill>
                  <a:srgbClr val="FFFF00"/>
                </a:solidFill>
              </a:rPr>
              <a:t> install --save-dev jest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5" name="Round Diagonal Corner Rectangle 4"/>
          <p:cNvSpPr/>
          <p:nvPr/>
        </p:nvSpPr>
        <p:spPr>
          <a:xfrm>
            <a:off x="1244600" y="2484276"/>
            <a:ext cx="2971801" cy="1567024"/>
          </a:xfrm>
          <a:prstGeom prst="round2DiagRect">
            <a:avLst>
              <a:gd name="adj1" fmla="val 22599"/>
              <a:gd name="adj2" fmla="val 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Configure</a:t>
            </a:r>
            <a:r>
              <a:rPr lang="en-IN" dirty="0" smtClean="0"/>
              <a:t> the script in package .</a:t>
            </a:r>
            <a:r>
              <a:rPr lang="en-IN" dirty="0" err="1" smtClean="0"/>
              <a:t>json</a:t>
            </a:r>
            <a:r>
              <a:rPr lang="en-IN" dirty="0" smtClean="0"/>
              <a:t> to run test </a:t>
            </a:r>
          </a:p>
          <a:p>
            <a:pPr algn="ctr"/>
            <a:r>
              <a:rPr lang="en-IN" dirty="0" smtClean="0">
                <a:solidFill>
                  <a:srgbClr val="FFFF00"/>
                </a:solidFill>
              </a:rPr>
              <a:t>"test": "react-scripts test /jest test "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6" name="Round Diagonal Corner Rectangle 5"/>
          <p:cNvSpPr/>
          <p:nvPr/>
        </p:nvSpPr>
        <p:spPr>
          <a:xfrm>
            <a:off x="1257300" y="4343400"/>
            <a:ext cx="2959100" cy="939800"/>
          </a:xfrm>
          <a:prstGeom prst="round2DiagRect">
            <a:avLst>
              <a:gd name="adj1" fmla="val 22599"/>
              <a:gd name="adj2" fmla="val 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Write test cases based on our components </a:t>
            </a:r>
            <a:endParaRPr lang="en-IN" dirty="0"/>
          </a:p>
        </p:txBody>
      </p:sp>
      <p:sp>
        <p:nvSpPr>
          <p:cNvPr id="7" name="Round Diagonal Corner Rectangle 6"/>
          <p:cNvSpPr/>
          <p:nvPr/>
        </p:nvSpPr>
        <p:spPr>
          <a:xfrm>
            <a:off x="1272333" y="5505736"/>
            <a:ext cx="2982167" cy="729964"/>
          </a:xfrm>
          <a:prstGeom prst="round2DiagRect">
            <a:avLst>
              <a:gd name="adj1" fmla="val 22599"/>
              <a:gd name="adj2" fmla="val 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To Start the test</a:t>
            </a:r>
            <a:endParaRPr lang="en-IN" dirty="0" smtClean="0">
              <a:solidFill>
                <a:schemeClr val="bg1"/>
              </a:solidFill>
            </a:endParaRPr>
          </a:p>
          <a:p>
            <a:pPr algn="ctr"/>
            <a:r>
              <a:rPr lang="en-IN" dirty="0" err="1" smtClean="0">
                <a:solidFill>
                  <a:srgbClr val="FFFF00"/>
                </a:solidFill>
              </a:rPr>
              <a:t>npm</a:t>
            </a:r>
            <a:r>
              <a:rPr lang="en-IN" dirty="0" smtClean="0">
                <a:solidFill>
                  <a:srgbClr val="FFFF00"/>
                </a:solidFill>
              </a:rPr>
              <a:t> run test 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9" name="Right Bracket 8"/>
          <p:cNvSpPr/>
          <p:nvPr/>
        </p:nvSpPr>
        <p:spPr>
          <a:xfrm>
            <a:off x="4243351" y="1179030"/>
            <a:ext cx="587828" cy="5297969"/>
          </a:xfrm>
          <a:prstGeom prst="rightBracket">
            <a:avLst>
              <a:gd name="adj" fmla="val 21031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>
            <a:off x="4920079" y="3759724"/>
            <a:ext cx="662476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837919" y="3724731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7" name="Group 26"/>
          <p:cNvGrpSpPr/>
          <p:nvPr/>
        </p:nvGrpSpPr>
        <p:grpSpPr>
          <a:xfrm>
            <a:off x="6355514" y="1715317"/>
            <a:ext cx="4516016" cy="3579405"/>
            <a:chOff x="6355514" y="1715317"/>
            <a:chExt cx="4516016" cy="3579405"/>
          </a:xfrm>
        </p:grpSpPr>
        <p:sp>
          <p:nvSpPr>
            <p:cNvPr id="16" name="Hexagon 15"/>
            <p:cNvSpPr/>
            <p:nvPr/>
          </p:nvSpPr>
          <p:spPr>
            <a:xfrm>
              <a:off x="6658568" y="2055847"/>
              <a:ext cx="1268964" cy="1119673"/>
            </a:xfrm>
            <a:prstGeom prst="hexagon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Hexagon 16"/>
            <p:cNvSpPr/>
            <p:nvPr/>
          </p:nvSpPr>
          <p:spPr>
            <a:xfrm>
              <a:off x="7928240" y="3122985"/>
              <a:ext cx="1457060" cy="1004516"/>
            </a:xfrm>
            <a:prstGeom prst="hexagon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console</a:t>
              </a:r>
              <a:endParaRPr lang="en-IN" dirty="0"/>
            </a:p>
          </p:txBody>
        </p:sp>
        <p:sp>
          <p:nvSpPr>
            <p:cNvPr id="18" name="Hexagon 17"/>
            <p:cNvSpPr/>
            <p:nvPr/>
          </p:nvSpPr>
          <p:spPr>
            <a:xfrm>
              <a:off x="9299512" y="3932860"/>
              <a:ext cx="1268964" cy="1119673"/>
            </a:xfrm>
            <a:prstGeom prst="hexagon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Hexagon 18"/>
            <p:cNvSpPr/>
            <p:nvPr/>
          </p:nvSpPr>
          <p:spPr>
            <a:xfrm>
              <a:off x="9299512" y="2094854"/>
              <a:ext cx="1268964" cy="1119673"/>
            </a:xfrm>
            <a:prstGeom prst="hexagon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Hexagon 19"/>
            <p:cNvSpPr/>
            <p:nvPr/>
          </p:nvSpPr>
          <p:spPr>
            <a:xfrm>
              <a:off x="6658568" y="3932860"/>
              <a:ext cx="1268964" cy="1119673"/>
            </a:xfrm>
            <a:prstGeom prst="hexagon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355514" y="1715317"/>
              <a:ext cx="4516016" cy="3579405"/>
            </a:xfrm>
            <a:prstGeom prst="roundRect">
              <a:avLst>
                <a:gd name="adj" fmla="val 7283"/>
              </a:avLst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19454" y="2481073"/>
              <a:ext cx="11535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</a:rPr>
                <a:t>E</a:t>
              </a:r>
              <a:r>
                <a:rPr lang="en-IN" sz="1400" b="1" dirty="0" err="1" smtClean="0">
                  <a:solidFill>
                    <a:schemeClr val="bg1"/>
                  </a:solidFill>
                </a:rPr>
                <a:t>rror</a:t>
              </a:r>
              <a:r>
                <a:rPr lang="en-US" sz="1400" b="1" dirty="0" smtClean="0">
                  <a:solidFill>
                    <a:schemeClr val="bg1"/>
                  </a:solidFill>
                </a:rPr>
                <a:t> </a:t>
              </a:r>
              <a:endParaRPr lang="en-IN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146073" y="1760932"/>
              <a:ext cx="11535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1" dirty="0" err="1" smtClean="0">
                  <a:solidFill>
                    <a:schemeClr val="tx2"/>
                  </a:solidFill>
                </a:rPr>
                <a:t>Contains</a:t>
              </a:r>
              <a:r>
                <a:rPr lang="en-IN" sz="1400" b="1" dirty="0" err="1" smtClean="0">
                  <a:solidFill>
                    <a:schemeClr val="bg1"/>
                  </a:solidFill>
                </a:rPr>
                <a:t>ases</a:t>
              </a:r>
              <a:endParaRPr lang="en-IN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35708" y="4231086"/>
              <a:ext cx="13204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1" dirty="0" smtClean="0">
                  <a:solidFill>
                    <a:schemeClr val="bg1"/>
                  </a:solidFill>
                </a:rPr>
                <a:t>Failed cases</a:t>
              </a:r>
              <a:endParaRPr lang="en-IN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9382048" y="2396289"/>
              <a:ext cx="11535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1" dirty="0" smtClean="0">
                  <a:solidFill>
                    <a:schemeClr val="bg1"/>
                  </a:solidFill>
                </a:rPr>
                <a:t>Test passed</a:t>
              </a:r>
              <a:endParaRPr lang="en-IN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357240" y="4234157"/>
              <a:ext cx="11535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</a:rPr>
                <a:t>Success Message</a:t>
              </a:r>
              <a:endParaRPr lang="en-IN" sz="1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1787" y="1642244"/>
            <a:ext cx="483538" cy="48353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4256" y="5063190"/>
            <a:ext cx="482400" cy="4824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7756" y="3021998"/>
            <a:ext cx="482400" cy="482400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7422306" y="1057131"/>
            <a:ext cx="2851994" cy="416399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Test Output</a:t>
            </a:r>
            <a:endParaRPr lang="en-GB" sz="1400" b="1" dirty="0"/>
          </a:p>
        </p:txBody>
      </p:sp>
    </p:spTree>
    <p:extLst>
      <p:ext uri="{BB962C8B-B14F-4D97-AF65-F5344CB8AC3E}">
        <p14:creationId xmlns:p14="http://schemas.microsoft.com/office/powerpoint/2010/main" xmlns="" val="20039179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23389</TotalTime>
  <Words>705</Words>
  <Application>Microsoft Office PowerPoint</Application>
  <PresentationFormat>Custom</PresentationFormat>
  <Paragraphs>121</Paragraphs>
  <Slides>11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think-cell Slide</vt:lpstr>
      <vt:lpstr>Slide 1</vt:lpstr>
      <vt:lpstr>What is Unit Testing ?</vt:lpstr>
      <vt:lpstr>List of Testing FrameWork </vt:lpstr>
      <vt:lpstr>Assertion library</vt:lpstr>
      <vt:lpstr>Snapshots</vt:lpstr>
      <vt:lpstr>Mock API Call</vt:lpstr>
      <vt:lpstr>Enzyme</vt:lpstr>
      <vt:lpstr>Code Coverage </vt:lpstr>
      <vt:lpstr>Testing with React Testing Lib / Jest</vt:lpstr>
      <vt:lpstr>Testing with Mocha</vt:lpstr>
      <vt:lpstr>Slide 11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Changepond Technologies</dc:creator>
  <cp:lastModifiedBy>Sathish</cp:lastModifiedBy>
  <cp:revision>2833</cp:revision>
  <dcterms:created xsi:type="dcterms:W3CDTF">2017-04-24T11:02:45Z</dcterms:created>
  <dcterms:modified xsi:type="dcterms:W3CDTF">2021-06-10T14:23:45Z</dcterms:modified>
</cp:coreProperties>
</file>