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D55"/>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1022780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AICTE%20project%20PPT%20.ppt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Vaishnavi</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Dnyaneshwar</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Mahalkar</a:t>
            </a:r>
            <a:r>
              <a:rPr lang="en-US" sz="2000" b="1" dirty="0">
                <a:solidFill>
                  <a:schemeClr val="accent1">
                    <a:lumMod val="75000"/>
                  </a:schemeClr>
                </a:solidFill>
                <a:latin typeface="Arial"/>
                <a:cs typeface="Arial"/>
              </a:rPr>
              <a:t> </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pitchFamily="34" charset="0"/>
                <a:cs typeface="Arial" pitchFamily="34" charset="0"/>
              </a:rPr>
              <a:t>Student Name: </a:t>
            </a:r>
            <a:r>
              <a:rPr lang="en-US" sz="2000" b="1" dirty="0" err="1" smtClean="0">
                <a:solidFill>
                  <a:schemeClr val="accent1">
                    <a:lumMod val="75000"/>
                  </a:schemeClr>
                </a:solidFill>
                <a:latin typeface="Arial" pitchFamily="34" charset="0"/>
                <a:cs typeface="Arial" pitchFamily="34" charset="0"/>
              </a:rPr>
              <a:t>Vaishnavi</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Dnyaneshwar</a:t>
            </a:r>
            <a:r>
              <a:rPr lang="en-US" sz="2000" b="1" dirty="0" smtClean="0">
                <a:solidFill>
                  <a:schemeClr val="accent1">
                    <a:lumMod val="75000"/>
                  </a:schemeClr>
                </a:solidFill>
                <a:latin typeface="Arial" pitchFamily="34" charset="0"/>
                <a:cs typeface="Arial" pitchFamily="34" charset="0"/>
              </a:rPr>
              <a:t> </a:t>
            </a:r>
            <a:r>
              <a:rPr lang="en-US" sz="2000" b="1" smtClean="0">
                <a:solidFill>
                  <a:schemeClr val="accent1">
                    <a:lumMod val="75000"/>
                  </a:schemeClr>
                </a:solidFill>
                <a:latin typeface="Arial" pitchFamily="34" charset="0"/>
                <a:cs typeface="Arial" pitchFamily="34" charset="0"/>
              </a:rPr>
              <a:t>Mahalkar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Maharashtra </a:t>
            </a:r>
            <a:r>
              <a:rPr lang="en-US" sz="2000" b="1" dirty="0" err="1" smtClean="0">
                <a:solidFill>
                  <a:schemeClr val="accent1">
                    <a:lumMod val="75000"/>
                  </a:schemeClr>
                </a:solidFill>
                <a:latin typeface="Arial"/>
                <a:cs typeface="Arial"/>
              </a:rPr>
              <a:t>Institude</a:t>
            </a:r>
            <a:r>
              <a:rPr lang="en-US" sz="2000" b="1" dirty="0" smtClean="0">
                <a:solidFill>
                  <a:schemeClr val="accent1">
                    <a:lumMod val="75000"/>
                  </a:schemeClr>
                </a:solidFill>
                <a:latin typeface="Arial"/>
                <a:cs typeface="Arial"/>
              </a:rPr>
              <a:t> of Technology (Emerging Science and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581192" y="1302026"/>
            <a:ext cx="11029615" cy="3420099"/>
          </a:xfrm>
        </p:spPr>
        <p:txBody>
          <a:bodyPr>
            <a:normAutofit/>
          </a:bodyPr>
          <a:lstStyle/>
          <a:p>
            <a:pPr>
              <a:buFont typeface="Wingdings" panose="05000000000000000000" pitchFamily="2" charset="2"/>
              <a:buChar char="q"/>
            </a:pPr>
            <a:r>
              <a:rPr lang="en-IN" sz="2000" dirty="0">
                <a:latin typeface="Arial" panose="020B0604020202020204" pitchFamily="34" charset="0"/>
                <a:cs typeface="Arial" panose="020B0604020202020204" pitchFamily="34" charset="0"/>
                <a:hlinkClick r:id="rId2" action="ppaction://hlinkpres?slideindex=1&amp;slidetitle="/>
              </a:rPr>
              <a:t>https://</a:t>
            </a:r>
            <a:r>
              <a:rPr lang="en-IN" sz="2000" dirty="0" smtClean="0">
                <a:latin typeface="Arial" panose="020B0604020202020204" pitchFamily="34" charset="0"/>
                <a:cs typeface="Arial" panose="020B0604020202020204" pitchFamily="34" charset="0"/>
                <a:hlinkClick r:id="rId2" action="ppaction://hlinkpres?slideindex=1&amp;slidetitle="/>
              </a:rPr>
              <a:t>github.com/Mahalkar/steganography.git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Advanced Encryption</a:t>
            </a:r>
            <a:r>
              <a:rPr lang="en-US" sz="2000" dirty="0">
                <a:latin typeface="Arial" panose="020B0604020202020204" pitchFamily="34" charset="0"/>
                <a:cs typeface="Arial" panose="020B0604020202020204" pitchFamily="34" charset="0"/>
              </a:rPr>
              <a:t> – Implement stronger cryptographic techniques for enhanced security.</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Video &amp; Audio Steganography</a:t>
            </a:r>
            <a:r>
              <a:rPr lang="en-US" sz="2000" dirty="0">
                <a:latin typeface="Arial" panose="020B0604020202020204" pitchFamily="34" charset="0"/>
                <a:cs typeface="Arial" panose="020B0604020202020204" pitchFamily="34" charset="0"/>
              </a:rPr>
              <a:t> – Expand data hiding capabilities beyond images.</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AI-Powered Detection</a:t>
            </a:r>
            <a:r>
              <a:rPr lang="en-US" sz="2000" dirty="0">
                <a:latin typeface="Arial" panose="020B0604020202020204" pitchFamily="34" charset="0"/>
                <a:cs typeface="Arial" panose="020B0604020202020204" pitchFamily="34" charset="0"/>
              </a:rPr>
              <a:t> – Use machine learning to identify and prevent steganography misuse.</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Cloud &amp; </a:t>
            </a:r>
            <a:r>
              <a:rPr lang="en-US" sz="2000" b="1" dirty="0" err="1">
                <a:latin typeface="Arial" panose="020B0604020202020204" pitchFamily="34" charset="0"/>
                <a:cs typeface="Arial" panose="020B0604020202020204" pitchFamily="34" charset="0"/>
              </a:rPr>
              <a:t>Blockchain</a:t>
            </a:r>
            <a:r>
              <a:rPr lang="en-US" sz="2000" b="1" dirty="0">
                <a:latin typeface="Arial" panose="020B0604020202020204" pitchFamily="34" charset="0"/>
                <a:cs typeface="Arial" panose="020B0604020202020204" pitchFamily="34" charset="0"/>
              </a:rPr>
              <a:t> Integration</a:t>
            </a:r>
            <a:r>
              <a:rPr lang="en-US" sz="2000" dirty="0">
                <a:latin typeface="Arial" panose="020B0604020202020204" pitchFamily="34" charset="0"/>
                <a:cs typeface="Arial" panose="020B0604020202020204" pitchFamily="34" charset="0"/>
              </a:rPr>
              <a:t> – Enable secure and decentralized data hiding.</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Cross-Platform Support</a:t>
            </a:r>
            <a:r>
              <a:rPr lang="en-US" sz="2000" dirty="0">
                <a:latin typeface="Arial" panose="020B0604020202020204" pitchFamily="34" charset="0"/>
                <a:cs typeface="Arial" panose="020B0604020202020204" pitchFamily="34" charset="0"/>
              </a:rPr>
              <a:t> – Develop mobile and web applications for wider accessibility.</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br>
              <a:rPr lang="en-US" b="1" dirty="0" smtClean="0">
                <a:solidFill>
                  <a:srgbClr val="002060"/>
                </a:solidFill>
                <a:latin typeface="Arial" panose="020B0604020202020204" pitchFamily="34" charset="0"/>
                <a:cs typeface="Arial" panose="020B0604020202020204" pitchFamily="34" charset="0"/>
              </a:rPr>
            </a:b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665027"/>
            <a:ext cx="10900826" cy="4409701"/>
          </a:xfrm>
        </p:spPr>
        <p:txBody>
          <a:bodyPr numCol="1" anchor="t">
            <a:normAutofit/>
          </a:bodyPr>
          <a:lstStyle/>
          <a:p>
            <a:pPr marL="0" indent="0" algn="just">
              <a:lnSpc>
                <a:spcPct val="150000"/>
              </a:lnSpc>
              <a:buNone/>
            </a:pPr>
            <a:r>
              <a:rPr lang="en-US" sz="2000" b="1" dirty="0">
                <a:latin typeface="Arial" panose="020B0604020202020204" pitchFamily="34" charset="0"/>
                <a:cs typeface="Arial" panose="020B0604020202020204" pitchFamily="34" charset="0"/>
              </a:rPr>
              <a:t>With the rise of digital communication, ensuring data security is crucial. Traditional encryption methods are often detectable, making them vulnerable to attacks. This project focuses on secure data hiding in images using steganography, where confidential information is embedded within images to prevent unauthorized access. The goal is to develop an efficient and undetectable technique that enhances data confidentiality while maintaining image quality.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0215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61556" y="1464464"/>
            <a:ext cx="10868885" cy="4840802"/>
          </a:xfrm>
        </p:spPr>
        <p:txBody>
          <a:bodyPr vert="horz" lIns="91440" tIns="45720" rIns="91440" bIns="45720" rtlCol="0" anchor="ctr">
            <a:noAutofit/>
          </a:bodyPr>
          <a:lstStyle/>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Language</a:t>
            </a:r>
            <a:r>
              <a:rPr lang="en-US" sz="2000" dirty="0">
                <a:latin typeface="Arial" panose="020B0604020202020204" pitchFamily="34" charset="0"/>
                <a:cs typeface="Arial" panose="020B0604020202020204" pitchFamily="34" charset="0"/>
              </a:rPr>
              <a:t>: Python</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GUI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ttk</a:t>
            </a: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Image </a:t>
            </a:r>
            <a:r>
              <a:rPr lang="en-US" sz="2000" b="1" dirty="0">
                <a:latin typeface="Arial" panose="020B0604020202020204" pitchFamily="34" charset="0"/>
                <a:cs typeface="Arial" panose="020B0604020202020204" pitchFamily="34" charset="0"/>
              </a:rPr>
              <a:t>Processing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OpenCV</a:t>
            </a:r>
            <a:r>
              <a:rPr lang="en-US" sz="2000" dirty="0">
                <a:latin typeface="Arial" panose="020B0604020202020204" pitchFamily="34" charset="0"/>
                <a:cs typeface="Arial" panose="020B0604020202020204" pitchFamily="34" charset="0"/>
              </a:rPr>
              <a:t>, Pillow</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Steganography</a:t>
            </a:r>
            <a:r>
              <a:rPr lang="en-US" sz="2000" dirty="0">
                <a:latin typeface="Arial" panose="020B0604020202020204" pitchFamily="34" charset="0"/>
                <a:cs typeface="Arial" panose="020B0604020202020204" pitchFamily="34" charset="0"/>
              </a:rPr>
              <a:t>: Pixel Manipulation, LSB Technique</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Passcode Protection, Python Dictionaries</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Hardware</a:t>
            </a:r>
            <a:r>
              <a:rPr lang="en-US" sz="2000" dirty="0">
                <a:latin typeface="Arial" panose="020B0604020202020204" pitchFamily="34" charset="0"/>
                <a:cs typeface="Arial" panose="020B0604020202020204" pitchFamily="34" charset="0"/>
              </a:rPr>
              <a:t>: 4GB+ RAM, Intel i3+, 500MB+ Storage</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81192" y="1561333"/>
            <a:ext cx="11029615" cy="4673324"/>
          </a:xfrm>
        </p:spPr>
        <p:txBody>
          <a:bodyPr>
            <a:normAutofit/>
          </a:bodyPr>
          <a:lstStyle/>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Unique </a:t>
            </a:r>
            <a:r>
              <a:rPr lang="en-US" sz="2000" b="1" dirty="0">
                <a:latin typeface="Arial" panose="020B0604020202020204" pitchFamily="34" charset="0"/>
                <a:cs typeface="Arial" panose="020B0604020202020204" pitchFamily="34" charset="0"/>
              </a:rPr>
              <a:t>Features of the Project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Secure </a:t>
            </a:r>
            <a:r>
              <a:rPr lang="en-US" sz="2000" b="1" dirty="0">
                <a:latin typeface="Arial" panose="020B0604020202020204" pitchFamily="34" charset="0"/>
                <a:cs typeface="Arial" panose="020B0604020202020204" pitchFamily="34" charset="0"/>
              </a:rPr>
              <a:t>Data Hiding</a:t>
            </a:r>
            <a:r>
              <a:rPr lang="en-US" sz="2000" dirty="0">
                <a:latin typeface="Arial" panose="020B0604020202020204" pitchFamily="34" charset="0"/>
                <a:cs typeface="Arial" panose="020B0604020202020204" pitchFamily="34" charset="0"/>
              </a:rPr>
              <a:t> – Uses </a:t>
            </a:r>
            <a:r>
              <a:rPr lang="en-US" sz="2000" b="1" dirty="0">
                <a:latin typeface="Arial" panose="020B0604020202020204" pitchFamily="34" charset="0"/>
                <a:cs typeface="Arial" panose="020B0604020202020204" pitchFamily="34" charset="0"/>
              </a:rPr>
              <a:t>pixel manipulation &amp; LSB technique</a:t>
            </a:r>
            <a:r>
              <a:rPr lang="en-US" sz="2000" dirty="0">
                <a:latin typeface="Arial" panose="020B0604020202020204" pitchFamily="34" charset="0"/>
                <a:cs typeface="Arial" panose="020B0604020202020204" pitchFamily="34" charset="0"/>
              </a:rPr>
              <a:t> to embed messages secretly.</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User-Friendly </a:t>
            </a:r>
            <a:r>
              <a:rPr lang="en-US" sz="2000" b="1" dirty="0">
                <a:latin typeface="Arial" panose="020B0604020202020204" pitchFamily="34" charset="0"/>
                <a:cs typeface="Arial" panose="020B0604020202020204" pitchFamily="34" charset="0"/>
              </a:rPr>
              <a:t>GUI</a:t>
            </a:r>
            <a:r>
              <a:rPr lang="en-US" sz="2000" dirty="0">
                <a:latin typeface="Arial" panose="020B0604020202020204" pitchFamily="34" charset="0"/>
                <a:cs typeface="Arial" panose="020B0604020202020204" pitchFamily="34" charset="0"/>
              </a:rPr>
              <a:t> – Simple </a:t>
            </a:r>
            <a:r>
              <a:rPr lang="en-US" sz="2000" b="1" dirty="0" err="1">
                <a:latin typeface="Arial" panose="020B0604020202020204" pitchFamily="34" charset="0"/>
                <a:cs typeface="Arial" panose="020B0604020202020204" pitchFamily="34" charset="0"/>
              </a:rPr>
              <a:t>Tkinter</a:t>
            </a:r>
            <a:r>
              <a:rPr lang="en-US" sz="2000" b="1" dirty="0">
                <a:latin typeface="Arial" panose="020B0604020202020204" pitchFamily="34" charset="0"/>
                <a:cs typeface="Arial" panose="020B0604020202020204" pitchFamily="34" charset="0"/>
              </a:rPr>
              <a:t>-based interface</a:t>
            </a:r>
            <a:r>
              <a:rPr lang="en-US" sz="2000" dirty="0">
                <a:latin typeface="Arial" panose="020B0604020202020204" pitchFamily="34" charset="0"/>
                <a:cs typeface="Arial" panose="020B0604020202020204" pitchFamily="34" charset="0"/>
              </a:rPr>
              <a:t> for easy encoding &amp; decoding</a:t>
            </a:r>
            <a:r>
              <a:rPr lang="en-US" sz="2000" dirty="0" smtClean="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Passcode Protection</a:t>
            </a:r>
            <a:r>
              <a:rPr lang="en-US" sz="2000" dirty="0" smtClean="0">
                <a:latin typeface="Arial" panose="020B0604020202020204" pitchFamily="34" charset="0"/>
                <a:cs typeface="Arial" panose="020B0604020202020204" pitchFamily="34" charset="0"/>
              </a:rPr>
              <a:t> – Ensures </a:t>
            </a:r>
            <a:r>
              <a:rPr lang="en-US" sz="2000" b="1" dirty="0" smtClean="0">
                <a:latin typeface="Arial" panose="020B0604020202020204" pitchFamily="34" charset="0"/>
                <a:cs typeface="Arial" panose="020B0604020202020204" pitchFamily="34" charset="0"/>
              </a:rPr>
              <a:t>only authorized users</a:t>
            </a:r>
            <a:r>
              <a:rPr lang="en-US" sz="2000" dirty="0" smtClean="0">
                <a:latin typeface="Arial" panose="020B0604020202020204" pitchFamily="34" charset="0"/>
                <a:cs typeface="Arial" panose="020B0604020202020204" pitchFamily="34" charset="0"/>
              </a:rPr>
              <a:t> can retrieve hidden data.</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Multi-Format </a:t>
            </a:r>
            <a:r>
              <a:rPr lang="en-US" sz="2000" b="1" dirty="0">
                <a:latin typeface="Arial" panose="020B0604020202020204" pitchFamily="34" charset="0"/>
                <a:cs typeface="Arial" panose="020B0604020202020204" pitchFamily="34" charset="0"/>
              </a:rPr>
              <a:t>Support</a:t>
            </a:r>
            <a:r>
              <a:rPr lang="en-US" sz="2000" dirty="0">
                <a:latin typeface="Arial" panose="020B0604020202020204" pitchFamily="34" charset="0"/>
                <a:cs typeface="Arial" panose="020B0604020202020204" pitchFamily="34" charset="0"/>
              </a:rPr>
              <a:t> – Works with </a:t>
            </a:r>
            <a:r>
              <a:rPr lang="en-US" sz="2000" b="1" dirty="0">
                <a:latin typeface="Arial" panose="020B0604020202020204" pitchFamily="34" charset="0"/>
                <a:cs typeface="Arial" panose="020B0604020202020204" pitchFamily="34" charset="0"/>
              </a:rPr>
              <a:t>various image formats (PNG, JPG, BMP, etc.)</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Lightweight </a:t>
            </a:r>
            <a:r>
              <a:rPr lang="en-US" sz="2000" b="1" dirty="0">
                <a:latin typeface="Arial" panose="020B0604020202020204" pitchFamily="34" charset="0"/>
                <a:cs typeface="Arial" panose="020B0604020202020204" pitchFamily="34" charset="0"/>
              </a:rPr>
              <a:t>&amp; Fast</a:t>
            </a:r>
            <a:r>
              <a:rPr lang="en-US" sz="2000" dirty="0">
                <a:latin typeface="Arial" panose="020B0604020202020204" pitchFamily="34" charset="0"/>
                <a:cs typeface="Arial" panose="020B0604020202020204" pitchFamily="34" charset="0"/>
              </a:rPr>
              <a:t> – Efficient image processing with </a:t>
            </a:r>
            <a:r>
              <a:rPr lang="en-US" sz="2000" b="1" dirty="0" err="1">
                <a:latin typeface="Arial" panose="020B0604020202020204" pitchFamily="34" charset="0"/>
                <a:cs typeface="Arial" panose="020B0604020202020204" pitchFamily="34" charset="0"/>
              </a:rPr>
              <a:t>OpenCV</a:t>
            </a:r>
            <a:r>
              <a:rPr lang="en-US" sz="2000" b="1" dirty="0">
                <a:latin typeface="Arial" panose="020B0604020202020204" pitchFamily="34" charset="0"/>
                <a:cs typeface="Arial" panose="020B0604020202020204" pitchFamily="34" charset="0"/>
              </a:rPr>
              <a:t> &amp; Pillow</a:t>
            </a:r>
            <a:r>
              <a:rPr lang="en-US" sz="2000" dirty="0">
                <a:latin typeface="Arial" panose="020B0604020202020204" pitchFamily="34" charset="0"/>
                <a:cs typeface="Arial" panose="020B0604020202020204" pitchFamily="34" charset="0"/>
              </a:rPr>
              <a:t> for quick execution.</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Low </a:t>
            </a:r>
            <a:r>
              <a:rPr lang="en-US" sz="2000" b="1" dirty="0">
                <a:latin typeface="Arial" panose="020B0604020202020204" pitchFamily="34" charset="0"/>
                <a:cs typeface="Arial" panose="020B0604020202020204" pitchFamily="34" charset="0"/>
              </a:rPr>
              <a:t>System Requirements</a:t>
            </a:r>
            <a:r>
              <a:rPr lang="en-US" sz="2000" dirty="0">
                <a:latin typeface="Arial" panose="020B0604020202020204" pitchFamily="34" charset="0"/>
                <a:cs typeface="Arial" panose="020B0604020202020204" pitchFamily="34" charset="0"/>
              </a:rPr>
              <a:t> – Runs smoothly on </a:t>
            </a:r>
            <a:r>
              <a:rPr lang="en-US" sz="2000" b="1" dirty="0">
                <a:latin typeface="Arial" panose="020B0604020202020204" pitchFamily="34" charset="0"/>
                <a:cs typeface="Arial" panose="020B0604020202020204" pitchFamily="34" charset="0"/>
              </a:rPr>
              <a:t>basic hardware (4GB RAM, Intel i3+ CPU)</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Open-Source </a:t>
            </a:r>
            <a:r>
              <a:rPr lang="en-US" sz="2000" b="1" dirty="0">
                <a:latin typeface="Arial" panose="020B0604020202020204" pitchFamily="34" charset="0"/>
                <a:cs typeface="Arial" panose="020B0604020202020204" pitchFamily="34" charset="0"/>
              </a:rPr>
              <a:t>&amp; Customizable</a:t>
            </a:r>
            <a:r>
              <a:rPr lang="en-US" sz="2000" dirty="0">
                <a:latin typeface="Arial" panose="020B0604020202020204" pitchFamily="34" charset="0"/>
                <a:cs typeface="Arial" panose="020B0604020202020204" pitchFamily="34" charset="0"/>
              </a:rPr>
              <a:t> – Code can be modified for </a:t>
            </a:r>
            <a:r>
              <a:rPr lang="en-US" sz="2000" b="1" dirty="0">
                <a:latin typeface="Arial" panose="020B0604020202020204" pitchFamily="34" charset="0"/>
                <a:cs typeface="Arial" panose="020B0604020202020204" pitchFamily="34" charset="0"/>
              </a:rPr>
              <a:t>different security applications</a:t>
            </a:r>
            <a:r>
              <a:rPr lang="en-US" sz="2000" dirty="0">
                <a:latin typeface="Arial" panose="020B0604020202020204" pitchFamily="34" charset="0"/>
                <a:cs typeface="Arial" panose="020B0604020202020204" pitchFamily="34" charset="0"/>
              </a:rPr>
              <a:t>.</a:t>
            </a:r>
          </a:p>
          <a:p>
            <a:pPr>
              <a:buClr>
                <a:schemeClr val="accent2">
                  <a:lumMod val="60000"/>
                  <a:lumOff val="40000"/>
                </a:schemeClr>
              </a:buClr>
              <a:buFont typeface="Wingdings" panose="05000000000000000000" pitchFamily="2" charset="2"/>
              <a:buChar char="q"/>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458362" y="1643220"/>
            <a:ext cx="11029615" cy="4673324"/>
          </a:xfrm>
        </p:spPr>
        <p:txBody>
          <a:bodyPr>
            <a:normAutofit/>
          </a:bodyPr>
          <a:lstStyle/>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Secure </a:t>
            </a:r>
            <a:r>
              <a:rPr lang="en-US" sz="2000" b="1" dirty="0">
                <a:latin typeface="Arial" panose="020B0604020202020204" pitchFamily="34" charset="0"/>
                <a:cs typeface="Arial" panose="020B0604020202020204" pitchFamily="34" charset="0"/>
              </a:rPr>
              <a:t>Communication</a:t>
            </a:r>
            <a:r>
              <a:rPr lang="en-US" sz="2000" dirty="0">
                <a:latin typeface="Arial" panose="020B0604020202020204" pitchFamily="34" charset="0"/>
                <a:cs typeface="Arial" panose="020B0604020202020204" pitchFamily="34" charset="0"/>
              </a:rPr>
              <a:t> – Individuals &amp; organizations needing </a:t>
            </a:r>
            <a:r>
              <a:rPr lang="en-US" sz="2000" b="1" dirty="0">
                <a:latin typeface="Arial" panose="020B0604020202020204" pitchFamily="34" charset="0"/>
                <a:cs typeface="Arial" panose="020B0604020202020204" pitchFamily="34" charset="0"/>
              </a:rPr>
              <a:t>private message </a:t>
            </a:r>
            <a:r>
              <a:rPr lang="en-US" sz="2000" b="1" dirty="0" smtClean="0">
                <a:latin typeface="Arial" panose="020B0604020202020204" pitchFamily="34" charset="0"/>
                <a:cs typeface="Arial" panose="020B0604020202020204" pitchFamily="34" charset="0"/>
              </a:rPr>
              <a:t>    exchange</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err="1" smtClean="0">
                <a:latin typeface="Arial" panose="020B0604020202020204" pitchFamily="34" charset="0"/>
                <a:cs typeface="Arial" panose="020B0604020202020204" pitchFamily="34" charset="0"/>
              </a:rPr>
              <a:t>Cybersecurity</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Professionals</a:t>
            </a:r>
            <a:r>
              <a:rPr lang="en-US" sz="2000" dirty="0">
                <a:latin typeface="Arial" panose="020B0604020202020204" pitchFamily="34" charset="0"/>
                <a:cs typeface="Arial" panose="020B0604020202020204" pitchFamily="34" charset="0"/>
              </a:rPr>
              <a:t> – Used for </a:t>
            </a:r>
            <a:r>
              <a:rPr lang="en-US" sz="2000" b="1" dirty="0">
                <a:latin typeface="Arial" panose="020B0604020202020204" pitchFamily="34" charset="0"/>
                <a:cs typeface="Arial" panose="020B0604020202020204" pitchFamily="34" charset="0"/>
              </a:rPr>
              <a:t>covert data transmission &amp; security research</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Intelligence </a:t>
            </a:r>
            <a:r>
              <a:rPr lang="en-US" sz="2000" b="1" dirty="0">
                <a:latin typeface="Arial" panose="020B0604020202020204" pitchFamily="34" charset="0"/>
                <a:cs typeface="Arial" panose="020B0604020202020204" pitchFamily="34" charset="0"/>
              </a:rPr>
              <a:t>Agencies</a:t>
            </a:r>
            <a:r>
              <a:rPr lang="en-US" sz="2000" dirty="0">
                <a:latin typeface="Arial" panose="020B0604020202020204" pitchFamily="34" charset="0"/>
                <a:cs typeface="Arial" panose="020B0604020202020204" pitchFamily="34" charset="0"/>
              </a:rPr>
              <a:t> – Helps in </a:t>
            </a:r>
            <a:r>
              <a:rPr lang="en-US" sz="2000" b="1" dirty="0">
                <a:latin typeface="Arial" panose="020B0604020202020204" pitchFamily="34" charset="0"/>
                <a:cs typeface="Arial" panose="020B0604020202020204" pitchFamily="34" charset="0"/>
              </a:rPr>
              <a:t>confidential data storage &amp; secret communication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Government </a:t>
            </a:r>
            <a:r>
              <a:rPr lang="en-US" sz="2000" b="1" dirty="0">
                <a:latin typeface="Arial" panose="020B0604020202020204" pitchFamily="34" charset="0"/>
                <a:cs typeface="Arial" panose="020B0604020202020204" pitchFamily="34" charset="0"/>
              </a:rPr>
              <a:t>&amp; Defense</a:t>
            </a:r>
            <a:r>
              <a:rPr lang="en-US" sz="2000" dirty="0">
                <a:latin typeface="Arial" panose="020B0604020202020204" pitchFamily="34" charset="0"/>
                <a:cs typeface="Arial" panose="020B0604020202020204" pitchFamily="34" charset="0"/>
              </a:rPr>
              <a:t> – Useful for </a:t>
            </a:r>
            <a:r>
              <a:rPr lang="en-US" sz="2000" b="1" dirty="0">
                <a:latin typeface="Arial" panose="020B0604020202020204" pitchFamily="34" charset="0"/>
                <a:cs typeface="Arial" panose="020B0604020202020204" pitchFamily="34" charset="0"/>
              </a:rPr>
              <a:t>secure exchange of classified information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Data </a:t>
            </a:r>
            <a:r>
              <a:rPr lang="en-US" sz="2000" b="1" dirty="0">
                <a:latin typeface="Arial" panose="020B0604020202020204" pitchFamily="34" charset="0"/>
                <a:cs typeface="Arial" panose="020B0604020202020204" pitchFamily="34" charset="0"/>
              </a:rPr>
              <a:t>Protection Experts</a:t>
            </a:r>
            <a:r>
              <a:rPr lang="en-US" sz="2000" dirty="0">
                <a:latin typeface="Arial" panose="020B0604020202020204" pitchFamily="34" charset="0"/>
                <a:cs typeface="Arial" panose="020B0604020202020204" pitchFamily="34" charset="0"/>
              </a:rPr>
              <a:t> – Assists in </a:t>
            </a:r>
            <a:r>
              <a:rPr lang="en-US" sz="2000" b="1" dirty="0">
                <a:latin typeface="Arial" panose="020B0604020202020204" pitchFamily="34" charset="0"/>
                <a:cs typeface="Arial" panose="020B0604020202020204" pitchFamily="34" charset="0"/>
              </a:rPr>
              <a:t>preventing unauthorized access to sensitive data</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Ethical </a:t>
            </a:r>
            <a:r>
              <a:rPr lang="en-US" sz="2000" b="1" dirty="0">
                <a:latin typeface="Arial" panose="020B0604020202020204" pitchFamily="34" charset="0"/>
                <a:cs typeface="Arial" panose="020B0604020202020204" pitchFamily="34" charset="0"/>
              </a:rPr>
              <a:t>Hackers &amp; Researchers</a:t>
            </a:r>
            <a:r>
              <a:rPr lang="en-US" sz="2000" dirty="0">
                <a:latin typeface="Arial" panose="020B0604020202020204" pitchFamily="34" charset="0"/>
                <a:cs typeface="Arial" panose="020B0604020202020204" pitchFamily="34" charset="0"/>
              </a:rPr>
              <a:t> – Helps in </a:t>
            </a:r>
            <a:r>
              <a:rPr lang="en-US" sz="2000" b="1" dirty="0">
                <a:latin typeface="Arial" panose="020B0604020202020204" pitchFamily="34" charset="0"/>
                <a:cs typeface="Arial" panose="020B0604020202020204" pitchFamily="34" charset="0"/>
              </a:rPr>
              <a:t>testing &amp; improving steganography techniques</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787857"/>
            <a:ext cx="4474788" cy="234741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684" y="3563739"/>
            <a:ext cx="6168788" cy="261869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0866" y="967304"/>
            <a:ext cx="5704764" cy="235939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192" y="4381991"/>
            <a:ext cx="4474788" cy="1992573"/>
          </a:xfrm>
          <a:prstGeom prst="rect">
            <a:avLst/>
          </a:prstGeom>
        </p:spPr>
      </p:pic>
      <p:sp>
        <p:nvSpPr>
          <p:cNvPr id="8" name="TextBox 7"/>
          <p:cNvSpPr txBox="1"/>
          <p:nvPr/>
        </p:nvSpPr>
        <p:spPr>
          <a:xfrm>
            <a:off x="581192" y="1232452"/>
            <a:ext cx="2497541" cy="400110"/>
          </a:xfrm>
          <a:prstGeom prst="rect">
            <a:avLst/>
          </a:prstGeom>
          <a:noFill/>
        </p:spPr>
        <p:txBody>
          <a:bodyPr wrap="square" rtlCol="0">
            <a:spAutoFit/>
          </a:bodyPr>
          <a:lstStyle/>
          <a:p>
            <a:pPr marL="342900" indent="-342900">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GUI of Project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597" y="2292824"/>
            <a:ext cx="4993403" cy="3505105"/>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147" y="1094880"/>
            <a:ext cx="4817661" cy="239588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9039" y="3739488"/>
            <a:ext cx="5141770" cy="2470244"/>
          </a:xfrm>
          <a:prstGeom prst="rect">
            <a:avLst/>
          </a:prstGeom>
        </p:spPr>
      </p:pic>
    </p:spTree>
    <p:extLst>
      <p:ext uri="{BB962C8B-B14F-4D97-AF65-F5344CB8AC3E}">
        <p14:creationId xmlns:p14="http://schemas.microsoft.com/office/powerpoint/2010/main" val="127463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enables </a:t>
            </a:r>
            <a:r>
              <a:rPr lang="en-US" sz="2000" b="1" dirty="0">
                <a:latin typeface="Arial" panose="020B0604020202020204" pitchFamily="34" charset="0"/>
                <a:cs typeface="Arial" panose="020B0604020202020204" pitchFamily="34" charset="0"/>
              </a:rPr>
              <a:t>secure data hiding</a:t>
            </a:r>
            <a:r>
              <a:rPr lang="en-US" sz="2000" dirty="0">
                <a:latin typeface="Arial" panose="020B0604020202020204" pitchFamily="34" charset="0"/>
                <a:cs typeface="Arial" panose="020B0604020202020204" pitchFamily="34" charset="0"/>
              </a:rPr>
              <a:t> in images using </a:t>
            </a:r>
            <a:r>
              <a:rPr lang="en-US" sz="2000" b="1" dirty="0">
                <a:latin typeface="Arial" panose="020B0604020202020204" pitchFamily="34" charset="0"/>
                <a:cs typeface="Arial" panose="020B0604020202020204" pitchFamily="34" charset="0"/>
              </a:rPr>
              <a:t>steganography</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b="1" dirty="0" smtClean="0">
                <a:latin typeface="Arial" panose="020B0604020202020204" pitchFamily="34" charset="0"/>
                <a:cs typeface="Arial" panose="020B0604020202020204" pitchFamily="34" charset="0"/>
              </a:rPr>
              <a:t>Passcode </a:t>
            </a:r>
            <a:r>
              <a:rPr lang="en-US" sz="2000" b="1" dirty="0">
                <a:latin typeface="Arial" panose="020B0604020202020204" pitchFamily="34" charset="0"/>
                <a:cs typeface="Arial" panose="020B0604020202020204" pitchFamily="34" charset="0"/>
              </a:rPr>
              <a:t>protection</a:t>
            </a:r>
            <a:r>
              <a:rPr lang="en-US" sz="2000" dirty="0">
                <a:latin typeface="Arial" panose="020B0604020202020204" pitchFamily="34" charset="0"/>
                <a:cs typeface="Arial" panose="020B0604020202020204" pitchFamily="34" charset="0"/>
              </a:rPr>
              <a:t> ensures only authorized users can decode messages.</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A </a:t>
            </a:r>
            <a:r>
              <a:rPr lang="en-US" sz="2000" b="1" dirty="0">
                <a:latin typeface="Arial" panose="020B0604020202020204" pitchFamily="34" charset="0"/>
                <a:cs typeface="Arial" panose="020B0604020202020204" pitchFamily="34" charset="0"/>
              </a:rPr>
              <a:t>simple GUI</a:t>
            </a:r>
            <a:r>
              <a:rPr lang="en-US" sz="2000" dirty="0">
                <a:latin typeface="Arial" panose="020B0604020202020204" pitchFamily="34" charset="0"/>
                <a:cs typeface="Arial" panose="020B0604020202020204" pitchFamily="34" charset="0"/>
              </a:rPr>
              <a:t> makes encoding &amp; decoding </a:t>
            </a:r>
            <a:r>
              <a:rPr lang="en-US" sz="2000" b="1" dirty="0">
                <a:latin typeface="Arial" panose="020B0604020202020204" pitchFamily="34" charset="0"/>
                <a:cs typeface="Arial" panose="020B0604020202020204" pitchFamily="34" charset="0"/>
              </a:rPr>
              <a:t>user-friendly and efficient</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Useful </a:t>
            </a:r>
            <a:r>
              <a:rPr lang="en-US" sz="2000" dirty="0">
                <a:latin typeface="Arial" panose="020B0604020202020204" pitchFamily="34" charset="0"/>
                <a:cs typeface="Arial" panose="020B0604020202020204" pitchFamily="34" charset="0"/>
              </a:rPr>
              <a:t>for </a:t>
            </a:r>
            <a:r>
              <a:rPr lang="en-US" sz="2000" b="1" dirty="0" err="1">
                <a:latin typeface="Arial" panose="020B0604020202020204" pitchFamily="34" charset="0"/>
                <a:cs typeface="Arial" panose="020B0604020202020204" pitchFamily="34" charset="0"/>
              </a:rPr>
              <a:t>cybersecurity</a:t>
            </a:r>
            <a:r>
              <a:rPr lang="en-US" sz="2000" b="1" dirty="0">
                <a:latin typeface="Arial" panose="020B0604020202020204" pitchFamily="34" charset="0"/>
                <a:cs typeface="Arial" panose="020B0604020202020204" pitchFamily="34" charset="0"/>
              </a:rPr>
              <a:t>, secure communication, and data protection</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smtClean="0">
                <a:latin typeface="Arial" panose="020B0604020202020204" pitchFamily="34" charset="0"/>
                <a:cs typeface="Arial" panose="020B0604020202020204" pitchFamily="34" charset="0"/>
              </a:rPr>
              <a:t>Can </a:t>
            </a:r>
            <a:r>
              <a:rPr lang="en-US" sz="2000" dirty="0">
                <a:latin typeface="Arial" panose="020B0604020202020204" pitchFamily="34" charset="0"/>
                <a:cs typeface="Arial" panose="020B0604020202020204" pitchFamily="34" charset="0"/>
              </a:rPr>
              <a:t>be </a:t>
            </a:r>
            <a:r>
              <a:rPr lang="en-US" sz="2000" b="1" dirty="0">
                <a:latin typeface="Arial" panose="020B0604020202020204" pitchFamily="34" charset="0"/>
                <a:cs typeface="Arial" panose="020B0604020202020204" pitchFamily="34" charset="0"/>
              </a:rPr>
              <a:t>enhanced</a:t>
            </a:r>
            <a:r>
              <a:rPr lang="en-US" sz="2000" dirty="0">
                <a:latin typeface="Arial" panose="020B0604020202020204" pitchFamily="34" charset="0"/>
                <a:cs typeface="Arial" panose="020B0604020202020204" pitchFamily="34" charset="0"/>
              </a:rPr>
              <a:t> with encryption &amp; AI for </a:t>
            </a:r>
            <a:r>
              <a:rPr lang="en-US" sz="2000" b="1" dirty="0">
                <a:latin typeface="Arial" panose="020B0604020202020204" pitchFamily="34" charset="0"/>
                <a:cs typeface="Arial" panose="020B0604020202020204" pitchFamily="34" charset="0"/>
              </a:rPr>
              <a:t>stronger security</a:t>
            </a:r>
            <a:r>
              <a:rPr lang="en-US" sz="2000" dirty="0">
                <a:latin typeface="Arial" panose="020B0604020202020204" pitchFamily="34" charset="0"/>
                <a:cs typeface="Arial" panose="020B0604020202020204" pitchFamily="34" charset="0"/>
              </a:rPr>
              <a:t>.</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fadb41d3-f9cb-40fb-903c-8cacaba95bb5"/>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403</TotalTime>
  <Words>470</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42</cp:revision>
  <dcterms:created xsi:type="dcterms:W3CDTF">2021-05-26T16:50:10Z</dcterms:created>
  <dcterms:modified xsi:type="dcterms:W3CDTF">2025-02-19T13:23:24Z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