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a173a7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0a173a7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0a173a7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0a173a7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0a173a7a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0a173a7a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0a173a7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0a173a7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0a173a7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0a173a7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0a173a7a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0a173a7a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latin typeface="Times New Roman"/>
                <a:ea typeface="Times New Roman"/>
                <a:cs typeface="Times New Roman"/>
                <a:sym typeface="Times New Roman"/>
              </a:rPr>
              <a:t>Structuri de Date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>
                <a:latin typeface="Times New Roman"/>
                <a:ea typeface="Times New Roman"/>
                <a:cs typeface="Times New Roman"/>
                <a:sym typeface="Times New Roman"/>
              </a:rPr>
              <a:t>Proiect 1 - Sortari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77925" y="4638925"/>
            <a:ext cx="36660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Mahalu Ciprian Grp134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Quicksort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Divide-Et-Impera;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Eficient pentru seturi de date mari;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Necesita un spatiu mic de memorie pentru utilizare;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Complexitate de maxim O(n^2) in cazul alegerii unui pivot gresit;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Ineficient pentru seturi de date mici;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 este o sortare stabila.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Mergesort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Complexitate O(nlogn);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Sortare Stabila;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Poate accepta seturi de date mari;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Necesita relativ putina memorie pentru a sorta;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Ineficient pentru seturi de date mici;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Totusi necesita un vector temporar de spatiu O(n);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 se opreste in cazul in care vectorul este deja sortat.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Radixsort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 mai eficient decat algoritmi de sortare bazati pe comparatie;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 stabil;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Foarte eficient pentru sortari de numere mari;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Ineficient pentru alte tipuri de date in afara de int-uri si string-uri;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Ineficient pentru seturi de date mici;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Necesita multa memorie pentru partea de counting.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Shellsort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pic mai greu de inteles comparativ cu insertionsort;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Eficient pentru un numar mic de elemente dintr-o structura cat si pentru un numar mediu;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 mai incet decat alti algoritmi de sortare pe baza de comparatie(precum quicksort,heapsort,mergesort,etc)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Spatiul de complexitate este doar O(1);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O(n) este O(nlogn)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Insertionsort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Eficient pentru seturi de date mici;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Eficient cand array-ul dat este aproape sortat;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Algoritm stabil;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Algoritm in-place;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Ineficient comparativ cu alti algoritmi de sortari(O(n^2));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Pentru seturi de date mari,este foarte ineficient.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7575" y="-3800"/>
            <a:ext cx="206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Teste:(folosing problema “algsort” de pe infoarena)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5" y="1746525"/>
            <a:ext cx="1768970" cy="34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7575" y="1130925"/>
            <a:ext cx="15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ShellSort: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7650" y="1746525"/>
            <a:ext cx="1858222" cy="34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1827650" y="1130925"/>
            <a:ext cx="17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RadixSort: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5250" y="1754473"/>
            <a:ext cx="1819375" cy="339352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738225" y="1130925"/>
            <a:ext cx="1713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Quicksort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(implementare ineficienta)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5875" y="1746535"/>
            <a:ext cx="1819375" cy="340941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5611600" y="1130925"/>
            <a:ext cx="17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MergeSort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24625" y="1758975"/>
            <a:ext cx="1819375" cy="33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7349750" y="1130925"/>
            <a:ext cx="1769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Insertionsort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(implementare ineficienta)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