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49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55193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26916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74677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B3FBB0-3772-42AA-BDF3-362BB0B345B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3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B3FBB0-3772-42AA-BDF3-362BB0B345B7}"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54000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3FBB0-3772-42AA-BDF3-362BB0B345B7}"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34335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3FBB0-3772-42AA-BDF3-362BB0B345B7}"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251702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B3FBB0-3772-42AA-BDF3-362BB0B345B7}" type="datetimeFigureOut">
              <a:rPr lang="en-US" smtClean="0"/>
              <a:t>4/26/2022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200553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B3FBB0-3772-42AA-BDF3-362BB0B345B7}" type="datetimeFigureOut">
              <a:rPr lang="en-US" smtClean="0"/>
              <a:t>4/26/2022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56E0D3-0B60-4D6D-B807-30FBF6841A10}" type="slidenum">
              <a:rPr lang="en-US" smtClean="0"/>
              <a:t>‹#›</a:t>
            </a:fld>
            <a:endParaRPr lang="en-US"/>
          </a:p>
        </p:txBody>
      </p:sp>
    </p:spTree>
    <p:extLst>
      <p:ext uri="{BB962C8B-B14F-4D97-AF65-F5344CB8AC3E}">
        <p14:creationId xmlns:p14="http://schemas.microsoft.com/office/powerpoint/2010/main" val="167102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B3FBB0-3772-42AA-BDF3-362BB0B345B7}"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22285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B3FBB0-3772-42AA-BDF3-362BB0B345B7}" type="datetimeFigureOut">
              <a:rPr lang="en-US" smtClean="0"/>
              <a:t>4/26/2022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56E0D3-0B60-4D6D-B807-30FBF6841A1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40971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AF7DCB-2112-494A-A2C1-A12A88B03895}"/>
              </a:ext>
            </a:extLst>
          </p:cNvPr>
          <p:cNvSpPr txBox="1"/>
          <p:nvPr/>
        </p:nvSpPr>
        <p:spPr>
          <a:xfrm>
            <a:off x="172995" y="61783"/>
            <a:ext cx="1717589" cy="523220"/>
          </a:xfrm>
          <a:prstGeom prst="rect">
            <a:avLst/>
          </a:prstGeom>
          <a:noFill/>
        </p:spPr>
        <p:txBody>
          <a:bodyPr wrap="square" rtlCol="0">
            <a:spAutoFit/>
          </a:bodyPr>
          <a:lstStyle/>
          <a:p>
            <a:r>
              <a:rPr lang="en-US" sz="2800" b="1" dirty="0"/>
              <a:t>Title :</a:t>
            </a:r>
          </a:p>
        </p:txBody>
      </p:sp>
      <p:sp>
        <p:nvSpPr>
          <p:cNvPr id="5" name="TextBox 4">
            <a:extLst>
              <a:ext uri="{FF2B5EF4-FFF2-40B4-BE49-F238E27FC236}">
                <a16:creationId xmlns:a16="http://schemas.microsoft.com/office/drawing/2014/main" id="{A5DFE8FB-4964-4A0B-B65E-BFD9188BC252}"/>
              </a:ext>
            </a:extLst>
          </p:cNvPr>
          <p:cNvSpPr txBox="1"/>
          <p:nvPr/>
        </p:nvSpPr>
        <p:spPr>
          <a:xfrm>
            <a:off x="24714" y="428252"/>
            <a:ext cx="8534399" cy="461665"/>
          </a:xfrm>
          <a:prstGeom prst="rect">
            <a:avLst/>
          </a:prstGeom>
          <a:noFill/>
        </p:spPr>
        <p:txBody>
          <a:bodyPr wrap="square" rtlCol="0">
            <a:spAutoFit/>
          </a:bodyPr>
          <a:lstStyle/>
          <a:p>
            <a:pPr algn="ctr"/>
            <a:r>
              <a:rPr lang="en-US" sz="2400" i="0" dirty="0">
                <a:effectLst/>
                <a:latin typeface="+mj-lt"/>
              </a:rPr>
              <a:t>Virtual Reality based E-Commerce Web Application</a:t>
            </a:r>
            <a:endParaRPr lang="en-US" sz="2400" dirty="0">
              <a:latin typeface="+mj-lt"/>
            </a:endParaRPr>
          </a:p>
        </p:txBody>
      </p:sp>
      <p:sp>
        <p:nvSpPr>
          <p:cNvPr id="6" name="TextBox 5">
            <a:extLst>
              <a:ext uri="{FF2B5EF4-FFF2-40B4-BE49-F238E27FC236}">
                <a16:creationId xmlns:a16="http://schemas.microsoft.com/office/drawing/2014/main" id="{CFCB9318-9E66-4750-8208-269E8738B3EC}"/>
              </a:ext>
            </a:extLst>
          </p:cNvPr>
          <p:cNvSpPr txBox="1"/>
          <p:nvPr/>
        </p:nvSpPr>
        <p:spPr>
          <a:xfrm>
            <a:off x="172995" y="1704217"/>
            <a:ext cx="2232453" cy="523220"/>
          </a:xfrm>
          <a:prstGeom prst="rect">
            <a:avLst/>
          </a:prstGeom>
          <a:noFill/>
        </p:spPr>
        <p:txBody>
          <a:bodyPr wrap="square" rtlCol="0">
            <a:spAutoFit/>
          </a:bodyPr>
          <a:lstStyle/>
          <a:p>
            <a:r>
              <a:rPr lang="en-US" sz="2800" b="1" dirty="0"/>
              <a:t>Description :</a:t>
            </a:r>
          </a:p>
        </p:txBody>
      </p:sp>
      <p:sp>
        <p:nvSpPr>
          <p:cNvPr id="8" name="TextBox 7">
            <a:extLst>
              <a:ext uri="{FF2B5EF4-FFF2-40B4-BE49-F238E27FC236}">
                <a16:creationId xmlns:a16="http://schemas.microsoft.com/office/drawing/2014/main" id="{541DECFE-A339-446A-9D3E-9C5A1ECAED30}"/>
              </a:ext>
            </a:extLst>
          </p:cNvPr>
          <p:cNvSpPr txBox="1"/>
          <p:nvPr/>
        </p:nvSpPr>
        <p:spPr>
          <a:xfrm>
            <a:off x="471616" y="4744523"/>
            <a:ext cx="4532870" cy="523220"/>
          </a:xfrm>
          <a:prstGeom prst="rect">
            <a:avLst/>
          </a:prstGeom>
          <a:noFill/>
        </p:spPr>
        <p:txBody>
          <a:bodyPr wrap="square" rtlCol="0">
            <a:spAutoFit/>
          </a:bodyPr>
          <a:lstStyle/>
          <a:p>
            <a:r>
              <a:rPr lang="en-US" sz="2800" b="1" dirty="0"/>
              <a:t>Key Performance Indicator :</a:t>
            </a:r>
          </a:p>
        </p:txBody>
      </p:sp>
      <p:sp>
        <p:nvSpPr>
          <p:cNvPr id="9" name="TextBox 8">
            <a:extLst>
              <a:ext uri="{FF2B5EF4-FFF2-40B4-BE49-F238E27FC236}">
                <a16:creationId xmlns:a16="http://schemas.microsoft.com/office/drawing/2014/main" id="{D38C56E9-240E-402D-A634-787271CFAC14}"/>
              </a:ext>
            </a:extLst>
          </p:cNvPr>
          <p:cNvSpPr txBox="1"/>
          <p:nvPr/>
        </p:nvSpPr>
        <p:spPr>
          <a:xfrm>
            <a:off x="172995" y="881393"/>
            <a:ext cx="3604054" cy="523220"/>
          </a:xfrm>
          <a:prstGeom prst="rect">
            <a:avLst/>
          </a:prstGeom>
          <a:noFill/>
        </p:spPr>
        <p:txBody>
          <a:bodyPr wrap="square" rtlCol="0">
            <a:spAutoFit/>
          </a:bodyPr>
          <a:lstStyle/>
          <a:p>
            <a:r>
              <a:rPr lang="en-US" sz="2800" b="1" dirty="0"/>
              <a:t>Application Name :</a:t>
            </a:r>
          </a:p>
        </p:txBody>
      </p:sp>
      <p:sp>
        <p:nvSpPr>
          <p:cNvPr id="10" name="TextBox 9">
            <a:extLst>
              <a:ext uri="{FF2B5EF4-FFF2-40B4-BE49-F238E27FC236}">
                <a16:creationId xmlns:a16="http://schemas.microsoft.com/office/drawing/2014/main" id="{8B102565-072B-42D7-8322-62A73F04F67F}"/>
              </a:ext>
            </a:extLst>
          </p:cNvPr>
          <p:cNvSpPr txBox="1"/>
          <p:nvPr/>
        </p:nvSpPr>
        <p:spPr>
          <a:xfrm>
            <a:off x="360406" y="1322480"/>
            <a:ext cx="3229232" cy="461665"/>
          </a:xfrm>
          <a:prstGeom prst="rect">
            <a:avLst/>
          </a:prstGeom>
          <a:noFill/>
        </p:spPr>
        <p:txBody>
          <a:bodyPr wrap="square" rtlCol="0">
            <a:spAutoFit/>
          </a:bodyPr>
          <a:lstStyle/>
          <a:p>
            <a:pPr algn="ctr"/>
            <a:r>
              <a:rPr lang="en-US" sz="2400" i="0" dirty="0">
                <a:effectLst/>
                <a:latin typeface="+mj-lt"/>
              </a:rPr>
              <a:t>Meta-wear</a:t>
            </a:r>
            <a:endParaRPr lang="en-US" sz="2400" dirty="0">
              <a:latin typeface="+mj-lt"/>
            </a:endParaRPr>
          </a:p>
        </p:txBody>
      </p:sp>
      <p:sp>
        <p:nvSpPr>
          <p:cNvPr id="11" name="TextBox 10">
            <a:extLst>
              <a:ext uri="{FF2B5EF4-FFF2-40B4-BE49-F238E27FC236}">
                <a16:creationId xmlns:a16="http://schemas.microsoft.com/office/drawing/2014/main" id="{32F55452-5682-4D25-9730-46C37011DF74}"/>
              </a:ext>
            </a:extLst>
          </p:cNvPr>
          <p:cNvSpPr txBox="1"/>
          <p:nvPr/>
        </p:nvSpPr>
        <p:spPr>
          <a:xfrm>
            <a:off x="836142" y="5258656"/>
            <a:ext cx="11154032" cy="1015663"/>
          </a:xfrm>
          <a:prstGeom prst="rect">
            <a:avLst/>
          </a:prstGeom>
          <a:noFill/>
        </p:spPr>
        <p:txBody>
          <a:bodyPr wrap="square" rtlCol="0">
            <a:spAutoFit/>
          </a:bodyPr>
          <a:lstStyle/>
          <a:p>
            <a:r>
              <a:rPr lang="en-US" sz="2000" dirty="0">
                <a:latin typeface="+mj-lt"/>
              </a:rPr>
              <a:t>We will </a:t>
            </a:r>
            <a:r>
              <a:rPr lang="en-US" sz="2000" i="0" dirty="0">
                <a:effectLst/>
                <a:latin typeface="+mj-lt"/>
              </a:rPr>
              <a:t>commercialize</a:t>
            </a:r>
            <a:r>
              <a:rPr lang="en-US" sz="2000" dirty="0">
                <a:latin typeface="+mj-lt"/>
              </a:rPr>
              <a:t> our application . The</a:t>
            </a:r>
            <a:r>
              <a:rPr lang="en-US" sz="2000" i="0" dirty="0">
                <a:effectLst/>
                <a:latin typeface="+mj-lt"/>
              </a:rPr>
              <a:t> metrics formulas and application KPIs that will help us to measure the impact of the hard work we put in to develop our audience are Customer Retention Rate, Revenue growth, Profit margin, Customer satisfaction, Average order value.</a:t>
            </a:r>
            <a:endParaRPr lang="en-US" sz="2000" dirty="0">
              <a:latin typeface="+mj-lt"/>
            </a:endParaRPr>
          </a:p>
        </p:txBody>
      </p:sp>
      <p:sp>
        <p:nvSpPr>
          <p:cNvPr id="2" name="TextBox 1">
            <a:extLst>
              <a:ext uri="{FF2B5EF4-FFF2-40B4-BE49-F238E27FC236}">
                <a16:creationId xmlns:a16="http://schemas.microsoft.com/office/drawing/2014/main" id="{7F962D65-AB17-4912-B932-634E2DDEC034}"/>
              </a:ext>
            </a:extLst>
          </p:cNvPr>
          <p:cNvSpPr txBox="1"/>
          <p:nvPr/>
        </p:nvSpPr>
        <p:spPr>
          <a:xfrm>
            <a:off x="9605320" y="138727"/>
            <a:ext cx="2384854" cy="369332"/>
          </a:xfrm>
          <a:prstGeom prst="rect">
            <a:avLst/>
          </a:prstGeom>
          <a:solidFill>
            <a:srgbClr val="FFFF00"/>
          </a:solidFill>
          <a:ln>
            <a:solidFill>
              <a:schemeClr val="tx1"/>
            </a:solidFill>
          </a:ln>
          <a:effectLst>
            <a:glow rad="139700">
              <a:schemeClr val="accent1">
                <a:satMod val="175000"/>
                <a:alpha val="40000"/>
              </a:schemeClr>
            </a:glow>
          </a:effectLst>
        </p:spPr>
        <p:txBody>
          <a:bodyPr wrap="square" rtlCol="0">
            <a:spAutoFit/>
          </a:bodyPr>
          <a:lstStyle/>
          <a:p>
            <a:r>
              <a:rPr lang="en-US" dirty="0"/>
              <a:t>Project Id : </a:t>
            </a:r>
            <a:r>
              <a:rPr lang="en-US" b="0" i="0" dirty="0">
                <a:solidFill>
                  <a:srgbClr val="000000"/>
                </a:solidFill>
                <a:effectLst/>
              </a:rPr>
              <a:t>FYP19PID16</a:t>
            </a:r>
            <a:endParaRPr lang="en-US" dirty="0"/>
          </a:p>
        </p:txBody>
      </p:sp>
      <p:pic>
        <p:nvPicPr>
          <p:cNvPr id="12" name="Picture 11">
            <a:extLst>
              <a:ext uri="{FF2B5EF4-FFF2-40B4-BE49-F238E27FC236}">
                <a16:creationId xmlns:a16="http://schemas.microsoft.com/office/drawing/2014/main" id="{2573B0B4-BF0D-41C7-B672-F9A0757AAE2C}"/>
              </a:ext>
            </a:extLst>
          </p:cNvPr>
          <p:cNvPicPr>
            <a:picLocks noChangeAspect="1"/>
          </p:cNvPicPr>
          <p:nvPr/>
        </p:nvPicPr>
        <p:blipFill>
          <a:blip r:embed="rId2"/>
          <a:stretch>
            <a:fillRect/>
          </a:stretch>
        </p:blipFill>
        <p:spPr>
          <a:xfrm>
            <a:off x="836141" y="4001681"/>
            <a:ext cx="10309653" cy="485775"/>
          </a:xfrm>
          <a:prstGeom prst="rect">
            <a:avLst/>
          </a:prstGeom>
        </p:spPr>
      </p:pic>
      <p:pic>
        <p:nvPicPr>
          <p:cNvPr id="16" name="Picture 15">
            <a:extLst>
              <a:ext uri="{FF2B5EF4-FFF2-40B4-BE49-F238E27FC236}">
                <a16:creationId xmlns:a16="http://schemas.microsoft.com/office/drawing/2014/main" id="{6AA82F96-96CB-4193-9985-EC9D64F804D0}"/>
              </a:ext>
            </a:extLst>
          </p:cNvPr>
          <p:cNvPicPr>
            <a:picLocks noChangeAspect="1"/>
          </p:cNvPicPr>
          <p:nvPr/>
        </p:nvPicPr>
        <p:blipFill>
          <a:blip r:embed="rId3"/>
          <a:stretch>
            <a:fillRect/>
          </a:stretch>
        </p:blipFill>
        <p:spPr>
          <a:xfrm>
            <a:off x="579095" y="2113477"/>
            <a:ext cx="11668125" cy="2676525"/>
          </a:xfrm>
          <a:prstGeom prst="rect">
            <a:avLst/>
          </a:prstGeom>
        </p:spPr>
      </p:pic>
    </p:spTree>
    <p:extLst>
      <p:ext uri="{BB962C8B-B14F-4D97-AF65-F5344CB8AC3E}">
        <p14:creationId xmlns:p14="http://schemas.microsoft.com/office/powerpoint/2010/main" val="20706769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517</TotalTime>
  <Words>71</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Ali</dc:creator>
  <cp:lastModifiedBy>Muhammad Ali</cp:lastModifiedBy>
  <cp:revision>14</cp:revision>
  <dcterms:created xsi:type="dcterms:W3CDTF">2022-04-25T06:50:08Z</dcterms:created>
  <dcterms:modified xsi:type="dcterms:W3CDTF">2022-04-26T11:40:39Z</dcterms:modified>
</cp:coreProperties>
</file>