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Red Hat Display" panose="020B0604020202020204" charset="0"/>
      <p:regular r:id="rId22"/>
    </p:embeddedFont>
    <p:embeddedFont>
      <p:font typeface="Montserrat Bold" panose="020B0604020202020204" charset="0"/>
      <p:regular r:id="rId23"/>
    </p:embeddedFont>
    <p:embeddedFont>
      <p:font typeface="Montserrat" panose="020B0604020202020204" charset="0"/>
      <p:regular r:id="rId24"/>
    </p:embeddedFont>
    <p:embeddedFont>
      <p:font typeface="Red Hat Display Bold" panose="020B060402020202020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396068" y="396068"/>
            <a:ext cx="6888136" cy="6096000"/>
          </a:xfrm>
          <a:custGeom>
            <a:avLst/>
            <a:gdLst/>
            <a:ahLst/>
            <a:cxnLst/>
            <a:rect l="l" t="t" r="r" b="b"/>
            <a:pathLst>
              <a:path w="6888136" h="6096000">
                <a:moveTo>
                  <a:pt x="0" y="0"/>
                </a:moveTo>
                <a:lnTo>
                  <a:pt x="6888136" y="0"/>
                </a:lnTo>
                <a:lnTo>
                  <a:pt x="6888136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13246" y="277160"/>
            <a:ext cx="1479796" cy="1463653"/>
          </a:xfrm>
          <a:custGeom>
            <a:avLst/>
            <a:gdLst/>
            <a:ahLst/>
            <a:cxnLst/>
            <a:rect l="l" t="t" r="r" b="b"/>
            <a:pathLst>
              <a:path w="1479796" h="1463653">
                <a:moveTo>
                  <a:pt x="0" y="0"/>
                </a:moveTo>
                <a:lnTo>
                  <a:pt x="1479796" y="0"/>
                </a:lnTo>
                <a:lnTo>
                  <a:pt x="1479796" y="1463653"/>
                </a:lnTo>
                <a:lnTo>
                  <a:pt x="0" y="14636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299785" y="6012782"/>
            <a:ext cx="3723709" cy="347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80"/>
              </a:lnSpc>
            </a:pPr>
            <a:r>
              <a:rPr lang="en-US" sz="2577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PREPARED BY: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6027028" y="6172200"/>
            <a:ext cx="3407518" cy="19050"/>
          </a:xfrm>
          <a:prstGeom prst="line">
            <a:avLst/>
          </a:prstGeom>
          <a:ln w="38100" cap="flat">
            <a:solidFill>
              <a:srgbClr val="1023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2745320" y="277160"/>
            <a:ext cx="1250121" cy="1093856"/>
          </a:xfrm>
          <a:custGeom>
            <a:avLst/>
            <a:gdLst/>
            <a:ahLst/>
            <a:cxnLst/>
            <a:rect l="l" t="t" r="r" b="b"/>
            <a:pathLst>
              <a:path w="1250121" h="1093856">
                <a:moveTo>
                  <a:pt x="0" y="0"/>
                </a:moveTo>
                <a:lnTo>
                  <a:pt x="1250121" y="0"/>
                </a:lnTo>
                <a:lnTo>
                  <a:pt x="1250121" y="1093856"/>
                </a:lnTo>
                <a:lnTo>
                  <a:pt x="0" y="10938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181416" y="520415"/>
            <a:ext cx="3392397" cy="303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2288" b="1">
                <a:solidFill>
                  <a:srgbClr val="24386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EXCHANGE ONLINE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81416" y="1028036"/>
            <a:ext cx="2604114" cy="255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839">
                <a:solidFill>
                  <a:srgbClr val="24386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MAIL FLOW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58946" y="2740596"/>
            <a:ext cx="8047254" cy="2119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6"/>
              </a:lnSpc>
            </a:pPr>
            <a:r>
              <a:rPr lang="en-US" sz="3977" b="1">
                <a:solidFill>
                  <a:srgbClr val="2438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EXCHANGE ONLINE MAIL FLOW WITH POWERSHELL COMMANDS</a:t>
            </a:r>
          </a:p>
          <a:p>
            <a:pPr algn="ctr">
              <a:lnSpc>
                <a:spcPts val="4136"/>
              </a:lnSpc>
            </a:pPr>
            <a:endParaRPr lang="en-US" sz="3977" b="1">
              <a:solidFill>
                <a:srgbClr val="24386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169333" y="6398533"/>
            <a:ext cx="3723709" cy="347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80"/>
              </a:lnSpc>
            </a:pPr>
            <a:r>
              <a:rPr lang="en-US" sz="2577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MAHAM WASEEM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 smtClean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lang="en-US" dirty="0">
              <a:solidFill>
                <a:srgbClr val="2438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2400" dirty="0" smtClean="0"/>
              <a:t>DELAY EMAILS FOR MANAGER APPROVAL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" y="1177998"/>
            <a:ext cx="11430000" cy="563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3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POWER SHELL COMMAND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2400" dirty="0" smtClean="0"/>
              <a:t>ADD A WARNING BANNER FOR EXTERNAL EMAILS</a:t>
            </a:r>
            <a:endParaRPr lang="en-US" sz="2400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5135" y="1298826"/>
            <a:ext cx="1158206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Test Email Sent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2400" dirty="0" smtClean="0"/>
              <a:t>ADD A WARNING BANNER FOR EXTERNAL EMAILS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5134" y="1371600"/>
            <a:ext cx="1173446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4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 smtClean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lang="en-US" dirty="0">
              <a:solidFill>
                <a:srgbClr val="2438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2400" dirty="0" smtClean="0"/>
              <a:t>ADD A WARNING BANNER FOR EXTERNAL EMAILS</a:t>
            </a:r>
            <a:endParaRPr lang="en-US" sz="2400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41529" y="1371600"/>
            <a:ext cx="11506200" cy="52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6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POWER SHELL COMMAND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2400" dirty="0" smtClean="0"/>
              <a:t>DYNAMIC EMAIL SIGNATURE 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5134" y="1211490"/>
            <a:ext cx="11658265" cy="54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1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 smtClean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Test Email Sent</a:t>
            </a:r>
            <a:endParaRPr lang="en-US" dirty="0">
              <a:solidFill>
                <a:srgbClr val="2438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2400" dirty="0" smtClean="0"/>
              <a:t>DYNAMIC EMAIL SIGNATURE </a:t>
            </a:r>
            <a:endParaRPr lang="en-US" sz="2400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b="26402"/>
          <a:stretch/>
        </p:blipFill>
        <p:spPr>
          <a:xfrm>
            <a:off x="305134" y="1275423"/>
            <a:ext cx="11505865" cy="52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2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 smtClean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lang="en-US" dirty="0">
              <a:solidFill>
                <a:srgbClr val="2438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2400" dirty="0" smtClean="0"/>
              <a:t>DYNAMIC EMAIL SIGNATURE 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b="11004"/>
          <a:stretch/>
        </p:blipFill>
        <p:spPr>
          <a:xfrm>
            <a:off x="305135" y="1447800"/>
            <a:ext cx="11505865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 smtClean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Exchange Online Flow Setup</a:t>
            </a:r>
            <a:endParaRPr lang="en-US" dirty="0">
              <a:solidFill>
                <a:srgbClr val="2438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83526" y="382671"/>
            <a:ext cx="1127726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REMOTE DOMAIN PROBLEM: AUTOMATIC EMAIL RECEIVED TO THE EXTERNAL ACCOUNT </a:t>
            </a:r>
            <a:endParaRPr lang="en-US" sz="2400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b="16405"/>
          <a:stretch/>
        </p:blipFill>
        <p:spPr>
          <a:xfrm>
            <a:off x="1524000" y="1371600"/>
            <a:ext cx="9144001" cy="52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9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 smtClean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Automatic Emails Received to the External Accounts </a:t>
            </a:r>
            <a:endParaRPr lang="en-US" dirty="0">
              <a:solidFill>
                <a:srgbClr val="2438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 smtClean="0"/>
              <a:t>REMOTE DOMAIN PROBLEM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18357"/>
            <a:ext cx="10820400" cy="45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39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dirty="0"/>
              <a:t>External Forwarding Blocked for Specific Remote Domains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 smtClean="0"/>
              <a:t>REMOTE DOMAIN PROBLEM </a:t>
            </a:r>
            <a:endParaRPr lang="en-US" sz="2400" dirty="0"/>
          </a:p>
        </p:txBody>
      </p:sp>
      <p:sp>
        <p:nvSpPr>
          <p:cNvPr id="6" name="TextBox 4"/>
          <p:cNvSpPr txBox="1"/>
          <p:nvPr/>
        </p:nvSpPr>
        <p:spPr>
          <a:xfrm>
            <a:off x="305135" y="1141440"/>
            <a:ext cx="7108394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dirty="0" smtClean="0"/>
              <a:t>POWER SHELL COMMAND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2286000"/>
            <a:ext cx="11277600" cy="1066800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296036" y="4244706"/>
            <a:ext cx="7108394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Results: Automatic Emails to the External Accounts Not Received 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6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POWER SHELL COMMAND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598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2288" b="1">
                <a:solidFill>
                  <a:srgbClr val="24386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AUTOMATIC DISCLAIMER ADDED TO THE EXTERNAL EMAILS </a:t>
            </a:r>
          </a:p>
          <a:p>
            <a:pPr algn="l">
              <a:lnSpc>
                <a:spcPts val="2379"/>
              </a:lnSpc>
            </a:pPr>
            <a:endParaRPr lang="en-US" sz="2288" b="1">
              <a:solidFill>
                <a:srgbClr val="24386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130988"/>
            <a:ext cx="12192000" cy="57270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38200" y="3064217"/>
            <a:ext cx="8964552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4000" dirty="0" smtClean="0"/>
              <a:t>Thank You!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333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 smtClean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Test Email Sent</a:t>
            </a:r>
            <a:endParaRPr lang="en-US" dirty="0">
              <a:solidFill>
                <a:srgbClr val="2438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598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2288" b="1" dirty="0">
                <a:solidFill>
                  <a:srgbClr val="24386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AUTOMATIC DISCLAIMER ADDED TO THE EXTERNAL EMAILS </a:t>
            </a:r>
          </a:p>
          <a:p>
            <a:pPr algn="l">
              <a:lnSpc>
                <a:spcPts val="2379"/>
              </a:lnSpc>
            </a:pPr>
            <a:endParaRPr lang="en-US" sz="2288" b="1" dirty="0">
              <a:solidFill>
                <a:srgbClr val="24386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b="37679"/>
          <a:stretch/>
        </p:blipFill>
        <p:spPr>
          <a:xfrm>
            <a:off x="152400" y="1177154"/>
            <a:ext cx="11887200" cy="55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7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 smtClean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Results on the other email</a:t>
            </a:r>
            <a:endParaRPr lang="en-US" dirty="0">
              <a:solidFill>
                <a:srgbClr val="2438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598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2288" b="1" dirty="0">
                <a:solidFill>
                  <a:srgbClr val="24386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AUTOMATIC DISCLAIMER ADDED TO THE EXTERNAL EMAILS </a:t>
            </a:r>
          </a:p>
          <a:p>
            <a:pPr algn="l">
              <a:lnSpc>
                <a:spcPts val="2379"/>
              </a:lnSpc>
            </a:pPr>
            <a:endParaRPr lang="en-US" sz="2288" b="1" dirty="0">
              <a:solidFill>
                <a:srgbClr val="24386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t="12195" b="17073"/>
          <a:stretch/>
        </p:blipFill>
        <p:spPr>
          <a:xfrm>
            <a:off x="222296" y="1406898"/>
            <a:ext cx="11588703" cy="525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6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POWER SHELL COMMAND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315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9"/>
              </a:lnSpc>
            </a:pPr>
            <a:r>
              <a:rPr lang="en-US" sz="2400" b="1" dirty="0"/>
              <a:t>Auto-Encrypting Emails Containing Sensitive Information</a:t>
            </a:r>
            <a:endParaRPr lang="en-US" sz="2288" b="1" dirty="0">
              <a:solidFill>
                <a:srgbClr val="24386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5135" y="1447800"/>
            <a:ext cx="1165826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0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 smtClean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Test Email Sent</a:t>
            </a:r>
            <a:endParaRPr lang="en-US" dirty="0">
              <a:solidFill>
                <a:srgbClr val="2438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315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9"/>
              </a:lnSpc>
            </a:pPr>
            <a:r>
              <a:rPr lang="en-US" sz="2400" b="1" dirty="0"/>
              <a:t>Auto-Encrypting Emails Containing Sensitive Information</a:t>
            </a:r>
            <a:endParaRPr lang="en-US" sz="2288" b="1" dirty="0">
              <a:solidFill>
                <a:srgbClr val="24386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r="3922" b="29917"/>
          <a:stretch/>
        </p:blipFill>
        <p:spPr>
          <a:xfrm>
            <a:off x="154674" y="1447800"/>
            <a:ext cx="1188265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 smtClean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Results </a:t>
            </a:r>
            <a:endParaRPr lang="en-US" dirty="0">
              <a:solidFill>
                <a:srgbClr val="2438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315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9"/>
              </a:lnSpc>
            </a:pPr>
            <a:r>
              <a:rPr lang="en-US" sz="2400" b="1" dirty="0"/>
              <a:t>Auto-Encrypting Emails Containing Sensitive Information</a:t>
            </a:r>
            <a:endParaRPr lang="en-US" sz="2288" b="1" dirty="0">
              <a:solidFill>
                <a:srgbClr val="24386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459" y="1224664"/>
            <a:ext cx="1185308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7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POWER SHELL COMMAND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2400" dirty="0" smtClean="0"/>
              <a:t>DELAY EMAILS FOR MANAGER APPROVAL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89213" y="1426668"/>
            <a:ext cx="11505865" cy="475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8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11" b="-211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135" y="807950"/>
            <a:ext cx="7108394" cy="32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0"/>
              </a:lnSpc>
            </a:pPr>
            <a:r>
              <a:rPr lang="en-US" dirty="0" smtClean="0">
                <a:solidFill>
                  <a:srgbClr val="243860"/>
                </a:solidFill>
                <a:latin typeface="Montserrat"/>
                <a:ea typeface="Montserrat"/>
                <a:cs typeface="Montserrat"/>
                <a:sym typeface="Montserrat"/>
              </a:rPr>
              <a:t>Test Email Sent</a:t>
            </a:r>
            <a:endParaRPr lang="en-US" dirty="0">
              <a:solidFill>
                <a:srgbClr val="2438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5135" y="382127"/>
            <a:ext cx="8964552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2400" dirty="0" smtClean="0"/>
              <a:t>DELAY EMAILS FOR MANAGER APPROVAL</a:t>
            </a:r>
            <a:endParaRPr lang="en-US" sz="2400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b="19566"/>
          <a:stretch/>
        </p:blipFill>
        <p:spPr>
          <a:xfrm>
            <a:off x="266867" y="1425470"/>
            <a:ext cx="11658265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5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187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Red Hat Display</vt:lpstr>
      <vt:lpstr>Arial</vt:lpstr>
      <vt:lpstr>Montserrat Bold</vt:lpstr>
      <vt:lpstr>Montserrat</vt:lpstr>
      <vt:lpstr>Red Hat Display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Modern  Workshop Zoom Virtual Background</dc:title>
  <dc:creator>Aksystems</dc:creator>
  <cp:lastModifiedBy>Windows User</cp:lastModifiedBy>
  <cp:revision>5</cp:revision>
  <dcterms:created xsi:type="dcterms:W3CDTF">2006-08-16T00:00:00Z</dcterms:created>
  <dcterms:modified xsi:type="dcterms:W3CDTF">2025-02-28T16:25:55Z</dcterms:modified>
  <dc:identifier>DAGgZ41LjXY</dc:identifier>
</cp:coreProperties>
</file>