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Proof Of Concept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Meghan </a:t>
            </a:r>
            <a:r>
              <a:rPr lang="en-IN" dirty="0" err="1" smtClean="0"/>
              <a:t>Patil</a:t>
            </a:r>
            <a:endParaRPr lang="en-IN" dirty="0" smtClean="0"/>
          </a:p>
          <a:p>
            <a:r>
              <a:rPr lang="en-IN" dirty="0" smtClean="0"/>
              <a:t>Intern at Taken Mind Inc.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The data is for company X which is trying to control attrition. There are two sets of data: "Existing employees" and "Employees who have left".</a:t>
            </a:r>
          </a:p>
          <a:p>
            <a:pPr>
              <a:buNone/>
            </a:pPr>
            <a:r>
              <a:rPr lang="en-IN" dirty="0" smtClean="0"/>
              <a:t> Following attributes are available for every employee. </a:t>
            </a:r>
          </a:p>
          <a:p>
            <a:r>
              <a:rPr lang="en-IN" dirty="0" smtClean="0"/>
              <a:t>Satisfaction Level</a:t>
            </a:r>
          </a:p>
          <a:p>
            <a:r>
              <a:rPr lang="en-IN" dirty="0" smtClean="0"/>
              <a:t> Last evaluation </a:t>
            </a:r>
          </a:p>
          <a:p>
            <a:r>
              <a:rPr lang="en-IN" dirty="0" smtClean="0"/>
              <a:t>Number of projects</a:t>
            </a:r>
          </a:p>
          <a:p>
            <a:r>
              <a:rPr lang="en-IN" dirty="0" smtClean="0"/>
              <a:t> Average monthly hours</a:t>
            </a:r>
          </a:p>
          <a:p>
            <a:r>
              <a:rPr lang="en-IN" dirty="0" smtClean="0"/>
              <a:t> Time spent at the company </a:t>
            </a:r>
          </a:p>
          <a:p>
            <a:r>
              <a:rPr lang="en-IN" dirty="0" smtClean="0"/>
              <a:t>work accident </a:t>
            </a:r>
          </a:p>
          <a:p>
            <a:r>
              <a:rPr lang="en-IN" dirty="0" smtClean="0"/>
              <a:t>promotion in the last 5 years</a:t>
            </a:r>
          </a:p>
          <a:p>
            <a:r>
              <a:rPr lang="en-IN" dirty="0" smtClean="0"/>
              <a:t> Departments (column sales)</a:t>
            </a:r>
          </a:p>
          <a:p>
            <a:r>
              <a:rPr lang="en-IN" dirty="0" smtClean="0"/>
              <a:t> Salary Whether the employee has left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	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What type of employees are leaving? Determine which employees are prone to leave next.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38225" y="2077244"/>
            <a:ext cx="70675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Existing Employee Table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23937" y="2043906"/>
            <a:ext cx="70961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Ex- Employee Table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</a:t>
            </a:r>
            <a:r>
              <a:rPr lang="en-IN" dirty="0" smtClean="0"/>
              <a:t>From </a:t>
            </a:r>
            <a:r>
              <a:rPr lang="en-IN" dirty="0" smtClean="0"/>
              <a:t>the given data set, the following observations were noted:</a:t>
            </a:r>
          </a:p>
          <a:p>
            <a:r>
              <a:rPr lang="en-IN" dirty="0" smtClean="0"/>
              <a:t>Employees with low satisfaction level leave the company.</a:t>
            </a:r>
          </a:p>
          <a:p>
            <a:r>
              <a:rPr lang="en-IN" dirty="0" smtClean="0"/>
              <a:t>Employees with high </a:t>
            </a:r>
            <a:r>
              <a:rPr lang="en-IN" dirty="0" err="1" smtClean="0"/>
              <a:t>average_working_hours</a:t>
            </a:r>
            <a:r>
              <a:rPr lang="en-IN" dirty="0" smtClean="0"/>
              <a:t> will leave.</a:t>
            </a:r>
          </a:p>
          <a:p>
            <a:r>
              <a:rPr lang="en-IN" dirty="0" smtClean="0"/>
              <a:t>Employees with low salary will leave.</a:t>
            </a:r>
          </a:p>
          <a:p>
            <a:r>
              <a:rPr lang="en-IN" dirty="0" smtClean="0"/>
              <a:t>Satisfaction Level is inversely proportional to </a:t>
            </a:r>
            <a:r>
              <a:rPr lang="en-IN" dirty="0" err="1" smtClean="0"/>
              <a:t>average_working_hours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Data Analysis(Ex- Employee Table)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Average-</a:t>
            </a:r>
          </a:p>
          <a:p>
            <a:r>
              <a:rPr lang="en-IN" dirty="0" smtClean="0"/>
              <a:t>Satisfaction level- 0.44</a:t>
            </a:r>
          </a:p>
          <a:p>
            <a:r>
              <a:rPr lang="en-IN" dirty="0" smtClean="0"/>
              <a:t>Number of projects – 3</a:t>
            </a:r>
          </a:p>
          <a:p>
            <a:r>
              <a:rPr lang="en-IN" dirty="0" smtClean="0"/>
              <a:t>Monthly Hours- 208	</a:t>
            </a:r>
          </a:p>
          <a:p>
            <a:r>
              <a:rPr lang="en-IN" dirty="0" smtClean="0"/>
              <a:t>Time Spent In Company – 4 hrs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Analysis Results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Algorithm-</a:t>
            </a:r>
          </a:p>
          <a:p>
            <a:pPr>
              <a:buNone/>
            </a:pPr>
            <a:r>
              <a:rPr lang="en-IN" dirty="0" smtClean="0"/>
              <a:t>If(</a:t>
            </a:r>
            <a:r>
              <a:rPr lang="en-IN" dirty="0" err="1" smtClean="0"/>
              <a:t>satisfaction_level</a:t>
            </a:r>
            <a:r>
              <a:rPr lang="en-IN" dirty="0" smtClean="0"/>
              <a:t> &lt;0.4)</a:t>
            </a:r>
          </a:p>
          <a:p>
            <a:pPr>
              <a:buNone/>
            </a:pPr>
            <a:r>
              <a:rPr lang="en-IN" dirty="0" smtClean="0"/>
              <a:t>{  #employee leaves }</a:t>
            </a:r>
          </a:p>
          <a:p>
            <a:pPr>
              <a:buNone/>
            </a:pPr>
            <a:r>
              <a:rPr lang="en-IN" dirty="0" smtClean="0"/>
              <a:t>Else if(</a:t>
            </a:r>
            <a:r>
              <a:rPr lang="en-IN" dirty="0" err="1" smtClean="0"/>
              <a:t>monthy_hours</a:t>
            </a:r>
            <a:r>
              <a:rPr lang="en-IN" dirty="0" smtClean="0"/>
              <a:t>&gt;210 &amp;&amp; salary==low)</a:t>
            </a:r>
          </a:p>
          <a:p>
            <a:pPr>
              <a:buNone/>
            </a:pPr>
            <a:r>
              <a:rPr lang="en-IN" dirty="0" smtClean="0"/>
              <a:t>{#employee leaves}</a:t>
            </a:r>
          </a:p>
          <a:p>
            <a:pPr>
              <a:buNone/>
            </a:pPr>
            <a:r>
              <a:rPr lang="en-IN" dirty="0" smtClean="0"/>
              <a:t>Else if(</a:t>
            </a:r>
            <a:r>
              <a:rPr lang="en-IN" dirty="0" err="1" smtClean="0"/>
              <a:t>no_of_projects</a:t>
            </a:r>
            <a:r>
              <a:rPr lang="en-IN" dirty="0" smtClean="0"/>
              <a:t>&lt;2)</a:t>
            </a:r>
          </a:p>
          <a:p>
            <a:pPr>
              <a:buNone/>
            </a:pPr>
            <a:r>
              <a:rPr lang="en-IN" dirty="0" smtClean="0"/>
              <a:t>{#employee leaves}</a:t>
            </a:r>
          </a:p>
          <a:p>
            <a:pPr>
              <a:buNone/>
            </a:pPr>
            <a:r>
              <a:rPr lang="en-IN" dirty="0" smtClean="0"/>
              <a:t>Else if(</a:t>
            </a:r>
            <a:r>
              <a:rPr lang="en-IN" dirty="0" err="1" smtClean="0"/>
              <a:t>no_of_projects</a:t>
            </a:r>
            <a:r>
              <a:rPr lang="en-IN" dirty="0" smtClean="0"/>
              <a:t>&gt;3 &amp;&amp; salary==low)</a:t>
            </a:r>
          </a:p>
          <a:p>
            <a:pPr>
              <a:buNone/>
            </a:pPr>
            <a:r>
              <a:rPr lang="en-IN" dirty="0" smtClean="0"/>
              <a:t>{#employee leaves}</a:t>
            </a:r>
          </a:p>
          <a:p>
            <a:pPr>
              <a:buNone/>
            </a:pPr>
            <a:r>
              <a:rPr lang="en-IN" dirty="0" smtClean="0"/>
              <a:t>Else if(</a:t>
            </a:r>
            <a:r>
              <a:rPr lang="en-IN" dirty="0" err="1" smtClean="0"/>
              <a:t>monthly_hours</a:t>
            </a:r>
            <a:r>
              <a:rPr lang="en-IN" dirty="0" smtClean="0"/>
              <a:t>&gt;210 &amp;&amp; </a:t>
            </a:r>
            <a:r>
              <a:rPr lang="en-IN" dirty="0" err="1" smtClean="0"/>
              <a:t>time_spent_in</a:t>
            </a:r>
            <a:r>
              <a:rPr lang="en-IN" dirty="0" smtClean="0"/>
              <a:t> company&gt;4)</a:t>
            </a:r>
          </a:p>
          <a:p>
            <a:pPr>
              <a:buNone/>
            </a:pPr>
            <a:r>
              <a:rPr lang="en-IN" dirty="0" smtClean="0"/>
              <a:t>{#employee leaves}</a:t>
            </a:r>
          </a:p>
          <a:p>
            <a:pPr>
              <a:buNone/>
            </a:pPr>
            <a:r>
              <a:rPr lang="en-IN" dirty="0" smtClean="0"/>
              <a:t>Else</a:t>
            </a:r>
          </a:p>
          <a:p>
            <a:pPr>
              <a:buNone/>
            </a:pPr>
            <a:r>
              <a:rPr lang="en-IN" dirty="0" smtClean="0"/>
              <a:t>{#employee does not leave}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Predicting The Result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Employee attrition can be predicted by using the algorithm shown the above slides.</a:t>
            </a:r>
          </a:p>
          <a:p>
            <a:pPr>
              <a:buNone/>
            </a:pPr>
            <a:r>
              <a:rPr lang="en-IN" dirty="0" smtClean="0"/>
              <a:t>Steps to implement this algorithm:</a:t>
            </a:r>
          </a:p>
          <a:p>
            <a:pPr marL="514350" indent="-514350">
              <a:buAutoNum type="arabicPeriod"/>
            </a:pPr>
            <a:r>
              <a:rPr lang="en-IN" dirty="0" smtClean="0"/>
              <a:t>Data Pre-processing</a:t>
            </a:r>
          </a:p>
          <a:p>
            <a:pPr marL="514350" indent="-514350">
              <a:buAutoNum type="arabicPeriod"/>
            </a:pPr>
            <a:r>
              <a:rPr lang="en-IN" dirty="0" smtClean="0"/>
              <a:t>Data Analysis</a:t>
            </a:r>
          </a:p>
          <a:p>
            <a:pPr marL="514350" indent="-514350">
              <a:buAutoNum type="arabicPeriod"/>
            </a:pPr>
            <a:r>
              <a:rPr lang="en-IN" dirty="0" smtClean="0"/>
              <a:t>Estimation based on analysis</a:t>
            </a:r>
          </a:p>
          <a:p>
            <a:pPr marL="514350" indent="-514350">
              <a:buAutoNum type="arabicPeriod"/>
            </a:pPr>
            <a:r>
              <a:rPr lang="en-IN" dirty="0" smtClean="0"/>
              <a:t>Result(not yet completed)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</TotalTime>
  <Words>264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Proof Of Concept Project</vt:lpstr>
      <vt:lpstr>Problem Statement </vt:lpstr>
      <vt:lpstr>Objective</vt:lpstr>
      <vt:lpstr>Existing Employee Table</vt:lpstr>
      <vt:lpstr>Ex- Employee Table</vt:lpstr>
      <vt:lpstr>Data Analysis(Ex- Employee Table)</vt:lpstr>
      <vt:lpstr>Data Analysis Results</vt:lpstr>
      <vt:lpstr>Predicting The Result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 Project</dc:title>
  <dc:creator>Zack</dc:creator>
  <cp:lastModifiedBy>Sandeep</cp:lastModifiedBy>
  <cp:revision>10</cp:revision>
  <dcterms:created xsi:type="dcterms:W3CDTF">2006-08-16T00:00:00Z</dcterms:created>
  <dcterms:modified xsi:type="dcterms:W3CDTF">2019-06-25T18:06:30Z</dcterms:modified>
</cp:coreProperties>
</file>