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7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BB1F31F3-0360-43B5-86CD-504C03F637A7}" type="datetimeFigureOut">
              <a:rPr lang="ru-RU" smtClean="0"/>
              <a:pPr/>
              <a:t>23.02.2020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085393" y="236539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58B4CCF-D62D-4FC6-AD36-4F468D42B64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F31F3-0360-43B5-86CD-504C03F637A7}" type="datetimeFigureOut">
              <a:rPr lang="ru-RU" smtClean="0"/>
              <a:pPr/>
              <a:t>23.02.2020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B4CCF-D62D-4FC6-AD36-4F468D42B64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53200" y="609601"/>
            <a:ext cx="2057400" cy="55165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609601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553200" y="6248403"/>
            <a:ext cx="2209800" cy="365125"/>
          </a:xfrm>
        </p:spPr>
        <p:txBody>
          <a:bodyPr/>
          <a:lstStyle/>
          <a:p>
            <a:fld id="{BB1F31F3-0360-43B5-86CD-504C03F637A7}" type="datetimeFigureOut">
              <a:rPr lang="ru-RU" smtClean="0"/>
              <a:pPr/>
              <a:t>23.02.2020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57201" y="6248208"/>
            <a:ext cx="557348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6096319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6142039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6142039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 rot="5400000">
            <a:off x="5989639" y="144463"/>
            <a:ext cx="533400" cy="244476"/>
          </a:xfrm>
        </p:spPr>
        <p:txBody>
          <a:bodyPr/>
          <a:lstStyle/>
          <a:p>
            <a:fld id="{658B4CCF-D62D-4FC6-AD36-4F468D42B64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F31F3-0360-43B5-86CD-504C03F637A7}" type="datetimeFigureOut">
              <a:rPr lang="ru-RU" smtClean="0"/>
              <a:pPr/>
              <a:t>23.02.2020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58B4CCF-D62D-4FC6-AD36-4F468D42B64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71601" y="2743201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F31F3-0360-43B5-86CD-504C03F637A7}" type="datetimeFigureOut">
              <a:rPr lang="ru-RU" smtClean="0"/>
              <a:pPr/>
              <a:t>23.02.2020</a:t>
            </a:fld>
            <a:endParaRPr lang="ru-RU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58B4CCF-D62D-4FC6-AD36-4F468D42B64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8" name="Дата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B1F31F3-0360-43B5-86CD-504C03F637A7}" type="datetimeFigureOut">
              <a:rPr lang="ru-RU" smtClean="0"/>
              <a:pPr/>
              <a:t>23.02.2020</a:t>
            </a:fld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58B4CCF-D62D-4FC6-AD36-4F468D42B64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3400" y="273051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B1F31F3-0360-43B5-86CD-504C03F637A7}" type="datetimeFigureOut">
              <a:rPr lang="ru-RU" smtClean="0"/>
              <a:pPr/>
              <a:t>23.02.2020</a:t>
            </a:fld>
            <a:endParaRPr lang="ru-RU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58B4CCF-D62D-4FC6-AD36-4F468D42B64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ru-RU"/>
          </a:p>
        </p:txBody>
      </p:sp>
      <p:sp>
        <p:nvSpPr>
          <p:cNvPr id="16" name="Текст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5" name="Текст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F31F3-0360-43B5-86CD-504C03F637A7}" type="datetimeFigureOut">
              <a:rPr lang="ru-RU" smtClean="0"/>
              <a:pPr/>
              <a:t>23.02.2020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58B4CCF-D62D-4FC6-AD36-4F468D42B64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F31F3-0360-43B5-86CD-504C03F637A7}" type="datetimeFigureOut">
              <a:rPr lang="ru-RU" smtClean="0"/>
              <a:pPr/>
              <a:t>23.02.2020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58B4CCF-D62D-4FC6-AD36-4F468D42B64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3051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F31F3-0360-43B5-86CD-504C03F637A7}" type="datetimeFigureOut">
              <a:rPr lang="ru-RU" smtClean="0"/>
              <a:pPr/>
              <a:t>23.02.2020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58B4CCF-D62D-4FC6-AD36-4F468D42B64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оугольник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>
          <a:xfrm>
            <a:off x="6248400" y="6248401"/>
            <a:ext cx="2667000" cy="365125"/>
          </a:xfrm>
        </p:spPr>
        <p:txBody>
          <a:bodyPr rtlCol="0"/>
          <a:lstStyle/>
          <a:p>
            <a:fld id="{BB1F31F3-0360-43B5-86CD-504C03F637A7}" type="datetimeFigureOut">
              <a:rPr lang="ru-RU" smtClean="0"/>
              <a:pPr/>
              <a:t>23.02.2020</a:t>
            </a:fld>
            <a:endParaRPr lang="ru-RU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58B4CCF-D62D-4FC6-AD36-4F468D42B64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2"/>
          </p:nvPr>
        </p:nvSpPr>
        <p:spPr>
          <a:xfrm>
            <a:off x="1600200" y="6248207"/>
            <a:ext cx="4572000" cy="365125"/>
          </a:xfrm>
        </p:spPr>
        <p:txBody>
          <a:bodyPr rtlCol="0"/>
          <a:lstStyle/>
          <a:p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096000" y="6248401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B1F31F3-0360-43B5-86CD-504C03F637A7}" type="datetimeFigureOut">
              <a:rPr lang="ru-RU" smtClean="0"/>
              <a:pPr/>
              <a:t>23.02.2020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609601" y="6248207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590549" y="1280160"/>
            <a:ext cx="8553451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58B4CCF-D62D-4FC6-AD36-4F468D42B64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77" r:id="rId1"/>
    <p:sldLayoutId id="2147484178" r:id="rId2"/>
    <p:sldLayoutId id="2147484179" r:id="rId3"/>
    <p:sldLayoutId id="2147484180" r:id="rId4"/>
    <p:sldLayoutId id="2147484181" r:id="rId5"/>
    <p:sldLayoutId id="2147484182" r:id="rId6"/>
    <p:sldLayoutId id="2147484183" r:id="rId7"/>
    <p:sldLayoutId id="2147484184" r:id="rId8"/>
    <p:sldLayoutId id="2147484185" r:id="rId9"/>
    <p:sldLayoutId id="2147484186" r:id="rId10"/>
    <p:sldLayoutId id="2147484187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Ohmyfood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Projet</a:t>
            </a:r>
            <a:r>
              <a:rPr lang="en-US" dirty="0" smtClean="0"/>
              <a:t> 3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</a:t>
            </a:r>
            <a:r>
              <a:rPr lang="en-US" dirty="0" err="1" smtClean="0"/>
              <a:t>css</a:t>
            </a:r>
            <a:r>
              <a:rPr lang="en-US" dirty="0" smtClean="0"/>
              <a:t>: page </a:t>
            </a:r>
            <a:r>
              <a:rPr lang="en-US" dirty="0" err="1" smtClean="0"/>
              <a:t>principale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-Animation de fondue : pour</a:t>
            </a:r>
          </a:p>
          <a:p>
            <a:pPr>
              <a:buNone/>
            </a:pPr>
            <a:r>
              <a:rPr lang="en-US" sz="2800" dirty="0" smtClean="0"/>
              <a:t> la </a:t>
            </a:r>
            <a:r>
              <a:rPr lang="en-US" sz="2800" dirty="0" err="1" smtClean="0"/>
              <a:t>réalisation</a:t>
            </a:r>
            <a:r>
              <a:rPr lang="en-US" sz="2800" dirty="0" smtClean="0"/>
              <a:t> </a:t>
            </a:r>
            <a:r>
              <a:rPr lang="en-US" sz="2800" dirty="0" smtClean="0"/>
              <a:t>de </a:t>
            </a:r>
            <a:r>
              <a:rPr lang="en-US" sz="2800" dirty="0" err="1" smtClean="0"/>
              <a:t>cette</a:t>
            </a:r>
            <a:r>
              <a:rPr lang="en-US" sz="2800" dirty="0" smtClean="0"/>
              <a:t> </a:t>
            </a:r>
          </a:p>
          <a:p>
            <a:pPr>
              <a:buNone/>
            </a:pPr>
            <a:r>
              <a:rPr lang="en-US" sz="2800" dirty="0" smtClean="0"/>
              <a:t>animation on </a:t>
            </a:r>
            <a:r>
              <a:rPr lang="en-US" sz="2800" dirty="0" err="1" smtClean="0"/>
              <a:t>utilise</a:t>
            </a:r>
            <a:r>
              <a:rPr lang="en-US" sz="2800" dirty="0" smtClean="0"/>
              <a:t> la </a:t>
            </a:r>
          </a:p>
          <a:p>
            <a:pPr>
              <a:buNone/>
            </a:pPr>
            <a:r>
              <a:rPr lang="en-US" sz="2800" dirty="0" smtClean="0"/>
              <a:t>pseudo class hover </a:t>
            </a:r>
            <a:r>
              <a:rPr lang="en-US" sz="2800" dirty="0" err="1" smtClean="0"/>
              <a:t>sur</a:t>
            </a:r>
            <a:r>
              <a:rPr lang="en-US" sz="2800" dirty="0" smtClean="0"/>
              <a:t> les </a:t>
            </a:r>
          </a:p>
          <a:p>
            <a:pPr>
              <a:buNone/>
            </a:pPr>
            <a:r>
              <a:rPr lang="en-US" sz="2800" dirty="0" smtClean="0"/>
              <a:t>elements </a:t>
            </a:r>
            <a:r>
              <a:rPr lang="en-US" sz="2800" dirty="0" err="1" smtClean="0"/>
              <a:t>portants</a:t>
            </a:r>
            <a:r>
              <a:rPr lang="en-US" sz="2800" dirty="0" smtClean="0"/>
              <a:t> la </a:t>
            </a:r>
            <a:r>
              <a:rPr lang="en-US" sz="2800" dirty="0" err="1" smtClean="0"/>
              <a:t>classe</a:t>
            </a:r>
            <a:r>
              <a:rPr lang="en-US" sz="2800" dirty="0" smtClean="0"/>
              <a:t> </a:t>
            </a:r>
          </a:p>
          <a:p>
            <a:pPr>
              <a:buNone/>
            </a:pPr>
            <a:r>
              <a:rPr lang="en-US" sz="2800" dirty="0" smtClean="0"/>
              <a:t>.menu , </a:t>
            </a:r>
            <a:r>
              <a:rPr lang="en-US" sz="2800" dirty="0" err="1" smtClean="0"/>
              <a:t>ensuite</a:t>
            </a:r>
            <a:r>
              <a:rPr lang="en-US" sz="2800" dirty="0" smtClean="0"/>
              <a:t> grace </a:t>
            </a:r>
            <a:r>
              <a:rPr lang="en-US" sz="2800" dirty="0" smtClean="0"/>
              <a:t>à </a:t>
            </a:r>
            <a:r>
              <a:rPr lang="en-US" sz="2800" dirty="0" smtClean="0"/>
              <a:t>la </a:t>
            </a:r>
          </a:p>
          <a:p>
            <a:pPr>
              <a:buNone/>
            </a:pPr>
            <a:r>
              <a:rPr lang="en-US" sz="2800" dirty="0" err="1" smtClean="0"/>
              <a:t>propriété</a:t>
            </a:r>
            <a:r>
              <a:rPr lang="en-US" sz="2800" dirty="0" smtClean="0"/>
              <a:t> </a:t>
            </a:r>
            <a:r>
              <a:rPr lang="en-US" sz="2800" dirty="0" err="1" smtClean="0"/>
              <a:t>css</a:t>
            </a:r>
            <a:r>
              <a:rPr lang="en-US" sz="2800" dirty="0" smtClean="0"/>
              <a:t> transition , on anime les </a:t>
            </a:r>
            <a:r>
              <a:rPr lang="en-US" sz="2800" dirty="0" err="1" smtClean="0"/>
              <a:t>propriétés</a:t>
            </a:r>
            <a:r>
              <a:rPr lang="en-US" sz="2800" dirty="0" smtClean="0"/>
              <a:t> </a:t>
            </a:r>
            <a:r>
              <a:rPr lang="en-US" sz="2800" dirty="0" smtClean="0"/>
              <a:t>font-size et opacity des </a:t>
            </a:r>
            <a:r>
              <a:rPr lang="en-US" sz="2800" dirty="0" err="1" smtClean="0"/>
              <a:t>éléments</a:t>
            </a:r>
            <a:r>
              <a:rPr lang="en-US" sz="2800" dirty="0" smtClean="0"/>
              <a:t> </a:t>
            </a:r>
            <a:r>
              <a:rPr lang="en-US" sz="2800" dirty="0" smtClean="0"/>
              <a:t>, </a:t>
            </a:r>
            <a:r>
              <a:rPr lang="en-US" sz="2800" dirty="0" err="1" smtClean="0"/>
              <a:t>ce</a:t>
            </a:r>
            <a:r>
              <a:rPr lang="en-US" sz="2800" dirty="0" smtClean="0"/>
              <a:t> qui </a:t>
            </a:r>
            <a:r>
              <a:rPr lang="en-US" sz="2800" dirty="0" err="1" smtClean="0"/>
              <a:t>donne</a:t>
            </a:r>
            <a:r>
              <a:rPr lang="en-US" sz="2800" dirty="0" smtClean="0"/>
              <a:t> </a:t>
            </a:r>
            <a:r>
              <a:rPr lang="en-US" sz="2800" dirty="0" err="1" smtClean="0"/>
              <a:t>l’effet</a:t>
            </a:r>
            <a:r>
              <a:rPr lang="en-US" sz="2800" dirty="0" smtClean="0"/>
              <a:t> recherché</a:t>
            </a:r>
            <a:endParaRPr lang="ru-RU" sz="2800" dirty="0"/>
          </a:p>
        </p:txBody>
      </p:sp>
      <p:pic>
        <p:nvPicPr>
          <p:cNvPr id="4" name="Рисунок 3" descr="animation_fondu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472" y="1643050"/>
            <a:ext cx="4000528" cy="30718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</a:t>
            </a:r>
            <a:r>
              <a:rPr lang="en-US" dirty="0" err="1" smtClean="0"/>
              <a:t>css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smtClean="0"/>
              <a:t>La </a:t>
            </a:r>
            <a:r>
              <a:rPr lang="en-US" sz="2800" dirty="0" err="1" smtClean="0"/>
              <a:t>seconde</a:t>
            </a:r>
            <a:r>
              <a:rPr lang="en-US" sz="2800" dirty="0" smtClean="0"/>
              <a:t> </a:t>
            </a:r>
            <a:r>
              <a:rPr lang="en-US" sz="2800" dirty="0" smtClean="0"/>
              <a:t>animation </a:t>
            </a:r>
            <a:r>
              <a:rPr lang="en-US" sz="2800" dirty="0" err="1" smtClean="0"/>
              <a:t>présente</a:t>
            </a:r>
            <a:r>
              <a:rPr lang="en-US" sz="2800" dirty="0" smtClean="0"/>
              <a:t> </a:t>
            </a:r>
            <a:r>
              <a:rPr lang="en-US" sz="2800" dirty="0" err="1" smtClean="0"/>
              <a:t>sur</a:t>
            </a:r>
            <a:r>
              <a:rPr lang="en-US" sz="2800" dirty="0" smtClean="0"/>
              <a:t> la page </a:t>
            </a:r>
            <a:r>
              <a:rPr lang="en-US" sz="2800" dirty="0" err="1" smtClean="0"/>
              <a:t>est</a:t>
            </a:r>
            <a:r>
              <a:rPr lang="en-US" sz="2800" dirty="0" smtClean="0"/>
              <a:t> </a:t>
            </a:r>
            <a:r>
              <a:rPr lang="en-US" sz="2800" dirty="0" err="1" smtClean="0"/>
              <a:t>l’apparition</a:t>
            </a:r>
            <a:r>
              <a:rPr lang="en-US" sz="2800" dirty="0" smtClean="0"/>
              <a:t> progressive de point de suspension . Pour </a:t>
            </a:r>
            <a:r>
              <a:rPr lang="en-US" sz="2800" dirty="0" err="1" smtClean="0"/>
              <a:t>cela</a:t>
            </a:r>
            <a:r>
              <a:rPr lang="en-US" sz="2800" dirty="0" smtClean="0"/>
              <a:t> nous </a:t>
            </a:r>
            <a:r>
              <a:rPr lang="en-US" sz="2800" dirty="0" err="1" smtClean="0"/>
              <a:t>avons</a:t>
            </a:r>
            <a:r>
              <a:rPr lang="en-US" sz="2800" dirty="0" smtClean="0"/>
              <a:t> </a:t>
            </a:r>
            <a:r>
              <a:rPr lang="en-US" sz="2800" dirty="0" err="1" smtClean="0"/>
              <a:t>deux</a:t>
            </a:r>
            <a:r>
              <a:rPr lang="en-US" sz="2800" dirty="0" smtClean="0"/>
              <a:t> </a:t>
            </a:r>
            <a:r>
              <a:rPr lang="en-US" sz="2800" dirty="0" err="1" smtClean="0"/>
              <a:t>mixins</a:t>
            </a:r>
            <a:r>
              <a:rPr lang="en-US" sz="2800" dirty="0" smtClean="0"/>
              <a:t> </a:t>
            </a:r>
            <a:r>
              <a:rPr lang="en-US" sz="2800" dirty="0" err="1" smtClean="0"/>
              <a:t>que</a:t>
            </a:r>
            <a:r>
              <a:rPr lang="en-US" sz="2800" dirty="0" smtClean="0"/>
              <a:t> </a:t>
            </a:r>
            <a:r>
              <a:rPr lang="en-US" sz="2800" dirty="0" err="1" smtClean="0"/>
              <a:t>l’on</a:t>
            </a:r>
            <a:r>
              <a:rPr lang="en-US" sz="2800" dirty="0" smtClean="0"/>
              <a:t> </a:t>
            </a:r>
            <a:r>
              <a:rPr lang="en-US" sz="2800" dirty="0" err="1" smtClean="0"/>
              <a:t>applique</a:t>
            </a:r>
            <a:r>
              <a:rPr lang="en-US" sz="2800" dirty="0" smtClean="0"/>
              <a:t> </a:t>
            </a:r>
            <a:r>
              <a:rPr lang="en-US" sz="2800" dirty="0" smtClean="0"/>
              <a:t>aux </a:t>
            </a:r>
            <a:r>
              <a:rPr lang="en-US" sz="2800" dirty="0" err="1" smtClean="0"/>
              <a:t>balises</a:t>
            </a:r>
            <a:r>
              <a:rPr lang="en-US" sz="2800" dirty="0" smtClean="0"/>
              <a:t> </a:t>
            </a:r>
            <a:r>
              <a:rPr lang="en-US" sz="2800" dirty="0" err="1" smtClean="0"/>
              <a:t>i</a:t>
            </a:r>
            <a:r>
              <a:rPr lang="en-US" sz="2800" dirty="0" smtClean="0"/>
              <a:t> presents </a:t>
            </a:r>
            <a:r>
              <a:rPr lang="en-US" sz="2800" dirty="0" err="1" smtClean="0"/>
              <a:t>dans</a:t>
            </a:r>
            <a:r>
              <a:rPr lang="en-US" sz="2800" dirty="0" smtClean="0"/>
              <a:t> </a:t>
            </a:r>
            <a:r>
              <a:rPr lang="en-US" sz="2800" dirty="0" err="1" smtClean="0"/>
              <a:t>l’elements</a:t>
            </a:r>
            <a:r>
              <a:rPr lang="en-US" sz="2800" dirty="0" smtClean="0"/>
              <a:t> </a:t>
            </a:r>
            <a:r>
              <a:rPr lang="en-US" sz="2800" dirty="0" err="1" smtClean="0"/>
              <a:t>portant</a:t>
            </a:r>
            <a:r>
              <a:rPr lang="en-US" sz="2800" dirty="0" smtClean="0"/>
              <a:t> la </a:t>
            </a:r>
            <a:r>
              <a:rPr lang="en-US" sz="2800" dirty="0" err="1" smtClean="0"/>
              <a:t>classe</a:t>
            </a:r>
            <a:r>
              <a:rPr lang="en-US" sz="2800" dirty="0" smtClean="0"/>
              <a:t> .modifie-heading__h3</a:t>
            </a:r>
          </a:p>
          <a:p>
            <a:endParaRPr lang="ru-RU" dirty="0"/>
          </a:p>
        </p:txBody>
      </p:sp>
      <p:pic>
        <p:nvPicPr>
          <p:cNvPr id="4" name="Рисунок 3" descr="susoend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4143380"/>
            <a:ext cx="4357686" cy="1173223"/>
          </a:xfrm>
          <a:prstGeom prst="rect">
            <a:avLst/>
          </a:prstGeom>
        </p:spPr>
      </p:pic>
      <p:pic>
        <p:nvPicPr>
          <p:cNvPr id="5" name="Рисунок 4" descr="susoend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6314" y="4143380"/>
            <a:ext cx="4000528" cy="11494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</a:t>
            </a:r>
            <a:r>
              <a:rPr lang="en-US" dirty="0" err="1" smtClean="0"/>
              <a:t>css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La </a:t>
            </a:r>
            <a:r>
              <a:rPr lang="en-US" dirty="0" err="1" smtClean="0"/>
              <a:t>dernière</a:t>
            </a:r>
            <a:r>
              <a:rPr lang="en-US" dirty="0" smtClean="0"/>
              <a:t> </a:t>
            </a:r>
            <a:r>
              <a:rPr lang="en-US" dirty="0" smtClean="0"/>
              <a:t>animation </a:t>
            </a:r>
            <a:r>
              <a:rPr lang="en-US" dirty="0" err="1" smtClean="0"/>
              <a:t>présente</a:t>
            </a:r>
            <a:r>
              <a:rPr lang="en-US" dirty="0" smtClean="0"/>
              <a:t> </a:t>
            </a:r>
            <a:r>
              <a:rPr lang="en-US" dirty="0" err="1" smtClean="0"/>
              <a:t>sur</a:t>
            </a:r>
            <a:r>
              <a:rPr lang="en-US" dirty="0" smtClean="0"/>
              <a:t> la page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l’effet</a:t>
            </a:r>
            <a:r>
              <a:rPr lang="en-US" dirty="0" smtClean="0"/>
              <a:t> </a:t>
            </a:r>
            <a:r>
              <a:rPr lang="en-US" dirty="0" smtClean="0"/>
              <a:t>wiggle. </a:t>
            </a:r>
            <a:r>
              <a:rPr lang="en-US" dirty="0" smtClean="0"/>
              <a:t>Pour </a:t>
            </a:r>
            <a:r>
              <a:rPr lang="en-US" dirty="0" err="1" smtClean="0"/>
              <a:t>cela</a:t>
            </a:r>
            <a:r>
              <a:rPr lang="en-US" dirty="0" smtClean="0"/>
              <a:t> nous </a:t>
            </a:r>
            <a:r>
              <a:rPr lang="en-US" dirty="0" err="1" smtClean="0"/>
              <a:t>avons</a:t>
            </a:r>
            <a:r>
              <a:rPr lang="en-US" dirty="0" smtClean="0"/>
              <a:t> </a:t>
            </a:r>
            <a:r>
              <a:rPr lang="en-US" dirty="0" err="1" smtClean="0"/>
              <a:t>concu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keyframes</a:t>
            </a:r>
            <a:r>
              <a:rPr lang="en-US" dirty="0" smtClean="0"/>
              <a:t> </a:t>
            </a:r>
            <a:r>
              <a:rPr lang="en-US" dirty="0" smtClean="0"/>
              <a:t>et </a:t>
            </a:r>
            <a:r>
              <a:rPr lang="en-US" dirty="0" err="1" smtClean="0"/>
              <a:t>l’avons</a:t>
            </a:r>
            <a:r>
              <a:rPr lang="en-US" dirty="0" smtClean="0"/>
              <a:t> </a:t>
            </a:r>
            <a:r>
              <a:rPr lang="en-US" dirty="0" smtClean="0"/>
              <a:t>appliqué </a:t>
            </a:r>
            <a:r>
              <a:rPr lang="en-US" dirty="0" smtClean="0"/>
              <a:t>aux </a:t>
            </a:r>
            <a:r>
              <a:rPr lang="en-US" dirty="0" err="1" smtClean="0"/>
              <a:t>élements</a:t>
            </a:r>
            <a:r>
              <a:rPr lang="en-US" dirty="0" smtClean="0"/>
              <a:t> </a:t>
            </a:r>
            <a:r>
              <a:rPr lang="en-US" dirty="0" smtClean="0"/>
              <a:t>du footer</a:t>
            </a:r>
          </a:p>
          <a:p>
            <a:endParaRPr lang="ru-RU" dirty="0"/>
          </a:p>
        </p:txBody>
      </p:sp>
      <p:pic>
        <p:nvPicPr>
          <p:cNvPr id="4" name="Рисунок 3" descr="keyfram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43314"/>
            <a:ext cx="3619525" cy="1785950"/>
          </a:xfrm>
          <a:prstGeom prst="rect">
            <a:avLst/>
          </a:prstGeom>
        </p:spPr>
      </p:pic>
      <p:pic>
        <p:nvPicPr>
          <p:cNvPr id="5" name="Рисунок 4" descr="footer_cs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6314" y="2928934"/>
            <a:ext cx="2857520" cy="39155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 Menus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Tous</a:t>
            </a:r>
            <a:r>
              <a:rPr lang="en-US" dirty="0" smtClean="0"/>
              <a:t> les menus </a:t>
            </a:r>
            <a:r>
              <a:rPr lang="en-US" dirty="0" err="1" smtClean="0"/>
              <a:t>sont</a:t>
            </a:r>
            <a:r>
              <a:rPr lang="en-US" dirty="0" smtClean="0"/>
              <a:t> </a:t>
            </a:r>
            <a:r>
              <a:rPr lang="en-US" dirty="0" err="1" smtClean="0"/>
              <a:t>réalisés</a:t>
            </a:r>
            <a:r>
              <a:rPr lang="en-US" dirty="0" smtClean="0"/>
              <a:t> </a:t>
            </a:r>
            <a:r>
              <a:rPr lang="en-US" dirty="0" smtClean="0"/>
              <a:t>avec </a:t>
            </a:r>
            <a:r>
              <a:rPr lang="en-US" dirty="0" smtClean="0"/>
              <a:t>la </a:t>
            </a:r>
            <a:r>
              <a:rPr lang="en-US" dirty="0" smtClean="0"/>
              <a:t>meme </a:t>
            </a:r>
            <a:r>
              <a:rPr lang="en-US" dirty="0" err="1" smtClean="0"/>
              <a:t>logique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pic>
        <p:nvPicPr>
          <p:cNvPr id="4" name="Рисунок 3" descr="ite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48" y="2285992"/>
            <a:ext cx="6786610" cy="2215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Les menus </a:t>
            </a:r>
            <a:r>
              <a:rPr lang="en-US" dirty="0" err="1" smtClean="0"/>
              <a:t>css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La </a:t>
            </a:r>
            <a:r>
              <a:rPr lang="en-US" dirty="0" err="1" smtClean="0"/>
              <a:t>seule</a:t>
            </a:r>
            <a:r>
              <a:rPr lang="en-US" dirty="0" smtClean="0"/>
              <a:t> animations </a:t>
            </a:r>
            <a:r>
              <a:rPr lang="en-US" dirty="0" err="1" smtClean="0"/>
              <a:t>présente</a:t>
            </a:r>
            <a:r>
              <a:rPr lang="en-US" dirty="0" smtClean="0"/>
              <a:t> </a:t>
            </a:r>
            <a:r>
              <a:rPr lang="en-US" dirty="0" err="1" smtClean="0"/>
              <a:t>dans</a:t>
            </a:r>
            <a:r>
              <a:rPr lang="en-US" dirty="0" smtClean="0"/>
              <a:t> </a:t>
            </a:r>
            <a:r>
              <a:rPr lang="en-US" dirty="0" err="1" smtClean="0"/>
              <a:t>chaque</a:t>
            </a:r>
            <a:r>
              <a:rPr lang="en-US" dirty="0" smtClean="0"/>
              <a:t> menu </a:t>
            </a:r>
            <a:r>
              <a:rPr lang="en-US" dirty="0" err="1" smtClean="0"/>
              <a:t>est</a:t>
            </a:r>
            <a:r>
              <a:rPr lang="en-US" dirty="0" smtClean="0"/>
              <a:t> le </a:t>
            </a:r>
            <a:r>
              <a:rPr lang="en-US" dirty="0" err="1" smtClean="0"/>
              <a:t>soulignement</a:t>
            </a:r>
            <a:r>
              <a:rPr lang="en-US" dirty="0" smtClean="0"/>
              <a:t> des categories.</a:t>
            </a:r>
          </a:p>
          <a:p>
            <a:endParaRPr lang="ru-RU" dirty="0"/>
          </a:p>
        </p:txBody>
      </p:sp>
      <p:pic>
        <p:nvPicPr>
          <p:cNvPr id="4" name="Рисунок 3" descr="soulignem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612" y="2555169"/>
            <a:ext cx="3357586" cy="43028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err="1" smtClean="0"/>
              <a:t>Livrable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Le site </a:t>
            </a:r>
            <a:r>
              <a:rPr lang="en-US" dirty="0" err="1" smtClean="0"/>
              <a:t>devait</a:t>
            </a:r>
            <a:r>
              <a:rPr lang="en-US" dirty="0" smtClean="0"/>
              <a:t> </a:t>
            </a:r>
            <a:r>
              <a:rPr lang="en-US" dirty="0" err="1" smtClean="0"/>
              <a:t>contenir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page </a:t>
            </a:r>
            <a:r>
              <a:rPr lang="en-US" dirty="0" err="1" smtClean="0"/>
              <a:t>d’accueille</a:t>
            </a:r>
            <a:r>
              <a:rPr lang="en-US" dirty="0" smtClean="0"/>
              <a:t> pr</a:t>
            </a:r>
            <a:r>
              <a:rPr lang="fr-FR" dirty="0" smtClean="0"/>
              <a:t>ésentant le logo du site , 4 pages contenant chacune le menu et 4 animations css </a:t>
            </a:r>
            <a:endParaRPr lang="ru-RU" dirty="0" smtClean="0"/>
          </a:p>
          <a:p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sur</a:t>
            </a:r>
            <a:r>
              <a:rPr lang="en-US" dirty="0" smtClean="0"/>
              <a:t> </a:t>
            </a:r>
            <a:r>
              <a:rPr lang="en-US" dirty="0" err="1" smtClean="0"/>
              <a:t>chaque</a:t>
            </a:r>
            <a:r>
              <a:rPr lang="en-US" dirty="0" smtClean="0"/>
              <a:t> item de type menu</a:t>
            </a:r>
          </a:p>
          <a:p>
            <a:r>
              <a:rPr lang="en-US" dirty="0" err="1" smtClean="0"/>
              <a:t>L’apparition</a:t>
            </a:r>
            <a:r>
              <a:rPr lang="en-US" dirty="0" smtClean="0"/>
              <a:t> des points de suspensions</a:t>
            </a:r>
          </a:p>
          <a:p>
            <a:r>
              <a:rPr lang="en-US" dirty="0" smtClean="0"/>
              <a:t>Un </a:t>
            </a:r>
            <a:r>
              <a:rPr lang="en-US" dirty="0" err="1" smtClean="0"/>
              <a:t>effet</a:t>
            </a:r>
            <a:r>
              <a:rPr lang="en-US" dirty="0" smtClean="0"/>
              <a:t> wiggle </a:t>
            </a:r>
            <a:r>
              <a:rPr lang="en-US" dirty="0" err="1" smtClean="0"/>
              <a:t>sur</a:t>
            </a:r>
            <a:r>
              <a:rPr lang="en-US" dirty="0" smtClean="0"/>
              <a:t> les </a:t>
            </a:r>
            <a:r>
              <a:rPr lang="en-US" dirty="0" err="1" smtClean="0"/>
              <a:t>boutons</a:t>
            </a:r>
            <a:r>
              <a:rPr lang="en-US" dirty="0" smtClean="0"/>
              <a:t> “contact” et “mentions </a:t>
            </a:r>
            <a:r>
              <a:rPr lang="fr-FR" dirty="0" smtClean="0"/>
              <a:t>légales</a:t>
            </a:r>
            <a:r>
              <a:rPr lang="en-US" dirty="0" smtClean="0"/>
              <a:t>” </a:t>
            </a:r>
          </a:p>
          <a:p>
            <a:r>
              <a:rPr lang="en-US" dirty="0" smtClean="0"/>
              <a:t>Le </a:t>
            </a:r>
            <a:r>
              <a:rPr lang="en-US" dirty="0" err="1" smtClean="0"/>
              <a:t>soulignement</a:t>
            </a:r>
            <a:r>
              <a:rPr lang="en-US" dirty="0" smtClean="0"/>
              <a:t> des </a:t>
            </a:r>
            <a:r>
              <a:rPr lang="en-US" dirty="0" err="1" smtClean="0"/>
              <a:t>titres</a:t>
            </a:r>
            <a:r>
              <a:rPr lang="en-US" dirty="0" smtClean="0"/>
              <a:t> </a:t>
            </a:r>
            <a:r>
              <a:rPr lang="en-US" dirty="0" err="1" smtClean="0"/>
              <a:t>repr</a:t>
            </a:r>
            <a:r>
              <a:rPr lang="fr-FR" dirty="0" smtClean="0"/>
              <a:t>é</a:t>
            </a:r>
            <a:r>
              <a:rPr lang="en-US" dirty="0" err="1" smtClean="0"/>
              <a:t>sentant</a:t>
            </a:r>
            <a:r>
              <a:rPr lang="en-US" dirty="0" smtClean="0"/>
              <a:t> les </a:t>
            </a:r>
            <a:r>
              <a:rPr lang="en-US" dirty="0" err="1" smtClean="0"/>
              <a:t>différents</a:t>
            </a:r>
            <a:r>
              <a:rPr lang="en-US" dirty="0" smtClean="0"/>
              <a:t> cat</a:t>
            </a:r>
            <a:r>
              <a:rPr lang="fr-FR" dirty="0" smtClean="0"/>
              <a:t>é</a:t>
            </a:r>
            <a:r>
              <a:rPr lang="en-US" dirty="0" err="1" smtClean="0"/>
              <a:t>gories</a:t>
            </a:r>
            <a:r>
              <a:rPr lang="en-US" dirty="0" smtClean="0"/>
              <a:t> de </a:t>
            </a:r>
            <a:r>
              <a:rPr lang="en-US" dirty="0" err="1" smtClean="0"/>
              <a:t>chaque</a:t>
            </a:r>
            <a:r>
              <a:rPr lang="en-US" dirty="0" smtClean="0"/>
              <a:t> menu </a:t>
            </a:r>
            <a:endParaRPr lang="fr-F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 </a:t>
            </a:r>
            <a:r>
              <a:rPr lang="en-US" dirty="0" err="1" smtClean="0"/>
              <a:t>outils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HTML: </a:t>
            </a:r>
            <a:r>
              <a:rPr lang="en-US" dirty="0" err="1" smtClean="0"/>
              <a:t>ou</a:t>
            </a:r>
            <a:r>
              <a:rPr lang="en-US" dirty="0" smtClean="0"/>
              <a:t> “</a:t>
            </a:r>
            <a:r>
              <a:rPr lang="en-US" dirty="0" err="1" smtClean="0"/>
              <a:t>HyperText</a:t>
            </a:r>
            <a:r>
              <a:rPr lang="en-US" dirty="0" smtClean="0"/>
              <a:t> Markup Language“ </a:t>
            </a:r>
            <a:r>
              <a:rPr lang="en-US" dirty="0" err="1" smtClean="0"/>
              <a:t>est</a:t>
            </a:r>
            <a:r>
              <a:rPr lang="en-US" dirty="0" smtClean="0"/>
              <a:t> un language de </a:t>
            </a:r>
            <a:r>
              <a:rPr lang="en-US" dirty="0" err="1" smtClean="0"/>
              <a:t>balisage</a:t>
            </a:r>
            <a:r>
              <a:rPr lang="en-US" dirty="0" smtClean="0"/>
              <a:t> </a:t>
            </a:r>
            <a:r>
              <a:rPr lang="fr-FR" dirty="0" smtClean="0"/>
              <a:t>néc</a:t>
            </a:r>
            <a:r>
              <a:rPr lang="en-US" dirty="0" err="1" smtClean="0"/>
              <a:t>essaire</a:t>
            </a:r>
            <a:r>
              <a:rPr lang="en-US" dirty="0" smtClean="0"/>
              <a:t> pour </a:t>
            </a:r>
            <a:r>
              <a:rPr lang="en-US" dirty="0" err="1" smtClean="0"/>
              <a:t>encadrer</a:t>
            </a:r>
            <a:r>
              <a:rPr lang="en-US" dirty="0" smtClean="0"/>
              <a:t> les diff</a:t>
            </a:r>
            <a:r>
              <a:rPr lang="fr-FR" dirty="0" smtClean="0"/>
              <a:t>é</a:t>
            </a:r>
            <a:r>
              <a:rPr lang="en-US" dirty="0" smtClean="0"/>
              <a:t>rents </a:t>
            </a:r>
            <a:r>
              <a:rPr lang="fr-FR" dirty="0" smtClean="0"/>
              <a:t>élé</a:t>
            </a:r>
            <a:r>
              <a:rPr lang="en-US" dirty="0" err="1" smtClean="0"/>
              <a:t>ments</a:t>
            </a:r>
            <a:r>
              <a:rPr lang="en-US" dirty="0" smtClean="0"/>
              <a:t> pr</a:t>
            </a:r>
            <a:r>
              <a:rPr lang="fr-FR" dirty="0" smtClean="0"/>
              <a:t>é</a:t>
            </a:r>
            <a:r>
              <a:rPr lang="en-US" dirty="0" err="1" smtClean="0"/>
              <a:t>sents</a:t>
            </a:r>
            <a:r>
              <a:rPr lang="en-US" dirty="0" smtClean="0"/>
              <a:t> </a:t>
            </a:r>
            <a:r>
              <a:rPr lang="en-US" dirty="0" err="1" smtClean="0"/>
              <a:t>dans</a:t>
            </a:r>
            <a:r>
              <a:rPr lang="en-US" dirty="0" smtClean="0"/>
              <a:t> </a:t>
            </a:r>
            <a:r>
              <a:rPr lang="en-US" dirty="0" err="1" smtClean="0"/>
              <a:t>notre</a:t>
            </a:r>
            <a:r>
              <a:rPr lang="en-US" dirty="0" smtClean="0"/>
              <a:t> page. </a:t>
            </a:r>
            <a:r>
              <a:rPr lang="en-US" dirty="0" err="1" smtClean="0"/>
              <a:t>C’est</a:t>
            </a:r>
            <a:r>
              <a:rPr lang="en-US" dirty="0" smtClean="0"/>
              <a:t> le language de base pour la </a:t>
            </a:r>
            <a:r>
              <a:rPr lang="en-US" dirty="0" err="1" smtClean="0"/>
              <a:t>cr</a:t>
            </a:r>
            <a:r>
              <a:rPr lang="fr-FR" dirty="0" smtClean="0"/>
              <a:t>é</a:t>
            </a:r>
            <a:r>
              <a:rPr lang="en-US" dirty="0" err="1" smtClean="0"/>
              <a:t>ation</a:t>
            </a:r>
            <a:r>
              <a:rPr lang="en-US" dirty="0" smtClean="0"/>
              <a:t> de tout site web .</a:t>
            </a:r>
          </a:p>
          <a:p>
            <a:r>
              <a:rPr lang="en-US" dirty="0" smtClean="0"/>
              <a:t>CSS: </a:t>
            </a:r>
            <a:r>
              <a:rPr lang="en-US" dirty="0" err="1" smtClean="0"/>
              <a:t>est</a:t>
            </a:r>
            <a:r>
              <a:rPr lang="en-US" dirty="0" smtClean="0"/>
              <a:t> un </a:t>
            </a:r>
            <a:r>
              <a:rPr lang="en-US" dirty="0" err="1" smtClean="0"/>
              <a:t>compl</a:t>
            </a:r>
            <a:r>
              <a:rPr lang="fr-FR" dirty="0" smtClean="0"/>
              <a:t>é</a:t>
            </a:r>
            <a:r>
              <a:rPr lang="en-US" dirty="0" err="1" smtClean="0"/>
              <a:t>ment</a:t>
            </a:r>
            <a:r>
              <a:rPr lang="en-US" dirty="0" smtClean="0"/>
              <a:t> au HTML , nous </a:t>
            </a:r>
            <a:r>
              <a:rPr lang="en-US" dirty="0" err="1" smtClean="0"/>
              <a:t>permettant</a:t>
            </a:r>
            <a:r>
              <a:rPr lang="en-US" dirty="0" smtClean="0"/>
              <a:t> </a:t>
            </a:r>
            <a:r>
              <a:rPr lang="en-US" dirty="0" err="1" smtClean="0"/>
              <a:t>ainsi</a:t>
            </a:r>
            <a:r>
              <a:rPr lang="en-US" dirty="0" smtClean="0"/>
              <a:t> via des </a:t>
            </a:r>
            <a:r>
              <a:rPr lang="en-US" dirty="0" err="1" smtClean="0"/>
              <a:t>feuilles</a:t>
            </a:r>
            <a:r>
              <a:rPr lang="en-US" dirty="0" smtClean="0"/>
              <a:t> de styles de </a:t>
            </a:r>
            <a:r>
              <a:rPr lang="en-US" dirty="0" err="1" smtClean="0"/>
              <a:t>donner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apparence</a:t>
            </a:r>
            <a:r>
              <a:rPr lang="en-US" dirty="0" smtClean="0"/>
              <a:t> a </a:t>
            </a:r>
            <a:r>
              <a:rPr lang="en-US" dirty="0" err="1" smtClean="0"/>
              <a:t>notre</a:t>
            </a:r>
            <a:r>
              <a:rPr lang="en-US" dirty="0" smtClean="0"/>
              <a:t> site web </a:t>
            </a:r>
          </a:p>
          <a:p>
            <a:r>
              <a:rPr lang="en-US" dirty="0" smtClean="0"/>
              <a:t>SASS: </a:t>
            </a:r>
            <a:r>
              <a:rPr lang="en-US" dirty="0" err="1" smtClean="0"/>
              <a:t>est</a:t>
            </a:r>
            <a:r>
              <a:rPr lang="en-US" dirty="0" smtClean="0"/>
              <a:t> un </a:t>
            </a:r>
            <a:r>
              <a:rPr lang="en-US" dirty="0" err="1" smtClean="0"/>
              <a:t>prépocesseur</a:t>
            </a:r>
            <a:r>
              <a:rPr lang="en-US" dirty="0" smtClean="0"/>
              <a:t> </a:t>
            </a:r>
            <a:r>
              <a:rPr lang="en-US" dirty="0" err="1" smtClean="0"/>
              <a:t>css</a:t>
            </a:r>
            <a:r>
              <a:rPr lang="en-US" dirty="0" smtClean="0"/>
              <a:t> nous </a:t>
            </a:r>
            <a:r>
              <a:rPr lang="en-US" dirty="0" err="1" smtClean="0"/>
              <a:t>facilitant</a:t>
            </a:r>
            <a:r>
              <a:rPr lang="en-US" dirty="0" smtClean="0"/>
              <a:t> le </a:t>
            </a:r>
            <a:r>
              <a:rPr lang="en-US" dirty="0" err="1" smtClean="0"/>
              <a:t>developpement</a:t>
            </a:r>
            <a:r>
              <a:rPr lang="en-US" dirty="0" smtClean="0"/>
              <a:t> des </a:t>
            </a:r>
            <a:r>
              <a:rPr lang="en-US" dirty="0" err="1" smtClean="0"/>
              <a:t>feuilles</a:t>
            </a:r>
            <a:r>
              <a:rPr lang="en-US" dirty="0" smtClean="0"/>
              <a:t> de styles </a:t>
            </a:r>
            <a:r>
              <a:rPr lang="en-US" dirty="0" err="1" smtClean="0"/>
              <a:t>css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SASS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</a:t>
            </a:r>
            <a:r>
              <a:rPr lang="fr-FR" dirty="0" smtClean="0"/>
              <a:t>é</a:t>
            </a:r>
            <a:r>
              <a:rPr lang="en-US" dirty="0" err="1" smtClean="0"/>
              <a:t>processeur</a:t>
            </a:r>
            <a:r>
              <a:rPr lang="en-US" dirty="0" smtClean="0"/>
              <a:t> CSS: </a:t>
            </a:r>
            <a:r>
              <a:rPr lang="en-US" dirty="0" err="1" smtClean="0"/>
              <a:t>est</a:t>
            </a:r>
            <a:r>
              <a:rPr lang="en-US" dirty="0" smtClean="0"/>
              <a:t> un </a:t>
            </a:r>
            <a:r>
              <a:rPr lang="en-US" dirty="0" err="1" smtClean="0"/>
              <a:t>outils</a:t>
            </a:r>
            <a:r>
              <a:rPr lang="en-US" dirty="0" smtClean="0"/>
              <a:t> nous </a:t>
            </a:r>
            <a:r>
              <a:rPr lang="en-US" dirty="0" err="1" smtClean="0"/>
              <a:t>permettant</a:t>
            </a:r>
            <a:r>
              <a:rPr lang="en-US" dirty="0" smtClean="0"/>
              <a:t> d’</a:t>
            </a:r>
            <a:r>
              <a:rPr lang="fr-FR" dirty="0" smtClean="0"/>
              <a:t>é</a:t>
            </a:r>
            <a:r>
              <a:rPr lang="en-US" dirty="0" err="1" smtClean="0"/>
              <a:t>crire</a:t>
            </a:r>
            <a:r>
              <a:rPr lang="en-US" dirty="0" smtClean="0"/>
              <a:t> les </a:t>
            </a:r>
            <a:r>
              <a:rPr lang="en-US" dirty="0" err="1" smtClean="0"/>
              <a:t>feuilles</a:t>
            </a:r>
            <a:r>
              <a:rPr lang="en-US" dirty="0" smtClean="0"/>
              <a:t> de styles avec </a:t>
            </a:r>
            <a:r>
              <a:rPr lang="en-US" dirty="0" err="1" smtClean="0"/>
              <a:t>syntaxe</a:t>
            </a:r>
            <a:r>
              <a:rPr lang="en-US" dirty="0" smtClean="0"/>
              <a:t> plus </a:t>
            </a:r>
            <a:r>
              <a:rPr lang="en-US" dirty="0" err="1" smtClean="0"/>
              <a:t>proche</a:t>
            </a:r>
            <a:r>
              <a:rPr lang="en-US" dirty="0" smtClean="0"/>
              <a:t> d’un language de </a:t>
            </a:r>
            <a:r>
              <a:rPr lang="en-US" dirty="0" err="1" smtClean="0"/>
              <a:t>programmation</a:t>
            </a:r>
            <a:r>
              <a:rPr lang="en-US" dirty="0" smtClean="0"/>
              <a:t> ( </a:t>
            </a:r>
            <a:r>
              <a:rPr lang="en-US" dirty="0" err="1" smtClean="0"/>
              <a:t>comme</a:t>
            </a:r>
            <a:r>
              <a:rPr lang="en-US" dirty="0" smtClean="0"/>
              <a:t> par </a:t>
            </a:r>
            <a:r>
              <a:rPr lang="en-US" dirty="0" err="1" smtClean="0"/>
              <a:t>exemple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nous </a:t>
            </a:r>
            <a:r>
              <a:rPr lang="en-US" dirty="0" err="1" smtClean="0"/>
              <a:t>permet</a:t>
            </a:r>
            <a:r>
              <a:rPr lang="en-US" dirty="0" smtClean="0"/>
              <a:t> </a:t>
            </a:r>
            <a:r>
              <a:rPr lang="en-US" dirty="0" err="1" smtClean="0"/>
              <a:t>d’utiliser</a:t>
            </a:r>
            <a:r>
              <a:rPr lang="en-US" dirty="0" smtClean="0"/>
              <a:t> la notion de variable </a:t>
            </a:r>
            <a:r>
              <a:rPr lang="en-US" dirty="0" err="1" smtClean="0"/>
              <a:t>afin</a:t>
            </a:r>
            <a:r>
              <a:rPr lang="en-US" dirty="0" smtClean="0"/>
              <a:t> de stocker les </a:t>
            </a:r>
            <a:r>
              <a:rPr lang="en-US" dirty="0" err="1" smtClean="0"/>
              <a:t>differentes</a:t>
            </a:r>
            <a:r>
              <a:rPr lang="en-US" dirty="0" smtClean="0"/>
              <a:t> </a:t>
            </a:r>
            <a:r>
              <a:rPr lang="en-US" dirty="0" err="1" smtClean="0"/>
              <a:t>couleurs</a:t>
            </a:r>
            <a:r>
              <a:rPr lang="en-US" dirty="0" smtClean="0"/>
              <a:t> </a:t>
            </a:r>
            <a:r>
              <a:rPr lang="en-US" dirty="0" err="1" smtClean="0"/>
              <a:t>presentes</a:t>
            </a:r>
            <a:r>
              <a:rPr lang="en-US" dirty="0" smtClean="0"/>
              <a:t> </a:t>
            </a:r>
            <a:r>
              <a:rPr lang="en-US" dirty="0" err="1" smtClean="0"/>
              <a:t>sur</a:t>
            </a:r>
            <a:r>
              <a:rPr lang="en-US" dirty="0" smtClean="0"/>
              <a:t> </a:t>
            </a:r>
            <a:r>
              <a:rPr lang="en-US" dirty="0" err="1" smtClean="0"/>
              <a:t>notre</a:t>
            </a:r>
            <a:r>
              <a:rPr lang="en-US" dirty="0" smtClean="0"/>
              <a:t> site ) </a:t>
            </a:r>
          </a:p>
          <a:p>
            <a:r>
              <a:rPr lang="en-US" dirty="0" smtClean="0"/>
              <a:t>Installation: Sass n</a:t>
            </a:r>
            <a:r>
              <a:rPr lang="fr-FR" dirty="0" smtClean="0"/>
              <a:t>é</a:t>
            </a:r>
            <a:r>
              <a:rPr lang="en-US" dirty="0" err="1" smtClean="0"/>
              <a:t>cessite</a:t>
            </a:r>
            <a:r>
              <a:rPr lang="en-US" dirty="0" smtClean="0"/>
              <a:t> </a:t>
            </a:r>
            <a:r>
              <a:rPr lang="en-US" dirty="0" err="1" smtClean="0"/>
              <a:t>toutefois</a:t>
            </a:r>
            <a:r>
              <a:rPr lang="en-US" dirty="0" smtClean="0"/>
              <a:t> d’</a:t>
            </a:r>
            <a:r>
              <a:rPr lang="fr-FR" dirty="0" smtClean="0"/>
              <a:t>etre installer sur notre machine de developpement , pour cela il suffit d’executer la commande « node install –g sass »</a:t>
            </a:r>
          </a:p>
          <a:p>
            <a:r>
              <a:rPr lang="fr-FR" dirty="0" smtClean="0"/>
              <a:t>Utilisation: son utilisation ne require que l’execution de la commande sass –watch ./dossier1:/dossier2</a:t>
            </a:r>
            <a:r>
              <a:rPr lang="en-US" dirty="0" smtClean="0"/>
              <a:t> 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des </a:t>
            </a:r>
            <a:r>
              <a:rPr lang="en-US" dirty="0" err="1" smtClean="0"/>
              <a:t>fichiers</a:t>
            </a:r>
            <a:r>
              <a:rPr lang="en-US" dirty="0" smtClean="0"/>
              <a:t>: html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Le site sera </a:t>
            </a:r>
            <a:r>
              <a:rPr lang="en-US" dirty="0" err="1" smtClean="0"/>
              <a:t>donc</a:t>
            </a:r>
            <a:r>
              <a:rPr lang="en-US" dirty="0" smtClean="0"/>
              <a:t> composer de 5 page au total et </a:t>
            </a:r>
            <a:r>
              <a:rPr lang="en-US" dirty="0" err="1" smtClean="0"/>
              <a:t>donc</a:t>
            </a:r>
            <a:r>
              <a:rPr lang="en-US" dirty="0" smtClean="0"/>
              <a:t> de 5 </a:t>
            </a:r>
            <a:r>
              <a:rPr lang="en-US" dirty="0" err="1" smtClean="0"/>
              <a:t>fichier</a:t>
            </a:r>
            <a:r>
              <a:rPr lang="en-US" dirty="0" smtClean="0"/>
              <a:t> html </a:t>
            </a:r>
            <a:r>
              <a:rPr lang="en-US" dirty="0" err="1" smtClean="0"/>
              <a:t>repartie</a:t>
            </a:r>
            <a:r>
              <a:rPr lang="en-US" dirty="0" smtClean="0"/>
              <a:t> de la </a:t>
            </a:r>
            <a:r>
              <a:rPr lang="en-US" dirty="0" err="1" smtClean="0"/>
              <a:t>maniere</a:t>
            </a:r>
            <a:r>
              <a:rPr lang="en-US" dirty="0" smtClean="0"/>
              <a:t> </a:t>
            </a:r>
            <a:r>
              <a:rPr lang="en-US" dirty="0" err="1" smtClean="0"/>
              <a:t>suivante</a:t>
            </a:r>
            <a:r>
              <a:rPr lang="en-US" dirty="0" smtClean="0"/>
              <a:t>: </a:t>
            </a:r>
          </a:p>
          <a:p>
            <a:r>
              <a:rPr lang="en-US" dirty="0" smtClean="0"/>
              <a:t>Le </a:t>
            </a:r>
            <a:r>
              <a:rPr lang="en-US" dirty="0" err="1" smtClean="0"/>
              <a:t>fichiers</a:t>
            </a:r>
            <a:r>
              <a:rPr lang="en-US" dirty="0" smtClean="0"/>
              <a:t> </a:t>
            </a:r>
            <a:r>
              <a:rPr lang="en-US" dirty="0" err="1" smtClean="0"/>
              <a:t>principale</a:t>
            </a:r>
            <a:r>
              <a:rPr lang="en-US" dirty="0" smtClean="0"/>
              <a:t> , </a:t>
            </a:r>
            <a:r>
              <a:rPr lang="en-US" dirty="0" err="1" smtClean="0"/>
              <a:t>portant</a:t>
            </a:r>
            <a:r>
              <a:rPr lang="en-US" dirty="0" smtClean="0"/>
              <a:t> le nom </a:t>
            </a:r>
            <a:r>
              <a:rPr lang="en-US" dirty="0" err="1" smtClean="0"/>
              <a:t>d’index.html</a:t>
            </a:r>
            <a:r>
              <a:rPr lang="en-US" dirty="0" smtClean="0"/>
              <a:t> , se </a:t>
            </a:r>
            <a:r>
              <a:rPr lang="en-US" dirty="0" err="1" smtClean="0"/>
              <a:t>trouve</a:t>
            </a:r>
            <a:r>
              <a:rPr lang="en-US" dirty="0" smtClean="0"/>
              <a:t> </a:t>
            </a:r>
            <a:r>
              <a:rPr lang="en-US" dirty="0" smtClean="0"/>
              <a:t>a </a:t>
            </a:r>
            <a:r>
              <a:rPr lang="en-US" dirty="0" smtClean="0"/>
              <a:t>la </a:t>
            </a:r>
            <a:r>
              <a:rPr lang="en-US" dirty="0" err="1" smtClean="0"/>
              <a:t>racine</a:t>
            </a:r>
            <a:r>
              <a:rPr lang="en-US" dirty="0" smtClean="0"/>
              <a:t> du </a:t>
            </a:r>
            <a:r>
              <a:rPr lang="en-US" dirty="0" err="1" smtClean="0"/>
              <a:t>projet</a:t>
            </a:r>
            <a:r>
              <a:rPr lang="en-US" dirty="0" smtClean="0"/>
              <a:t> . </a:t>
            </a:r>
          </a:p>
          <a:p>
            <a:r>
              <a:rPr lang="en-US" dirty="0" smtClean="0"/>
              <a:t>Les </a:t>
            </a:r>
            <a:r>
              <a:rPr lang="en-US" dirty="0" err="1" smtClean="0"/>
              <a:t>fichiers</a:t>
            </a:r>
            <a:r>
              <a:rPr lang="en-US" dirty="0" smtClean="0"/>
              <a:t> </a:t>
            </a:r>
            <a:r>
              <a:rPr lang="en-US" dirty="0" err="1" smtClean="0"/>
              <a:t>correspondants</a:t>
            </a:r>
            <a:r>
              <a:rPr lang="en-US" dirty="0" smtClean="0"/>
              <a:t> aux </a:t>
            </a:r>
            <a:r>
              <a:rPr lang="en-US" dirty="0" err="1" smtClean="0"/>
              <a:t>differents</a:t>
            </a:r>
            <a:r>
              <a:rPr lang="en-US" dirty="0" smtClean="0"/>
              <a:t> menus </a:t>
            </a:r>
            <a:r>
              <a:rPr lang="en-US" dirty="0" err="1" smtClean="0"/>
              <a:t>sont</a:t>
            </a:r>
            <a:r>
              <a:rPr lang="en-US" dirty="0" smtClean="0"/>
              <a:t> </a:t>
            </a:r>
            <a:r>
              <a:rPr lang="en-US" dirty="0" err="1" smtClean="0"/>
              <a:t>dans</a:t>
            </a:r>
            <a:r>
              <a:rPr lang="en-US" dirty="0" smtClean="0"/>
              <a:t> </a:t>
            </a:r>
            <a:r>
              <a:rPr lang="en-US" dirty="0" smtClean="0"/>
              <a:t>le dossier menu 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des </a:t>
            </a:r>
            <a:r>
              <a:rPr lang="en-US" dirty="0" err="1" smtClean="0"/>
              <a:t>fichiers</a:t>
            </a:r>
            <a:r>
              <a:rPr lang="en-US" dirty="0" smtClean="0"/>
              <a:t>: </a:t>
            </a:r>
            <a:r>
              <a:rPr lang="en-US" dirty="0" err="1" smtClean="0"/>
              <a:t>css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Les </a:t>
            </a:r>
            <a:r>
              <a:rPr lang="en-US" dirty="0" err="1" smtClean="0"/>
              <a:t>feuilles</a:t>
            </a:r>
            <a:r>
              <a:rPr lang="en-US" dirty="0" smtClean="0"/>
              <a:t> de styles </a:t>
            </a:r>
            <a:r>
              <a:rPr lang="en-US" dirty="0" err="1" smtClean="0"/>
              <a:t>css</a:t>
            </a:r>
            <a:r>
              <a:rPr lang="en-US" dirty="0" smtClean="0"/>
              <a:t> </a:t>
            </a:r>
            <a:r>
              <a:rPr lang="en-US" dirty="0" err="1" smtClean="0"/>
              <a:t>proviennent</a:t>
            </a:r>
            <a:r>
              <a:rPr lang="en-US" dirty="0" smtClean="0"/>
              <a:t> de la compilations des </a:t>
            </a:r>
            <a:r>
              <a:rPr lang="en-US" dirty="0" err="1" smtClean="0"/>
              <a:t>fichiers</a:t>
            </a:r>
            <a:r>
              <a:rPr lang="en-US" dirty="0" smtClean="0"/>
              <a:t> .</a:t>
            </a:r>
            <a:r>
              <a:rPr lang="en-US" dirty="0" err="1" smtClean="0"/>
              <a:t>scss</a:t>
            </a:r>
            <a:r>
              <a:rPr lang="en-US" dirty="0" smtClean="0"/>
              <a:t> </a:t>
            </a:r>
            <a:r>
              <a:rPr lang="en-US" dirty="0" smtClean="0"/>
              <a:t>, </a:t>
            </a:r>
            <a:r>
              <a:rPr lang="en-US" dirty="0" smtClean="0"/>
              <a:t>les </a:t>
            </a:r>
            <a:r>
              <a:rPr lang="en-US" dirty="0" err="1" smtClean="0"/>
              <a:t>fichiers</a:t>
            </a:r>
            <a:r>
              <a:rPr lang="en-US" dirty="0" smtClean="0"/>
              <a:t> sass </a:t>
            </a:r>
            <a:r>
              <a:rPr lang="en-US" dirty="0" err="1" smtClean="0"/>
              <a:t>sont</a:t>
            </a:r>
            <a:r>
              <a:rPr lang="en-US" dirty="0" smtClean="0"/>
              <a:t> </a:t>
            </a:r>
            <a:r>
              <a:rPr lang="en-US" dirty="0" smtClean="0"/>
              <a:t>aux </a:t>
            </a:r>
            <a:r>
              <a:rPr lang="en-US" dirty="0" err="1" smtClean="0"/>
              <a:t>nombres</a:t>
            </a:r>
            <a:r>
              <a:rPr lang="en-US" dirty="0" smtClean="0"/>
              <a:t> </a:t>
            </a:r>
            <a:r>
              <a:rPr lang="en-US" dirty="0" smtClean="0"/>
              <a:t>de 6: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feuille</a:t>
            </a:r>
            <a:r>
              <a:rPr lang="en-US" dirty="0" smtClean="0"/>
              <a:t> </a:t>
            </a:r>
            <a:r>
              <a:rPr lang="en-US" dirty="0" smtClean="0"/>
              <a:t>pour la page </a:t>
            </a:r>
            <a:r>
              <a:rPr lang="en-US" dirty="0" err="1" smtClean="0"/>
              <a:t>principale</a:t>
            </a:r>
            <a:r>
              <a:rPr lang="en-US" dirty="0" smtClean="0"/>
              <a:t> , 4 pour </a:t>
            </a:r>
            <a:r>
              <a:rPr lang="en-US" dirty="0" err="1" smtClean="0"/>
              <a:t>chaque</a:t>
            </a:r>
            <a:r>
              <a:rPr lang="en-US" dirty="0" smtClean="0"/>
              <a:t> menu et </a:t>
            </a:r>
            <a:r>
              <a:rPr lang="en-US" dirty="0" err="1" smtClean="0"/>
              <a:t>aussi</a:t>
            </a:r>
            <a:r>
              <a:rPr lang="en-US" dirty="0" smtClean="0"/>
              <a:t> 1 </a:t>
            </a:r>
            <a:r>
              <a:rPr lang="en-US" dirty="0" err="1" smtClean="0"/>
              <a:t>fichier</a:t>
            </a:r>
            <a:r>
              <a:rPr lang="en-US" dirty="0" smtClean="0"/>
              <a:t> </a:t>
            </a:r>
            <a:r>
              <a:rPr lang="en-US" dirty="0" err="1" smtClean="0"/>
              <a:t>regroupant</a:t>
            </a:r>
            <a:r>
              <a:rPr lang="en-US" dirty="0" smtClean="0"/>
              <a:t> les </a:t>
            </a:r>
            <a:r>
              <a:rPr lang="en-US" dirty="0" smtClean="0"/>
              <a:t>elements </a:t>
            </a:r>
            <a:r>
              <a:rPr lang="en-US" dirty="0" err="1" smtClean="0"/>
              <a:t>generaux</a:t>
            </a:r>
            <a:r>
              <a:rPr lang="en-US" dirty="0" smtClean="0"/>
              <a:t> du site (</a:t>
            </a:r>
            <a:r>
              <a:rPr lang="en-US" dirty="0" err="1" smtClean="0"/>
              <a:t>tel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le footer) . </a:t>
            </a:r>
          </a:p>
          <a:p>
            <a:r>
              <a:rPr lang="en-US" dirty="0" smtClean="0"/>
              <a:t>A la compilations </a:t>
            </a:r>
            <a:r>
              <a:rPr lang="en-US" dirty="0" err="1" smtClean="0"/>
              <a:t>chaque</a:t>
            </a:r>
            <a:r>
              <a:rPr lang="en-US" dirty="0" smtClean="0"/>
              <a:t> </a:t>
            </a:r>
            <a:r>
              <a:rPr lang="en-US" dirty="0" err="1" smtClean="0"/>
              <a:t>fichiers</a:t>
            </a:r>
            <a:r>
              <a:rPr lang="en-US" dirty="0" smtClean="0"/>
              <a:t> .</a:t>
            </a:r>
            <a:r>
              <a:rPr lang="en-US" dirty="0" err="1" smtClean="0"/>
              <a:t>scss</a:t>
            </a:r>
            <a:r>
              <a:rPr lang="en-US" dirty="0" smtClean="0"/>
              <a:t> </a:t>
            </a:r>
            <a:r>
              <a:rPr lang="en-US" dirty="0" err="1" smtClean="0"/>
              <a:t>produisent</a:t>
            </a:r>
            <a:r>
              <a:rPr lang="en-US" dirty="0" smtClean="0"/>
              <a:t> un </a:t>
            </a:r>
            <a:r>
              <a:rPr lang="en-US" dirty="0" err="1" smtClean="0"/>
              <a:t>fichier</a:t>
            </a:r>
            <a:r>
              <a:rPr lang="en-US" dirty="0" smtClean="0"/>
              <a:t> .</a:t>
            </a:r>
            <a:r>
              <a:rPr lang="en-US" dirty="0" err="1" smtClean="0"/>
              <a:t>css</a:t>
            </a:r>
            <a:r>
              <a:rPr lang="en-US" dirty="0" smtClean="0"/>
              <a:t> </a:t>
            </a:r>
            <a:r>
              <a:rPr lang="en-US" dirty="0" err="1" smtClean="0"/>
              <a:t>standart</a:t>
            </a:r>
            <a:r>
              <a:rPr lang="en-US" dirty="0" smtClean="0"/>
              <a:t> et un </a:t>
            </a:r>
            <a:r>
              <a:rPr lang="en-US" dirty="0" err="1" smtClean="0"/>
              <a:t>fichier</a:t>
            </a:r>
            <a:r>
              <a:rPr lang="en-US" dirty="0" smtClean="0"/>
              <a:t> .</a:t>
            </a:r>
            <a:r>
              <a:rPr lang="en-US" dirty="0" err="1" smtClean="0"/>
              <a:t>css.map</a:t>
            </a:r>
            <a:r>
              <a:rPr lang="en-US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HTML: page </a:t>
            </a:r>
            <a:r>
              <a:rPr lang="en-US" dirty="0" err="1" smtClean="0"/>
              <a:t>principale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Le head (present </a:t>
            </a:r>
            <a:r>
              <a:rPr lang="en-US" sz="2400" dirty="0" err="1" smtClean="0"/>
              <a:t>ci-dessous</a:t>
            </a:r>
            <a:r>
              <a:rPr lang="en-US" sz="2400" dirty="0" smtClean="0"/>
              <a:t>) </a:t>
            </a:r>
            <a:r>
              <a:rPr lang="en-US" sz="2400" dirty="0" err="1" smtClean="0"/>
              <a:t>montre</a:t>
            </a:r>
            <a:r>
              <a:rPr lang="en-US" sz="2400" dirty="0" smtClean="0"/>
              <a:t> les </a:t>
            </a:r>
            <a:r>
              <a:rPr lang="en-US" sz="2400" dirty="0" err="1" smtClean="0"/>
              <a:t>differents</a:t>
            </a:r>
            <a:r>
              <a:rPr lang="en-US" sz="2400" dirty="0" smtClean="0"/>
              <a:t> </a:t>
            </a:r>
            <a:r>
              <a:rPr lang="en-US" sz="2400" dirty="0" err="1" smtClean="0"/>
              <a:t>chargements</a:t>
            </a:r>
            <a:r>
              <a:rPr lang="en-US" sz="2400" dirty="0" smtClean="0"/>
              <a:t> </a:t>
            </a:r>
            <a:r>
              <a:rPr lang="en-US" sz="2400" dirty="0" smtClean="0"/>
              <a:t>(</a:t>
            </a:r>
            <a:r>
              <a:rPr lang="en-US" sz="2400" dirty="0" smtClean="0"/>
              <a:t>font , </a:t>
            </a:r>
            <a:r>
              <a:rPr lang="en-US" sz="2400" dirty="0" err="1" smtClean="0"/>
              <a:t>feuilles</a:t>
            </a:r>
            <a:r>
              <a:rPr lang="en-US" sz="2400" dirty="0" smtClean="0"/>
              <a:t> de styles)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Les </a:t>
            </a:r>
            <a:r>
              <a:rPr lang="en-US" sz="2400" dirty="0" smtClean="0"/>
              <a:t>item </a:t>
            </a:r>
            <a:r>
              <a:rPr lang="en-US" sz="2400" dirty="0" err="1" smtClean="0"/>
              <a:t>sont</a:t>
            </a:r>
            <a:r>
              <a:rPr lang="en-US" sz="2400" dirty="0" smtClean="0"/>
              <a:t> </a:t>
            </a:r>
            <a:r>
              <a:rPr lang="en-US" sz="2400" dirty="0" err="1" smtClean="0"/>
              <a:t>organis</a:t>
            </a:r>
            <a:r>
              <a:rPr lang="fr-FR" sz="2400" dirty="0" smtClean="0"/>
              <a:t>és</a:t>
            </a:r>
            <a:r>
              <a:rPr lang="en-US" sz="2400" dirty="0" smtClean="0"/>
              <a:t> </a:t>
            </a:r>
            <a:r>
              <a:rPr lang="en-US" sz="2400" dirty="0" smtClean="0"/>
              <a:t>par </a:t>
            </a:r>
            <a:r>
              <a:rPr lang="en-US" sz="2400" dirty="0" err="1" smtClean="0"/>
              <a:t>groupe</a:t>
            </a:r>
            <a:r>
              <a:rPr lang="en-US" sz="2400" dirty="0" smtClean="0"/>
              <a:t> de </a:t>
            </a:r>
            <a:r>
              <a:rPr lang="en-US" sz="2400" dirty="0" err="1" smtClean="0"/>
              <a:t>deux</a:t>
            </a:r>
            <a:r>
              <a:rPr lang="en-US" sz="2400" dirty="0" smtClean="0"/>
              <a:t> , </a:t>
            </a:r>
            <a:r>
              <a:rPr lang="en-US" sz="2400" dirty="0" err="1" smtClean="0"/>
              <a:t>enfin</a:t>
            </a:r>
            <a:r>
              <a:rPr lang="en-US" sz="2400" dirty="0" smtClean="0"/>
              <a:t> de simplifier le design </a:t>
            </a:r>
            <a:r>
              <a:rPr lang="en-US" sz="2400" dirty="0" smtClean="0"/>
              <a:t>responsive </a:t>
            </a:r>
            <a:r>
              <a:rPr lang="en-US" sz="2400" dirty="0" smtClean="0"/>
              <a:t>avec </a:t>
            </a:r>
            <a:r>
              <a:rPr lang="en-US" sz="2400" dirty="0" err="1" smtClean="0"/>
              <a:t>flexbox</a:t>
            </a:r>
            <a:r>
              <a:rPr lang="en-US" sz="2400" dirty="0" smtClean="0"/>
              <a:t> , les items </a:t>
            </a:r>
            <a:r>
              <a:rPr lang="en-US" sz="2400" dirty="0" err="1" smtClean="0"/>
              <a:t>sont</a:t>
            </a:r>
            <a:r>
              <a:rPr lang="en-US" sz="2400" dirty="0" smtClean="0"/>
              <a:t> </a:t>
            </a:r>
            <a:r>
              <a:rPr lang="en-US" sz="2400" dirty="0" err="1" smtClean="0"/>
              <a:t>tous</a:t>
            </a:r>
            <a:r>
              <a:rPr lang="en-US" sz="2400" dirty="0" smtClean="0"/>
              <a:t> </a:t>
            </a:r>
            <a:r>
              <a:rPr lang="en-US" sz="2400" dirty="0" smtClean="0"/>
              <a:t>des </a:t>
            </a:r>
            <a:r>
              <a:rPr lang="en-US" sz="2400" dirty="0" smtClean="0"/>
              <a:t>liens ( &lt;a /&gt; ) </a:t>
            </a:r>
            <a:r>
              <a:rPr lang="en-US" sz="2400" dirty="0" err="1" smtClean="0"/>
              <a:t>contenant</a:t>
            </a:r>
            <a:r>
              <a:rPr lang="en-US" sz="2400" dirty="0" smtClean="0"/>
              <a:t> un </a:t>
            </a:r>
            <a:r>
              <a:rPr lang="en-US" sz="2400" dirty="0" err="1" smtClean="0"/>
              <a:t>paragraphe</a:t>
            </a:r>
            <a:r>
              <a:rPr lang="en-US" sz="2400" dirty="0" smtClean="0"/>
              <a:t> , et un </a:t>
            </a:r>
            <a:r>
              <a:rPr lang="en-US" sz="2400" dirty="0" err="1" smtClean="0"/>
              <a:t>titre</a:t>
            </a:r>
            <a:r>
              <a:rPr lang="en-US" sz="2400" dirty="0" smtClean="0"/>
              <a:t>. </a:t>
            </a:r>
            <a:r>
              <a:rPr lang="en-US" sz="2400" dirty="0" err="1" smtClean="0"/>
              <a:t>Cette</a:t>
            </a:r>
            <a:r>
              <a:rPr lang="en-US" sz="2400" dirty="0" smtClean="0"/>
              <a:t> </a:t>
            </a:r>
            <a:r>
              <a:rPr lang="en-US" sz="2400" dirty="0" err="1" smtClean="0"/>
              <a:t>struture</a:t>
            </a:r>
            <a:r>
              <a:rPr lang="en-US" sz="2400" dirty="0" smtClean="0"/>
              <a:t> </a:t>
            </a:r>
            <a:r>
              <a:rPr lang="en-US" sz="2400" dirty="0" err="1" smtClean="0"/>
              <a:t>est</a:t>
            </a:r>
            <a:r>
              <a:rPr lang="en-US" sz="2400" dirty="0" smtClean="0"/>
              <a:t> commune a </a:t>
            </a:r>
            <a:r>
              <a:rPr lang="en-US" sz="2400" dirty="0" err="1" smtClean="0"/>
              <a:t>chaque</a:t>
            </a:r>
            <a:r>
              <a:rPr lang="en-US" sz="2400" dirty="0" smtClean="0"/>
              <a:t> </a:t>
            </a:r>
            <a:r>
              <a:rPr lang="en-US" sz="2400" dirty="0" smtClean="0"/>
              <a:t>item.</a:t>
            </a:r>
            <a:endParaRPr lang="ru-RU" sz="2400" dirty="0"/>
          </a:p>
        </p:txBody>
      </p:sp>
      <p:pic>
        <p:nvPicPr>
          <p:cNvPr id="5" name="Рисунок 4" descr="hea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00306"/>
            <a:ext cx="9144000" cy="17121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HTML: page </a:t>
            </a:r>
            <a:r>
              <a:rPr lang="en-US" dirty="0" err="1" smtClean="0"/>
              <a:t>principale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43510"/>
          </a:xfrm>
        </p:spPr>
        <p:txBody>
          <a:bodyPr>
            <a:normAutofit/>
          </a:bodyPr>
          <a:lstStyle/>
          <a:p>
            <a:r>
              <a:rPr lang="en-US" dirty="0" err="1" smtClean="0"/>
              <a:t>Deux</a:t>
            </a:r>
            <a:r>
              <a:rPr lang="en-US" dirty="0" smtClean="0"/>
              <a:t> </a:t>
            </a:r>
            <a:r>
              <a:rPr lang="en-US" dirty="0" err="1" smtClean="0"/>
              <a:t>cartes</a:t>
            </a:r>
            <a:r>
              <a:rPr lang="en-US" dirty="0" smtClean="0"/>
              <a:t> </a:t>
            </a:r>
            <a:r>
              <a:rPr lang="en-US" dirty="0" err="1" smtClean="0"/>
              <a:t>sont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err="1" smtClean="0"/>
              <a:t>contenues</a:t>
            </a:r>
            <a:r>
              <a:rPr lang="en-US" dirty="0" smtClean="0"/>
              <a:t> </a:t>
            </a:r>
            <a:r>
              <a:rPr lang="en-US" dirty="0" err="1" smtClean="0"/>
              <a:t>dans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err="1" smtClean="0"/>
              <a:t>balise</a:t>
            </a:r>
            <a:r>
              <a:rPr lang="en-US" dirty="0" smtClean="0"/>
              <a:t> article </a:t>
            </a:r>
          </a:p>
          <a:p>
            <a:pPr>
              <a:buNone/>
            </a:pPr>
            <a:r>
              <a:rPr lang="en-US" dirty="0" smtClean="0"/>
              <a:t>les items </a:t>
            </a:r>
            <a:r>
              <a:rPr lang="en-US" dirty="0" err="1" smtClean="0"/>
              <a:t>contiennent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err="1" smtClean="0"/>
              <a:t>aussi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balise</a:t>
            </a:r>
            <a:r>
              <a:rPr lang="en-US" dirty="0" smtClean="0"/>
              <a:t> div </a:t>
            </a:r>
          </a:p>
          <a:p>
            <a:pPr>
              <a:buNone/>
            </a:pPr>
            <a:r>
              <a:rPr lang="en-US" dirty="0" err="1" smtClean="0"/>
              <a:t>nécessaire</a:t>
            </a:r>
            <a:r>
              <a:rPr lang="en-US" dirty="0" smtClean="0"/>
              <a:t> </a:t>
            </a:r>
            <a:r>
              <a:rPr lang="en-US" dirty="0" smtClean="0"/>
              <a:t>pour </a:t>
            </a:r>
          </a:p>
          <a:p>
            <a:pPr>
              <a:buNone/>
            </a:pPr>
            <a:r>
              <a:rPr lang="en-US" dirty="0" smtClean="0"/>
              <a:t>la </a:t>
            </a:r>
            <a:r>
              <a:rPr lang="en-US" dirty="0" err="1" smtClean="0"/>
              <a:t>mise</a:t>
            </a:r>
            <a:r>
              <a:rPr lang="en-US" dirty="0" smtClean="0"/>
              <a:t> en </a:t>
            </a:r>
            <a:r>
              <a:rPr lang="en-US" dirty="0" err="1" smtClean="0"/>
              <a:t>forme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err="1" smtClean="0"/>
              <a:t>css</a:t>
            </a:r>
            <a:r>
              <a:rPr lang="en-US" dirty="0" smtClean="0"/>
              <a:t> . </a:t>
            </a:r>
          </a:p>
          <a:p>
            <a:endParaRPr lang="ru-RU" dirty="0"/>
          </a:p>
        </p:txBody>
      </p:sp>
      <p:pic>
        <p:nvPicPr>
          <p:cNvPr id="4" name="Рисунок 3" descr="c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9058" y="1500174"/>
            <a:ext cx="4930568" cy="38712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HTML: page </a:t>
            </a:r>
            <a:r>
              <a:rPr lang="en-US" dirty="0" err="1" smtClean="0"/>
              <a:t>principale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La page </a:t>
            </a:r>
            <a:r>
              <a:rPr lang="en-US" dirty="0" err="1" smtClean="0"/>
              <a:t>poss</a:t>
            </a:r>
            <a:r>
              <a:rPr lang="en-US" dirty="0" err="1" smtClean="0"/>
              <a:t>è</a:t>
            </a:r>
            <a:r>
              <a:rPr lang="en-US" dirty="0" err="1" smtClean="0"/>
              <a:t>de</a:t>
            </a:r>
            <a:r>
              <a:rPr lang="en-US" dirty="0" smtClean="0"/>
              <a:t> </a:t>
            </a:r>
            <a:r>
              <a:rPr lang="en-US" dirty="0" err="1" smtClean="0"/>
              <a:t>aussi</a:t>
            </a:r>
            <a:r>
              <a:rPr lang="en-US" dirty="0" smtClean="0"/>
              <a:t> un </a:t>
            </a:r>
            <a:r>
              <a:rPr lang="en-US" dirty="0" err="1" smtClean="0"/>
              <a:t>elt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qui sera anime ( apparition des </a:t>
            </a:r>
          </a:p>
          <a:p>
            <a:pPr>
              <a:buNone/>
            </a:pPr>
            <a:r>
              <a:rPr lang="en-US" dirty="0" smtClean="0"/>
              <a:t>points de suspensions ) .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Et du footer present </a:t>
            </a:r>
            <a:r>
              <a:rPr lang="en-US" dirty="0" err="1" smtClean="0"/>
              <a:t>sur</a:t>
            </a:r>
            <a:r>
              <a:rPr lang="en-US" dirty="0" smtClean="0"/>
              <a:t> </a:t>
            </a:r>
            <a:r>
              <a:rPr lang="en-US" dirty="0" err="1" smtClean="0"/>
              <a:t>chacune</a:t>
            </a:r>
            <a:r>
              <a:rPr lang="en-US" dirty="0" smtClean="0"/>
              <a:t> des pages </a:t>
            </a:r>
          </a:p>
        </p:txBody>
      </p:sp>
      <p:pic>
        <p:nvPicPr>
          <p:cNvPr id="4" name="Рисунок 3" descr="point 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8564" y="1500174"/>
            <a:ext cx="3185436" cy="2004234"/>
          </a:xfrm>
          <a:prstGeom prst="rect">
            <a:avLst/>
          </a:prstGeom>
        </p:spPr>
      </p:pic>
      <p:pic>
        <p:nvPicPr>
          <p:cNvPr id="5" name="Рисунок 4" descr="foot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10" y="3714752"/>
            <a:ext cx="5563082" cy="9144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бычная">
  <a:themeElements>
    <a:clrScheme name="Обычная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Обычная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Обычная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492</TotalTime>
  <Words>634</Words>
  <Application>Microsoft Office PowerPoint</Application>
  <PresentationFormat>Экран (4:3)</PresentationFormat>
  <Paragraphs>66</Paragraphs>
  <Slides>14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Обычная</vt:lpstr>
      <vt:lpstr>Ohmyfood</vt:lpstr>
      <vt:lpstr>Livrable</vt:lpstr>
      <vt:lpstr>Les outils</vt:lpstr>
      <vt:lpstr>SASS</vt:lpstr>
      <vt:lpstr>Structure des fichiers: html</vt:lpstr>
      <vt:lpstr>Structure des fichiers: css</vt:lpstr>
      <vt:lpstr>Code HTML: page principale</vt:lpstr>
      <vt:lpstr>Code HTML: page principale</vt:lpstr>
      <vt:lpstr>Code HTML: page principale</vt:lpstr>
      <vt:lpstr>Code css: page principale</vt:lpstr>
      <vt:lpstr>Code css</vt:lpstr>
      <vt:lpstr>Code css</vt:lpstr>
      <vt:lpstr>Les Menus </vt:lpstr>
      <vt:lpstr>Les menus css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махмаду Самаке</dc:creator>
  <cp:lastModifiedBy>махмаду Самаке</cp:lastModifiedBy>
  <cp:revision>48</cp:revision>
  <dcterms:created xsi:type="dcterms:W3CDTF">2020-02-22T14:54:46Z</dcterms:created>
  <dcterms:modified xsi:type="dcterms:W3CDTF">2020-02-23T12:48:54Z</dcterms:modified>
</cp:coreProperties>
</file>