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1" r:id="rId9"/>
    <p:sldId id="263" r:id="rId10"/>
    <p:sldId id="272" r:id="rId11"/>
    <p:sldId id="273" r:id="rId12"/>
    <p:sldId id="264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1F31F3-0360-43B5-86CD-504C03F637A7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Ohmyfood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3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menus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50435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Les menus </a:t>
            </a:r>
            <a:r>
              <a:rPr lang="en-US" sz="2400" dirty="0" err="1" smtClean="0"/>
              <a:t>sont</a:t>
            </a:r>
            <a:r>
              <a:rPr lang="en-US" sz="2400" dirty="0" smtClean="0"/>
              <a:t> </a:t>
            </a:r>
            <a:r>
              <a:rPr lang="en-US" sz="2400" dirty="0" err="1" smtClean="0"/>
              <a:t>regroupes</a:t>
            </a:r>
            <a:r>
              <a:rPr lang="en-US" sz="2400" dirty="0" smtClean="0"/>
              <a:t> par </a:t>
            </a:r>
            <a:r>
              <a:rPr lang="en-US" sz="2400" dirty="0" err="1" smtClean="0"/>
              <a:t>deux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un tag article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container </a:t>
            </a:r>
            <a:r>
              <a:rPr lang="en-US" sz="2400" dirty="0" err="1" smtClean="0"/>
              <a:t>enfin</a:t>
            </a:r>
            <a:r>
              <a:rPr lang="en-US" sz="2400" dirty="0" smtClean="0"/>
              <a:t> </a:t>
            </a:r>
            <a:r>
              <a:rPr lang="en-US" sz="2400" dirty="0" err="1" smtClean="0"/>
              <a:t>d’asssurer</a:t>
            </a:r>
            <a:r>
              <a:rPr lang="en-US" sz="2400" dirty="0" smtClean="0"/>
              <a:t> un responsive design.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menu respect </a:t>
            </a:r>
            <a:r>
              <a:rPr lang="en-US" sz="2400" dirty="0" err="1" smtClean="0"/>
              <a:t>une</a:t>
            </a:r>
            <a:r>
              <a:rPr lang="en-US" sz="2400" dirty="0" smtClean="0"/>
              <a:t> structure </a:t>
            </a:r>
            <a:r>
              <a:rPr lang="en-US" sz="2400" dirty="0" err="1" smtClean="0"/>
              <a:t>simillaire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balise</a:t>
            </a:r>
            <a:r>
              <a:rPr lang="en-US" sz="2400" dirty="0" smtClean="0"/>
              <a:t> a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div avec un </a:t>
            </a:r>
            <a:r>
              <a:rPr lang="en-US" sz="2400" dirty="0" err="1" smtClean="0"/>
              <a:t>paragraphe</a:t>
            </a:r>
            <a:r>
              <a:rPr lang="en-US" sz="2400" dirty="0" smtClean="0"/>
              <a:t> </a:t>
            </a:r>
            <a:r>
              <a:rPr lang="en-US" sz="2400" dirty="0" err="1" smtClean="0"/>
              <a:t>respresente</a:t>
            </a:r>
            <a:r>
              <a:rPr lang="en-US" sz="2400" dirty="0" smtClean="0"/>
              <a:t> le nom du restaurant et un h2 avec le mot “menu”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8844" y="142852"/>
            <a:ext cx="5265156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143248"/>
            <a:ext cx="555711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categories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3786214" cy="4643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Chaque</a:t>
            </a:r>
            <a:r>
              <a:rPr lang="en-US" sz="2400" dirty="0" smtClean="0"/>
              <a:t> menu </a:t>
            </a:r>
            <a:r>
              <a:rPr lang="en-US" sz="2400" dirty="0" err="1" smtClean="0"/>
              <a:t>est</a:t>
            </a:r>
            <a:r>
              <a:rPr lang="en-US" sz="2400" dirty="0" smtClean="0"/>
              <a:t> compose de </a:t>
            </a:r>
            <a:r>
              <a:rPr lang="en-US" sz="2400" dirty="0" err="1" smtClean="0"/>
              <a:t>trois</a:t>
            </a:r>
            <a:r>
              <a:rPr lang="en-US" sz="2400" dirty="0" smtClean="0"/>
              <a:t> categories, </a:t>
            </a:r>
            <a:r>
              <a:rPr lang="en-US" sz="2400" dirty="0" err="1" smtClean="0"/>
              <a:t>une</a:t>
            </a:r>
            <a:r>
              <a:rPr lang="en-US" sz="2400" dirty="0" smtClean="0"/>
              <a:t> section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item, </a:t>
            </a:r>
            <a:r>
              <a:rPr lang="en-US" sz="2400" dirty="0" err="1" smtClean="0"/>
              <a:t>suivie</a:t>
            </a:r>
            <a:r>
              <a:rPr lang="en-US" sz="2400" dirty="0" smtClean="0"/>
              <a:t> d’un header </a:t>
            </a:r>
            <a:r>
              <a:rPr lang="en-US" sz="2400" dirty="0" err="1" smtClean="0"/>
              <a:t>entourant</a:t>
            </a:r>
            <a:r>
              <a:rPr lang="en-US" sz="2400" dirty="0" smtClean="0"/>
              <a:t> un h2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le nom de la section, </a:t>
            </a:r>
            <a:r>
              <a:rPr lang="en-US" sz="2400" dirty="0" err="1" smtClean="0"/>
              <a:t>suivi</a:t>
            </a:r>
            <a:r>
              <a:rPr lang="en-US" sz="2400" dirty="0" smtClean="0"/>
              <a:t> des </a:t>
            </a:r>
            <a:r>
              <a:rPr lang="en-US" sz="2400" dirty="0" err="1" smtClean="0"/>
              <a:t>paragraphes</a:t>
            </a:r>
            <a:r>
              <a:rPr lang="en-US" sz="2400" dirty="0" smtClean="0"/>
              <a:t> </a:t>
            </a:r>
            <a:r>
              <a:rPr lang="en-US" sz="2400" dirty="0" err="1" smtClean="0"/>
              <a:t>descriptifs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8330" y="1500174"/>
            <a:ext cx="492567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4857760"/>
            <a:ext cx="902335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</a:t>
            </a:r>
            <a:r>
              <a:rPr lang="en-US" dirty="0" err="1" smtClean="0"/>
              <a:t>effet</a:t>
            </a:r>
            <a:r>
              <a:rPr lang="en-US" dirty="0" smtClean="0"/>
              <a:t> fondue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realiser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animation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la pseudo class :hover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 la </a:t>
            </a:r>
            <a:r>
              <a:rPr lang="en-US" dirty="0" err="1" smtClean="0"/>
              <a:t>propriete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transition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266" y="1357298"/>
            <a:ext cx="438973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43296" cy="1368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Animation: </a:t>
            </a:r>
            <a:r>
              <a:rPr lang="en-US" dirty="0" err="1" smtClean="0"/>
              <a:t>effet</a:t>
            </a:r>
            <a:r>
              <a:rPr lang="en-US" dirty="0" smtClean="0"/>
              <a:t> wiggle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60" cy="5257800"/>
          </a:xfrm>
        </p:spPr>
        <p:txBody>
          <a:bodyPr/>
          <a:lstStyle/>
          <a:p>
            <a:r>
              <a:rPr lang="en-US" dirty="0" err="1" smtClean="0"/>
              <a:t>Cette</a:t>
            </a:r>
            <a:r>
              <a:rPr lang="en-US" dirty="0" smtClean="0"/>
              <a:t> animation </a:t>
            </a:r>
            <a:r>
              <a:rPr lang="en-US" dirty="0" err="1" smtClean="0"/>
              <a:t>utilise</a:t>
            </a:r>
            <a:r>
              <a:rPr lang="en-US" dirty="0" smtClean="0"/>
              <a:t> la </a:t>
            </a:r>
            <a:r>
              <a:rPr lang="en-US" dirty="0" err="1" smtClean="0"/>
              <a:t>propritete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animation, pour </a:t>
            </a:r>
            <a:r>
              <a:rPr lang="en-US" dirty="0" err="1" smtClean="0"/>
              <a:t>cela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creer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keyframe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9325" y="3695700"/>
            <a:ext cx="31146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0"/>
            <a:ext cx="3000364" cy="36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Apparition des points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5257800"/>
          </a:xfrm>
        </p:spPr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cette</a:t>
            </a:r>
            <a:r>
              <a:rPr lang="en-US" dirty="0" smtClean="0"/>
              <a:t> animation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manipuler</a:t>
            </a:r>
            <a:r>
              <a:rPr lang="en-US" dirty="0" smtClean="0"/>
              <a:t> les </a:t>
            </a:r>
            <a:r>
              <a:rPr lang="en-US" dirty="0" err="1" smtClean="0"/>
              <a:t>pseudos</a:t>
            </a:r>
            <a:r>
              <a:rPr lang="en-US" dirty="0" smtClean="0"/>
              <a:t> class hover , not et </a:t>
            </a:r>
            <a:r>
              <a:rPr lang="en-US" dirty="0" err="1" smtClean="0"/>
              <a:t>ntn</a:t>
            </a:r>
            <a:r>
              <a:rPr lang="en-US" dirty="0" smtClean="0"/>
              <a:t>-child ,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proprietes</a:t>
            </a:r>
            <a:r>
              <a:rPr lang="en-US" dirty="0" smtClean="0"/>
              <a:t> opacity et transition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4786314" cy="23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7" y="3714752"/>
            <a:ext cx="4786314" cy="22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Soulignement</a:t>
            </a:r>
            <a:r>
              <a:rPr lang="en-US" dirty="0" smtClean="0"/>
              <a:t> des categories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5257800"/>
          </a:xfrm>
        </p:spPr>
        <p:txBody>
          <a:bodyPr/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utilisons</a:t>
            </a:r>
            <a:r>
              <a:rPr lang="en-US" dirty="0" smtClean="0"/>
              <a:t> les </a:t>
            </a:r>
            <a:r>
              <a:rPr lang="en-US" dirty="0" err="1" smtClean="0"/>
              <a:t>proprietes</a:t>
            </a:r>
            <a:r>
              <a:rPr lang="en-US" dirty="0" smtClean="0"/>
              <a:t> transform et transform-origin,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pseudo-class before et hover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1357298"/>
            <a:ext cx="33337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Livrable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Le site </a:t>
            </a:r>
            <a:r>
              <a:rPr lang="en-US" dirty="0" err="1" smtClean="0"/>
              <a:t>devait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page </a:t>
            </a:r>
            <a:r>
              <a:rPr lang="en-US" dirty="0" err="1" smtClean="0"/>
              <a:t>d’accueille</a:t>
            </a:r>
            <a:r>
              <a:rPr lang="en-US" dirty="0" smtClean="0"/>
              <a:t> pr</a:t>
            </a:r>
            <a:r>
              <a:rPr lang="fr-FR" dirty="0" smtClean="0"/>
              <a:t>ésentant le </a:t>
            </a:r>
            <a:r>
              <a:rPr lang="fr-FR" dirty="0" smtClean="0"/>
              <a:t>logo, </a:t>
            </a:r>
            <a:r>
              <a:rPr lang="fr-FR" dirty="0" smtClean="0"/>
              <a:t>4 pages contenant chacune le </a:t>
            </a:r>
            <a:r>
              <a:rPr lang="fr-FR" dirty="0" smtClean="0"/>
              <a:t>menu d’un restaurant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Ainsi que 4 </a:t>
            </a:r>
            <a:r>
              <a:rPr lang="fr-FR" dirty="0" smtClean="0"/>
              <a:t>animations css:</a:t>
            </a:r>
            <a:endParaRPr lang="ru-RU" dirty="0" smtClean="0"/>
          </a:p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item de type menu</a:t>
            </a:r>
          </a:p>
          <a:p>
            <a:r>
              <a:rPr lang="en-US" dirty="0" err="1" smtClean="0"/>
              <a:t>L’apparition</a:t>
            </a:r>
            <a:r>
              <a:rPr lang="en-US" dirty="0" smtClean="0"/>
              <a:t> des points de suspensions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effet</a:t>
            </a:r>
            <a:r>
              <a:rPr lang="en-US" dirty="0" smtClean="0"/>
              <a:t> wiggle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boutons</a:t>
            </a:r>
            <a:r>
              <a:rPr lang="en-US" dirty="0" smtClean="0"/>
              <a:t> “contact” et “mentions </a:t>
            </a:r>
            <a:r>
              <a:rPr lang="fr-FR" dirty="0" smtClean="0"/>
              <a:t>légales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soulignement</a:t>
            </a:r>
            <a:r>
              <a:rPr lang="en-US" dirty="0" smtClean="0"/>
              <a:t> des </a:t>
            </a:r>
            <a:r>
              <a:rPr lang="en-US" dirty="0" err="1" smtClean="0"/>
              <a:t>titres</a:t>
            </a:r>
            <a:r>
              <a:rPr lang="en-US" dirty="0" smtClean="0"/>
              <a:t> </a:t>
            </a:r>
            <a:r>
              <a:rPr lang="en-US" dirty="0" err="1" smtClean="0"/>
              <a:t>repr</a:t>
            </a:r>
            <a:r>
              <a:rPr lang="fr-FR" dirty="0" smtClean="0"/>
              <a:t>é</a:t>
            </a:r>
            <a:r>
              <a:rPr lang="en-US" dirty="0" err="1" smtClean="0"/>
              <a:t>sentant</a:t>
            </a:r>
            <a:r>
              <a:rPr lang="en-US" dirty="0" smtClean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cat</a:t>
            </a:r>
            <a:r>
              <a:rPr lang="fr-FR" dirty="0" smtClean="0"/>
              <a:t>é</a:t>
            </a:r>
            <a:r>
              <a:rPr lang="en-US" dirty="0" err="1" smtClean="0"/>
              <a:t>gories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menu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outils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HTML: </a:t>
            </a:r>
            <a:r>
              <a:rPr lang="en-US" dirty="0" err="1" smtClean="0"/>
              <a:t>ou</a:t>
            </a:r>
            <a:r>
              <a:rPr lang="en-US" dirty="0" smtClean="0"/>
              <a:t>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Language“ </a:t>
            </a:r>
            <a:r>
              <a:rPr lang="en-US" dirty="0" err="1" smtClean="0"/>
              <a:t>est</a:t>
            </a:r>
            <a:r>
              <a:rPr lang="en-US" dirty="0" smtClean="0"/>
              <a:t> un language de </a:t>
            </a:r>
            <a:r>
              <a:rPr lang="en-US" dirty="0" err="1" smtClean="0"/>
              <a:t>balisage</a:t>
            </a:r>
            <a:r>
              <a:rPr lang="en-US" dirty="0" smtClean="0"/>
              <a:t> </a:t>
            </a:r>
            <a:r>
              <a:rPr lang="fr-FR" dirty="0" smtClean="0"/>
              <a:t>néc</a:t>
            </a:r>
            <a:r>
              <a:rPr lang="en-US" dirty="0" err="1" smtClean="0"/>
              <a:t>essaire</a:t>
            </a:r>
            <a:r>
              <a:rPr lang="en-US" dirty="0" smtClean="0"/>
              <a:t> pour </a:t>
            </a:r>
            <a:r>
              <a:rPr lang="en-US" dirty="0" err="1" smtClean="0"/>
              <a:t>encadrer</a:t>
            </a:r>
            <a:r>
              <a:rPr lang="en-US" dirty="0" smtClean="0"/>
              <a:t> les diff</a:t>
            </a:r>
            <a:r>
              <a:rPr lang="fr-FR" dirty="0" smtClean="0"/>
              <a:t>é</a:t>
            </a:r>
            <a:r>
              <a:rPr lang="en-US" dirty="0" smtClean="0"/>
              <a:t>rents </a:t>
            </a:r>
            <a:r>
              <a:rPr lang="fr-FR" dirty="0" smtClean="0"/>
              <a:t>élé</a:t>
            </a:r>
            <a:r>
              <a:rPr lang="en-US" dirty="0" err="1" smtClean="0"/>
              <a:t>ments</a:t>
            </a:r>
            <a:r>
              <a:rPr lang="en-US" dirty="0" smtClean="0"/>
              <a:t> pr</a:t>
            </a:r>
            <a:r>
              <a:rPr lang="fr-FR" dirty="0" smtClean="0"/>
              <a:t>é</a:t>
            </a:r>
            <a:r>
              <a:rPr lang="en-US" dirty="0" err="1" smtClean="0"/>
              <a:t>sents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page. </a:t>
            </a:r>
            <a:r>
              <a:rPr lang="en-US" dirty="0" err="1" smtClean="0"/>
              <a:t>C’est</a:t>
            </a:r>
            <a:r>
              <a:rPr lang="en-US" dirty="0" smtClean="0"/>
              <a:t> le language de base pour la </a:t>
            </a:r>
            <a:r>
              <a:rPr lang="en-US" dirty="0" err="1" smtClean="0"/>
              <a:t>cr</a:t>
            </a:r>
            <a:r>
              <a:rPr lang="fr-FR" dirty="0" smtClean="0"/>
              <a:t>é</a:t>
            </a:r>
            <a:r>
              <a:rPr lang="en-US" dirty="0" err="1" smtClean="0"/>
              <a:t>ation</a:t>
            </a:r>
            <a:r>
              <a:rPr lang="en-US" dirty="0" smtClean="0"/>
              <a:t> de tout site web .</a:t>
            </a:r>
          </a:p>
          <a:p>
            <a:r>
              <a:rPr lang="en-US" dirty="0" smtClean="0"/>
              <a:t>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compl</a:t>
            </a:r>
            <a:r>
              <a:rPr lang="fr-FR" dirty="0" smtClean="0"/>
              <a:t>é</a:t>
            </a:r>
            <a:r>
              <a:rPr lang="en-US" dirty="0" err="1" smtClean="0"/>
              <a:t>ment</a:t>
            </a:r>
            <a:r>
              <a:rPr lang="en-US" dirty="0" smtClean="0"/>
              <a:t> au HTML , nous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via des </a:t>
            </a:r>
            <a:r>
              <a:rPr lang="en-US" dirty="0" err="1" smtClean="0"/>
              <a:t>feuilles</a:t>
            </a:r>
            <a:r>
              <a:rPr lang="en-US" dirty="0" smtClean="0"/>
              <a:t> de styles de </a:t>
            </a:r>
            <a:r>
              <a:rPr lang="en-US" dirty="0" err="1" smtClean="0"/>
              <a:t>donner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apparence</a:t>
            </a:r>
            <a:r>
              <a:rPr lang="en-US" dirty="0" smtClean="0"/>
              <a:t> a </a:t>
            </a:r>
            <a:r>
              <a:rPr lang="en-US" dirty="0" err="1" smtClean="0"/>
              <a:t>notre</a:t>
            </a:r>
            <a:r>
              <a:rPr lang="en-US" dirty="0" smtClean="0"/>
              <a:t> site web </a:t>
            </a:r>
          </a:p>
          <a:p>
            <a:r>
              <a:rPr lang="en-US" dirty="0" smtClean="0"/>
              <a:t>SASS: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prépocesseur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nous </a:t>
            </a:r>
            <a:r>
              <a:rPr lang="en-US" dirty="0" err="1" smtClean="0"/>
              <a:t>facilitant</a:t>
            </a:r>
            <a:r>
              <a:rPr lang="en-US" dirty="0" smtClean="0"/>
              <a:t> le </a:t>
            </a:r>
            <a:r>
              <a:rPr lang="en-US" dirty="0" err="1" smtClean="0"/>
              <a:t>developpement</a:t>
            </a:r>
            <a:r>
              <a:rPr lang="en-US" dirty="0" smtClean="0"/>
              <a:t> des </a:t>
            </a:r>
            <a:r>
              <a:rPr lang="en-US" dirty="0" err="1" smtClean="0"/>
              <a:t>feuilles</a:t>
            </a:r>
            <a:r>
              <a:rPr lang="en-US" dirty="0" smtClean="0"/>
              <a:t> de </a:t>
            </a:r>
            <a:r>
              <a:rPr lang="en-US" dirty="0" smtClean="0"/>
              <a:t>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</a:t>
            </a:r>
            <a:r>
              <a:rPr lang="fr-FR" dirty="0" smtClean="0"/>
              <a:t>é</a:t>
            </a:r>
            <a:r>
              <a:rPr lang="en-US" dirty="0" err="1" smtClean="0"/>
              <a:t>processeur</a:t>
            </a:r>
            <a:r>
              <a:rPr lang="en-US" dirty="0" smtClean="0"/>
              <a:t> 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outils</a:t>
            </a:r>
            <a:r>
              <a:rPr lang="en-US" dirty="0" smtClean="0"/>
              <a:t> nous </a:t>
            </a:r>
            <a:r>
              <a:rPr lang="en-US" dirty="0" err="1" smtClean="0"/>
              <a:t>permettant</a:t>
            </a:r>
            <a:r>
              <a:rPr lang="en-US" dirty="0" smtClean="0"/>
              <a:t> d’</a:t>
            </a:r>
            <a:r>
              <a:rPr lang="fr-FR" dirty="0" smtClean="0"/>
              <a:t>é</a:t>
            </a:r>
            <a:r>
              <a:rPr lang="en-US" dirty="0" err="1" smtClean="0"/>
              <a:t>crire</a:t>
            </a:r>
            <a:r>
              <a:rPr lang="en-US" dirty="0" smtClean="0"/>
              <a:t> les </a:t>
            </a:r>
            <a:r>
              <a:rPr lang="en-US" dirty="0" err="1" smtClean="0"/>
              <a:t>feuilles</a:t>
            </a:r>
            <a:r>
              <a:rPr lang="en-US" dirty="0" smtClean="0"/>
              <a:t> de styles </a:t>
            </a:r>
            <a:r>
              <a:rPr lang="en-US" dirty="0" smtClean="0"/>
              <a:t>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syntaxe</a:t>
            </a:r>
            <a:r>
              <a:rPr lang="en-US" dirty="0" smtClean="0"/>
              <a:t> plus </a:t>
            </a:r>
            <a:r>
              <a:rPr lang="en-US" dirty="0" err="1" smtClean="0"/>
              <a:t>proche</a:t>
            </a:r>
            <a:r>
              <a:rPr lang="en-US" dirty="0" smtClean="0"/>
              <a:t> d’un language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smtClean="0"/>
              <a:t>(par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nous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d’utiliser</a:t>
            </a:r>
            <a:r>
              <a:rPr lang="en-US" dirty="0" smtClean="0"/>
              <a:t> la notion de variable </a:t>
            </a:r>
            <a:r>
              <a:rPr lang="en-US" dirty="0" err="1" smtClean="0"/>
              <a:t>afin</a:t>
            </a:r>
            <a:r>
              <a:rPr lang="en-US" dirty="0" smtClean="0"/>
              <a:t> de stocker les </a:t>
            </a:r>
            <a:r>
              <a:rPr lang="en-US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couleurs</a:t>
            </a:r>
            <a:r>
              <a:rPr lang="en-US" dirty="0" smtClean="0"/>
              <a:t> </a:t>
            </a:r>
            <a:r>
              <a:rPr lang="en-US" dirty="0" err="1" smtClean="0"/>
              <a:t>présentes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site </a:t>
            </a:r>
            <a:r>
              <a:rPr lang="en-US" dirty="0" smtClean="0"/>
              <a:t>). </a:t>
            </a:r>
            <a:r>
              <a:rPr lang="en-US" dirty="0" err="1" smtClean="0"/>
              <a:t>Ainsi</a:t>
            </a:r>
            <a:r>
              <a:rPr lang="en-US" dirty="0" smtClean="0"/>
              <a:t> 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err="1" smtClean="0"/>
              <a:t>crit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portant</a:t>
            </a:r>
            <a:r>
              <a:rPr lang="en-US" dirty="0" smtClean="0"/>
              <a:t> </a:t>
            </a:r>
            <a:r>
              <a:rPr lang="en-US" dirty="0" err="1" smtClean="0"/>
              <a:t>l’extension</a:t>
            </a:r>
            <a:r>
              <a:rPr lang="en-US" dirty="0" smtClean="0"/>
              <a:t> .</a:t>
            </a:r>
            <a:r>
              <a:rPr lang="en-US" dirty="0" err="1" smtClean="0"/>
              <a:t>scss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ensuite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qui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transpilés</a:t>
            </a:r>
            <a:r>
              <a:rPr lang="en-US" dirty="0" smtClean="0"/>
              <a:t> en simple </a:t>
            </a:r>
            <a:r>
              <a:rPr lang="en-US" dirty="0" err="1" smtClean="0"/>
              <a:t>feuille</a:t>
            </a:r>
            <a:r>
              <a:rPr lang="en-US" dirty="0" smtClean="0"/>
              <a:t> de style </a:t>
            </a:r>
            <a:r>
              <a:rPr lang="en-US" dirty="0" err="1" smtClean="0"/>
              <a:t>css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 site sera </a:t>
            </a: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dirty="0" smtClean="0"/>
              <a:t>de 5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repartie</a:t>
            </a:r>
            <a:r>
              <a:rPr lang="en-US" dirty="0" smtClean="0"/>
              <a:t> de la </a:t>
            </a:r>
            <a:r>
              <a:rPr lang="en-US" dirty="0" err="1" smtClean="0"/>
              <a:t>maniere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, </a:t>
            </a:r>
            <a:r>
              <a:rPr lang="en-US" dirty="0" err="1" smtClean="0"/>
              <a:t>portant</a:t>
            </a:r>
            <a:r>
              <a:rPr lang="en-US" dirty="0" smtClean="0"/>
              <a:t> le nom </a:t>
            </a:r>
            <a:r>
              <a:rPr lang="en-US" dirty="0" err="1" smtClean="0"/>
              <a:t>d’index.html</a:t>
            </a:r>
            <a:r>
              <a:rPr lang="en-US" dirty="0" smtClean="0"/>
              <a:t> , se </a:t>
            </a:r>
            <a:r>
              <a:rPr lang="en-US" dirty="0" err="1" smtClean="0"/>
              <a:t>trouve</a:t>
            </a:r>
            <a:r>
              <a:rPr lang="en-US" dirty="0" smtClean="0"/>
              <a:t> a la </a:t>
            </a:r>
            <a:r>
              <a:rPr lang="en-US" dirty="0" err="1" smtClean="0"/>
              <a:t>racine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correspondants</a:t>
            </a:r>
            <a:r>
              <a:rPr lang="en-US" dirty="0" smtClean="0"/>
              <a:t> aux </a:t>
            </a:r>
            <a:r>
              <a:rPr lang="en-US" dirty="0" err="1" smtClean="0"/>
              <a:t>differents</a:t>
            </a:r>
            <a:r>
              <a:rPr lang="en-US" dirty="0" smtClean="0"/>
              <a:t> menus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dossier </a:t>
            </a:r>
            <a:r>
              <a:rPr lang="en-US" dirty="0" smtClean="0"/>
              <a:t>“</a:t>
            </a:r>
            <a:r>
              <a:rPr lang="en-US" dirty="0" smtClean="0"/>
              <a:t>menu”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5960257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6300" y="1600200"/>
            <a:ext cx="7159038" cy="516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-285776"/>
            <a:ext cx="4757742" cy="5604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329642" cy="6143668"/>
          </a:xfrm>
        </p:spPr>
        <p:txBody>
          <a:bodyPr/>
          <a:lstStyle/>
          <a:p>
            <a:r>
              <a:rPr lang="fr-FR" dirty="0" smtClean="0"/>
              <a:t>Base: contient les fichiers qui définissent les fondations de notre site, par exemple la police de caractères… .</a:t>
            </a:r>
          </a:p>
          <a:p>
            <a:r>
              <a:rPr lang="fr-FR" dirty="0" smtClean="0"/>
              <a:t>Utils</a:t>
            </a:r>
            <a:r>
              <a:rPr lang="fr-FR" dirty="0" smtClean="0"/>
              <a:t>: regroupe les </a:t>
            </a:r>
            <a:r>
              <a:rPr lang="fr-FR" dirty="0" smtClean="0"/>
              <a:t>fichiers contentant nos variables, fonctions, mixins…</a:t>
            </a:r>
          </a:p>
          <a:p>
            <a:r>
              <a:rPr lang="fr-FR" dirty="0" smtClean="0"/>
              <a:t>Layout: est le dossier où nous mettons nos blocs BEM qui contiennent ce qui est réutilisable, par exemple un header pour les mises en page de grande taille ou un footer </a:t>
            </a:r>
          </a:p>
          <a:p>
            <a:r>
              <a:rPr lang="fr-FR" dirty="0" smtClean="0"/>
              <a:t>Page:contient les blocs de code qui ne s’appliquent qu’à une seule page.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du code 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 code HTML </a:t>
            </a:r>
            <a:r>
              <a:rPr lang="en-US" dirty="0" err="1" smtClean="0"/>
              <a:t>contient</a:t>
            </a:r>
            <a:r>
              <a:rPr lang="en-US" dirty="0" smtClean="0"/>
              <a:t> 4 blocs qui </a:t>
            </a:r>
            <a:r>
              <a:rPr lang="en-US" dirty="0" err="1" smtClean="0"/>
              <a:t>definissent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Le header</a:t>
            </a:r>
          </a:p>
          <a:p>
            <a:r>
              <a:rPr lang="en-US" dirty="0" smtClean="0"/>
              <a:t>Le footer </a:t>
            </a:r>
          </a:p>
          <a:p>
            <a:r>
              <a:rPr lang="en-US" dirty="0" smtClean="0"/>
              <a:t>Les menus</a:t>
            </a:r>
          </a:p>
          <a:p>
            <a:r>
              <a:rPr lang="en-US" dirty="0" smtClean="0"/>
              <a:t>Les categories de </a:t>
            </a:r>
            <a:r>
              <a:rPr lang="en-US" dirty="0" err="1" smtClean="0"/>
              <a:t>chaque</a:t>
            </a:r>
            <a:r>
              <a:rPr lang="en-US" dirty="0" smtClean="0"/>
              <a:t> menu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740</TotalTime>
  <Words>553</Words>
  <Application>Microsoft Office PowerPoint</Application>
  <PresentationFormat>Экран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Ohmyfood</vt:lpstr>
      <vt:lpstr>Livrable</vt:lpstr>
      <vt:lpstr>Les outils</vt:lpstr>
      <vt:lpstr>SASS</vt:lpstr>
      <vt:lpstr>Structure des fichiers: html</vt:lpstr>
      <vt:lpstr>Слайд 6</vt:lpstr>
      <vt:lpstr>Structure des fichiers: css</vt:lpstr>
      <vt:lpstr>Слайд 8</vt:lpstr>
      <vt:lpstr>Structure du code HTML</vt:lpstr>
      <vt:lpstr>Les menus</vt:lpstr>
      <vt:lpstr>Les categories</vt:lpstr>
      <vt:lpstr>Animation: effet fondue</vt:lpstr>
      <vt:lpstr>Animation: effet wiggle</vt:lpstr>
      <vt:lpstr>Apparition des points</vt:lpstr>
      <vt:lpstr>Soulignement des categories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махмаду Самаке</dc:creator>
  <cp:lastModifiedBy>махмаду Самаке</cp:lastModifiedBy>
  <cp:revision>64</cp:revision>
  <dcterms:created xsi:type="dcterms:W3CDTF">2020-02-22T14:54:46Z</dcterms:created>
  <dcterms:modified xsi:type="dcterms:W3CDTF">2020-05-16T12:06:06Z</dcterms:modified>
</cp:coreProperties>
</file>