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metadata" ContentType="application/binary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layout1.xml" ContentType="application/vnd.openxmlformats-officedocument.drawingml.diagram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diagrams/drawing1.xml" ContentType="application/vnd.ms-office.drawingml.diagramDrawing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4"/>
  </p:sldMasterIdLst>
  <p:notesMasterIdLst>
    <p:notesMasterId r:id="rId19"/>
  </p:notesMasterIdLst>
  <p:sldIdLst>
    <p:sldId id="292" r:id="rId5"/>
    <p:sldId id="1305" r:id="rId6"/>
    <p:sldId id="352" r:id="rId7"/>
    <p:sldId id="1300" r:id="rId8"/>
    <p:sldId id="1284" r:id="rId9"/>
    <p:sldId id="1285" r:id="rId10"/>
    <p:sldId id="1304" r:id="rId11"/>
    <p:sldId id="1286" r:id="rId12"/>
    <p:sldId id="1292" r:id="rId13"/>
    <p:sldId id="1294" r:id="rId14"/>
    <p:sldId id="1295" r:id="rId15"/>
    <p:sldId id="1297" r:id="rId16"/>
    <p:sldId id="1288" r:id="rId17"/>
    <p:sldId id="1249" r:id="rId18"/>
  </p:sldIdLst>
  <p:sldSz cx="9144000" cy="5143500" type="screen16x9"/>
  <p:notesSz cx="6858000" cy="9144000"/>
  <p:custShowLst>
    <p:custShow name="Custom Show 1" id="0">
      <p:sldLst>
        <p:sld r:id="rId5"/>
        <p:sld r:id="rId7"/>
        <p:sld r:id="rId8"/>
        <p:sld r:id="rId9"/>
        <p:sld r:id="rId12"/>
      </p:sldLst>
    </p:custShow>
  </p:custShow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12" userDrawn="1">
          <p15:clr>
            <a:srgbClr val="A4A3A4"/>
          </p15:clr>
        </p15:guide>
        <p15:guide id="2" pos="144" userDrawn="1">
          <p15:clr>
            <a:srgbClr val="A4A3A4"/>
          </p15:clr>
        </p15:guide>
        <p15:guide id="3" orient="horz" pos="876" userDrawn="1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3264"/>
    <a:srgbClr val="841910"/>
    <a:srgbClr val="DFDDFB"/>
    <a:srgbClr val="213164"/>
    <a:srgbClr val="213163"/>
    <a:srgbClr val="E3E1FB"/>
    <a:srgbClr val="FFAB40"/>
    <a:srgbClr val="FFFFFF"/>
    <a:srgbClr val="0000FF"/>
    <a:srgbClr val="FFCD8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201CAB4-1FFA-496B-8367-10E9B2EFABA8}" v="16" dt="2024-04-09T18:20:57.6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-1590" y="-576"/>
      </p:cViewPr>
      <p:guideLst>
        <p:guide orient="horz" pos="612"/>
        <p:guide orient="horz" pos="876"/>
        <p:guide pos="14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2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26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2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20" Type="http://customschemas.google.com/relationships/presentationmetadata" Target="metadata"/><Relationship Id="rId22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22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STERY MOHAN" userId="bb5ef556619373cc" providerId="Windows Live" clId="Web-{E201CAB4-1FFA-496B-8367-10E9B2EFABA8}"/>
    <pc:docChg chg="modSld">
      <pc:chgData name="MYSTERY MOHAN" userId="bb5ef556619373cc" providerId="Windows Live" clId="Web-{E201CAB4-1FFA-496B-8367-10E9B2EFABA8}" dt="2024-04-09T18:20:56.697" v="10"/>
      <pc:docMkLst>
        <pc:docMk/>
      </pc:docMkLst>
      <pc:sldChg chg="addSp delSp modSp">
        <pc:chgData name="MYSTERY MOHAN" userId="bb5ef556619373cc" providerId="Windows Live" clId="Web-{E201CAB4-1FFA-496B-8367-10E9B2EFABA8}" dt="2024-04-09T18:18:50.134" v="2"/>
        <pc:sldMkLst>
          <pc:docMk/>
          <pc:sldMk cId="690875432" sldId="1292"/>
        </pc:sldMkLst>
        <pc:spChg chg="mod">
          <ac:chgData name="MYSTERY MOHAN" userId="bb5ef556619373cc" providerId="Windows Live" clId="Web-{E201CAB4-1FFA-496B-8367-10E9B2EFABA8}" dt="2024-04-09T18:17:13.883" v="0" actId="1076"/>
          <ac:spMkLst>
            <pc:docMk/>
            <pc:sldMk cId="690875432" sldId="1292"/>
            <ac:spMk id="3" creationId="{AD94FBF9-636B-1E68-241E-ECCF1475C3E0}"/>
          </ac:spMkLst>
        </pc:spChg>
        <pc:picChg chg="del">
          <ac:chgData name="MYSTERY MOHAN" userId="bb5ef556619373cc" providerId="Windows Live" clId="Web-{E201CAB4-1FFA-496B-8367-10E9B2EFABA8}" dt="2024-04-09T18:17:21.149" v="1"/>
          <ac:picMkLst>
            <pc:docMk/>
            <pc:sldMk cId="690875432" sldId="1292"/>
            <ac:picMk id="4" creationId="{F34B0F3E-DFDD-A6C2-1481-3813A1CF25C3}"/>
          </ac:picMkLst>
        </pc:picChg>
        <pc:picChg chg="add mod">
          <ac:chgData name="MYSTERY MOHAN" userId="bb5ef556619373cc" providerId="Windows Live" clId="Web-{E201CAB4-1FFA-496B-8367-10E9B2EFABA8}" dt="2024-04-09T18:18:50.134" v="2"/>
          <ac:picMkLst>
            <pc:docMk/>
            <pc:sldMk cId="690875432" sldId="1292"/>
            <ac:picMk id="5" creationId="{3C0DCD76-D2BB-8CB4-CD8B-1500A5114870}"/>
          </ac:picMkLst>
        </pc:picChg>
      </pc:sldChg>
      <pc:sldChg chg="addSp delSp modSp">
        <pc:chgData name="MYSTERY MOHAN" userId="bb5ef556619373cc" providerId="Windows Live" clId="Web-{E201CAB4-1FFA-496B-8367-10E9B2EFABA8}" dt="2024-04-09T18:20:56.697" v="10"/>
        <pc:sldMkLst>
          <pc:docMk/>
          <pc:sldMk cId="1072815047" sldId="1294"/>
        </pc:sldMkLst>
        <pc:picChg chg="del">
          <ac:chgData name="MYSTERY MOHAN" userId="bb5ef556619373cc" providerId="Windows Live" clId="Web-{E201CAB4-1FFA-496B-8367-10E9B2EFABA8}" dt="2024-04-09T18:20:09.978" v="5"/>
          <ac:picMkLst>
            <pc:docMk/>
            <pc:sldMk cId="1072815047" sldId="1294"/>
            <ac:picMk id="3" creationId="{45C6A663-6BEB-89B4-3630-FC678FB58E05}"/>
          </ac:picMkLst>
        </pc:picChg>
        <pc:picChg chg="add mod">
          <ac:chgData name="MYSTERY MOHAN" userId="bb5ef556619373cc" providerId="Windows Live" clId="Web-{E201CAB4-1FFA-496B-8367-10E9B2EFABA8}" dt="2024-04-09T18:20:56.697" v="10"/>
          <ac:picMkLst>
            <pc:docMk/>
            <pc:sldMk cId="1072815047" sldId="1294"/>
            <ac:picMk id="4" creationId="{2CDF0D12-92DB-1F40-17FB-44D83E2BB7CB}"/>
          </ac:picMkLst>
        </pc:picChg>
      </pc:sldChg>
      <pc:sldChg chg="addSp delSp modSp">
        <pc:chgData name="MYSTERY MOHAN" userId="bb5ef556619373cc" providerId="Windows Live" clId="Web-{E201CAB4-1FFA-496B-8367-10E9B2EFABA8}" dt="2024-04-09T18:19:57.853" v="4"/>
        <pc:sldMkLst>
          <pc:docMk/>
          <pc:sldMk cId="1213150109" sldId="1295"/>
        </pc:sldMkLst>
        <pc:picChg chg="del">
          <ac:chgData name="MYSTERY MOHAN" userId="bb5ef556619373cc" providerId="Windows Live" clId="Web-{E201CAB4-1FFA-496B-8367-10E9B2EFABA8}" dt="2024-04-09T18:19:22.540" v="3"/>
          <ac:picMkLst>
            <pc:docMk/>
            <pc:sldMk cId="1213150109" sldId="1295"/>
            <ac:picMk id="3" creationId="{E24F9BB3-B1EB-19F1-611B-C7DB0CFBF3C1}"/>
          </ac:picMkLst>
        </pc:picChg>
        <pc:picChg chg="add mod">
          <ac:chgData name="MYSTERY MOHAN" userId="bb5ef556619373cc" providerId="Windows Live" clId="Web-{E201CAB4-1FFA-496B-8367-10E9B2EFABA8}" dt="2024-04-09T18:19:57.853" v="4"/>
          <ac:picMkLst>
            <pc:docMk/>
            <pc:sldMk cId="1213150109" sldId="1295"/>
            <ac:picMk id="4" creationId="{EADFF714-98C8-BDAE-9BD6-AFA7C7CAF962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CE7D7BE-B1CD-41F1-9DDE-F3BBBC55BBFD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660E8EA-4C38-4480-80FB-2EE5BA6984B3}" type="pres">
      <dgm:prSet presAssocID="{9CE7D7BE-B1CD-41F1-9DDE-F3BBBC55BBFD}" presName="Name0" presStyleCnt="0">
        <dgm:presLayoutVars>
          <dgm:chMax val="11"/>
          <dgm:chPref val="11"/>
          <dgm:dir/>
          <dgm:resizeHandles/>
        </dgm:presLayoutVars>
      </dgm:prSet>
      <dgm:spPr/>
      <dgm:t>
        <a:bodyPr/>
        <a:lstStyle/>
        <a:p>
          <a:endParaRPr lang="en-US"/>
        </a:p>
      </dgm:t>
    </dgm:pt>
  </dgm:ptLst>
  <dgm:cxnLst>
    <dgm:cxn modelId="{C84E9C6A-95CD-430E-B250-50748F350F7D}" type="presOf" srcId="{9CE7D7BE-B1CD-41F1-9DDE-F3BBBC55BBFD}" destId="{2660E8EA-4C38-4480-80FB-2EE5BA6984B3}" srcOrd="0" destOrd="0" presId="urn:microsoft.com/office/officeart/2011/layout/CircleProcess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="" xmlns:p14="http://schemas.microsoft.com/office/powerpoint/2010/main" val="2930802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 algn="r"/>
            <a:fld id="{023E65BA-FB28-47C4-A217-44F00343302E}" type="slidenum">
              <a:rPr lang="en-US" sz="1400" b="0" strike="noStrike" spc="-1">
                <a:latin typeface="Times New Roman"/>
              </a:rPr>
              <a:pPr algn="r"/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369362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593475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sz="1200" b="0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081168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2124961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845825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745323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3667122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5fab98468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endParaRPr lang="en-US" b="1"/>
          </a:p>
        </p:txBody>
      </p:sp>
      <p:sp>
        <p:nvSpPr>
          <p:cNvPr id="59" name="Google Shape;59;g5fab98468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="" xmlns:p14="http://schemas.microsoft.com/office/powerpoint/2010/main" val="174812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spc="-5">
                <a:solidFill>
                  <a:srgbClr val="223366"/>
                </a:solidFill>
              </a:rPr>
              <a:t>Thank You !!</a:t>
            </a:r>
            <a:endParaRPr lang="en-US" sz="1100" b="1" spc="-5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723071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userDrawn="1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EB20AF-DAB3-AF56-0E9E-AF09366E1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375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4E94062-A8DA-FF94-75FB-627CFD21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925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77C2465-8FB6-450F-4CAF-67F82FD4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6275EE38-1560-4543-B65C-40BD61BB92F2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6C3B52-DF7D-6850-E242-C3F4757D8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05730AA-ACFB-BBDD-7AA3-8CDEE55C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</p:spPr>
        <p:txBody>
          <a:bodyPr/>
          <a:lstStyle/>
          <a:p>
            <a:fld id="{5F533B4F-60C7-445E-9813-BC2C392C25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341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25"/>
              </a:spcBef>
            </a:pPr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61DA6-D9C3-4FDE-8A87-022315D71125}" type="datetime1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="" xmlns:p14="http://schemas.microsoft.com/office/powerpoint/2010/main" val="2837878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0479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3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34289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189" lvl="0" indent="-22859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28560" y="273780"/>
            <a:ext cx="7886430" cy="99387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35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110" y="1203390"/>
            <a:ext cx="8229330" cy="2982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36418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9759FAC2-2004-4EAC-FA79-8395FA9E5834}"/>
              </a:ext>
            </a:extLst>
          </p:cNvPr>
          <p:cNvSpPr/>
          <p:nvPr userDrawn="1"/>
        </p:nvSpPr>
        <p:spPr>
          <a:xfrm>
            <a:off x="7283428" y="62784"/>
            <a:ext cx="1109472" cy="5846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/>
          <a:stretch/>
        </p:blipFill>
        <p:spPr>
          <a:xfrm>
            <a:off x="7799751" y="88917"/>
            <a:ext cx="1233874" cy="41247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5DA41203-56BE-577E-A8C1-98B09B515AAC}"/>
              </a:ext>
            </a:extLst>
          </p:cNvPr>
          <p:cNvSpPr/>
          <p:nvPr userDrawn="1"/>
        </p:nvSpPr>
        <p:spPr>
          <a:xfrm>
            <a:off x="7594600" y="82567"/>
            <a:ext cx="165100" cy="412476"/>
          </a:xfrm>
          <a:prstGeom prst="rect">
            <a:avLst/>
          </a:prstGeom>
          <a:solidFill>
            <a:srgbClr val="84191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13AE749-D756-44D4-7512-5A64C3448524}"/>
              </a:ext>
            </a:extLst>
          </p:cNvPr>
          <p:cNvSpPr/>
          <p:nvPr userDrawn="1"/>
        </p:nvSpPr>
        <p:spPr>
          <a:xfrm>
            <a:off x="7440249" y="82567"/>
            <a:ext cx="103551" cy="412476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AC47A97-ED2C-01CD-35B7-62DB0980AD76}"/>
              </a:ext>
            </a:extLst>
          </p:cNvPr>
          <p:cNvSpPr/>
          <p:nvPr userDrawn="1"/>
        </p:nvSpPr>
        <p:spPr>
          <a:xfrm>
            <a:off x="0" y="5086350"/>
            <a:ext cx="9144000" cy="69850"/>
          </a:xfrm>
          <a:prstGeom prst="rect">
            <a:avLst/>
          </a:prstGeom>
          <a:solidFill>
            <a:srgbClr val="21326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005834B6-17D2-3D0A-58FC-6B1CA1321EBB}"/>
              </a:ext>
            </a:extLst>
          </p:cNvPr>
          <p:cNvSpPr/>
          <p:nvPr userDrawn="1"/>
        </p:nvSpPr>
        <p:spPr>
          <a:xfrm>
            <a:off x="0" y="88917"/>
            <a:ext cx="7283428" cy="406126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4563F94C-8FC4-4D17-213C-5A08DC1A14F1}"/>
              </a:ext>
            </a:extLst>
          </p:cNvPr>
          <p:cNvSpPr txBox="1"/>
          <p:nvPr userDrawn="1"/>
        </p:nvSpPr>
        <p:spPr>
          <a:xfrm>
            <a:off x="92480" y="105826"/>
            <a:ext cx="3953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>
                <a:solidFill>
                  <a:schemeClr val="bg1"/>
                </a:solidFill>
              </a:rPr>
              <a:t>Next Gen Employability Program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6" r:id="rId1"/>
    <p:sldLayoutId id="2147483654" r:id="rId2"/>
    <p:sldLayoutId id="2147483668" r:id="rId3"/>
    <p:sldLayoutId id="2147483669" r:id="rId4"/>
    <p:sldLayoutId id="2147483670" r:id="rId5"/>
    <p:sldLayoutId id="2147483656" r:id="rId6"/>
    <p:sldLayoutId id="2147483657" r:id="rId7"/>
    <p:sldLayoutId id="2147483659" r:id="rId8"/>
    <p:sldLayoutId id="2147483674" r:id="rId9"/>
    <p:sldLayoutId id="2147483687" r:id="rId10"/>
    <p:sldLayoutId id="214748370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Data" Target="../diagrams/data1.xm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microsoft.com/office/2007/relationships/diagramDrawing" Target="../diagrams/drawing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5236A7EE-63C5-F101-791D-20DB74487B5F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DFDDF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 descr="A white circle in the sky&#10;&#10;Description automatically generated">
            <a:extLst>
              <a:ext uri="{FF2B5EF4-FFF2-40B4-BE49-F238E27FC236}">
                <a16:creationId xmlns="" xmlns:a16="http://schemas.microsoft.com/office/drawing/2014/main" id="{1D208048-E027-53B8-75D2-1A56790EAE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</a:blip>
          <a:srcRect t="5928" r="746" b="10206"/>
          <a:stretch/>
        </p:blipFill>
        <p:spPr>
          <a:xfrm>
            <a:off x="-585652" y="-323577"/>
            <a:ext cx="9130937" cy="5143501"/>
          </a:xfrm>
          <a:prstGeom prst="rect">
            <a:avLst/>
          </a:prstGeom>
          <a:effectLst/>
        </p:spPr>
      </p:pic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03D60DAB-D335-1BD9-E58E-A9668EF00ACF}"/>
              </a:ext>
            </a:extLst>
          </p:cNvPr>
          <p:cNvSpPr/>
          <p:nvPr/>
        </p:nvSpPr>
        <p:spPr>
          <a:xfrm>
            <a:off x="3156001" y="765546"/>
            <a:ext cx="6301139" cy="3966472"/>
          </a:xfrm>
          <a:prstGeom prst="rect">
            <a:avLst/>
          </a:prstGeom>
          <a:solidFill>
            <a:srgbClr val="213163"/>
          </a:solidFill>
          <a:ln>
            <a:solidFill>
              <a:srgbClr val="213163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13F58464-A114-244B-EF0C-6FE8EEDA9F75}"/>
              </a:ext>
            </a:extLst>
          </p:cNvPr>
          <p:cNvSpPr/>
          <p:nvPr/>
        </p:nvSpPr>
        <p:spPr>
          <a:xfrm>
            <a:off x="988684" y="1023080"/>
            <a:ext cx="6985193" cy="34514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508000" sx="105000" sy="105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C4CF228-26B3-09C5-44DF-CA8F345519C2}"/>
              </a:ext>
            </a:extLst>
          </p:cNvPr>
          <p:cNvSpPr/>
          <p:nvPr/>
        </p:nvSpPr>
        <p:spPr>
          <a:xfrm>
            <a:off x="2490558" y="2787442"/>
            <a:ext cx="50564" cy="446915"/>
          </a:xfrm>
          <a:prstGeom prst="rect">
            <a:avLst/>
          </a:prstGeom>
          <a:solidFill>
            <a:srgbClr val="FFE600"/>
          </a:solidFill>
          <a:ln>
            <a:solidFill>
              <a:srgbClr val="FF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1520DAD-F8CC-E505-163A-1A40C1FCC226}"/>
              </a:ext>
            </a:extLst>
          </p:cNvPr>
          <p:cNvSpPr txBox="1"/>
          <p:nvPr/>
        </p:nvSpPr>
        <p:spPr>
          <a:xfrm>
            <a:off x="2029564" y="2248174"/>
            <a:ext cx="50253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161D23"/>
                </a:solidFill>
              </a:rPr>
              <a:t>NEXT GEN EMPLOYABILITY PROGRAM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7054292D-CF71-BD6B-6494-F0C14CB8262D}"/>
              </a:ext>
            </a:extLst>
          </p:cNvPr>
          <p:cNvSpPr txBox="1"/>
          <p:nvPr/>
        </p:nvSpPr>
        <p:spPr>
          <a:xfrm>
            <a:off x="2541122" y="2795733"/>
            <a:ext cx="40196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>
                <a:solidFill>
                  <a:srgbClr val="161D23"/>
                </a:solidFill>
              </a:rPr>
              <a:t>Creating a future-ready workforce</a:t>
            </a:r>
          </a:p>
        </p:txBody>
      </p:sp>
      <p:sp>
        <p:nvSpPr>
          <p:cNvPr id="13" name="Google Shape;70;p13">
            <a:extLst>
              <a:ext uri="{FF2B5EF4-FFF2-40B4-BE49-F238E27FC236}">
                <a16:creationId xmlns="" xmlns:a16="http://schemas.microsoft.com/office/drawing/2014/main" id="{8C1DD971-C5B3-56AD-1BE7-5C0CC8C3C639}"/>
              </a:ext>
            </a:extLst>
          </p:cNvPr>
          <p:cNvSpPr txBox="1"/>
          <p:nvPr/>
        </p:nvSpPr>
        <p:spPr>
          <a:xfrm>
            <a:off x="1003625" y="364253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43DEA4E5-E1F9-7C2B-5D82-B9EBDB357F79}"/>
              </a:ext>
            </a:extLst>
          </p:cNvPr>
          <p:cNvSpPr txBox="1"/>
          <p:nvPr/>
        </p:nvSpPr>
        <p:spPr>
          <a:xfrm>
            <a:off x="1095094" y="3956068"/>
            <a:ext cx="2206245" cy="456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Name </a:t>
            </a:r>
            <a:r>
              <a:rPr lang="en-US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IN" sz="1100" dirty="0" err="1" smtClean="0">
                <a:solidFill>
                  <a:schemeClr val="tx1"/>
                </a:solidFill>
              </a:rPr>
              <a:t>Mahalakshmi</a:t>
            </a:r>
            <a:r>
              <a:rPr lang="en-IN" sz="1100" dirty="0" smtClean="0">
                <a:solidFill>
                  <a:schemeClr val="tx1"/>
                </a:solidFill>
              </a:rPr>
              <a:t> N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Student ID :</a:t>
            </a:r>
            <a:r>
              <a:rPr lang="en-IN" sz="1100" b="0" i="0" u="none" strike="noStrike" cap="none" dirty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IN" sz="1100" b="0" i="0" u="none" strike="noStrike" cap="none" dirty="0" smtClean="0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au623521104031</a:t>
            </a:r>
            <a:endParaRPr lang="en-US" sz="1100" b="0" i="0" u="none" strike="noStrike" cap="none" dirty="0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="" xmlns:a16="http://schemas.microsoft.com/office/drawing/2014/main" id="{65441A6D-4B56-CED3-7C3C-EF8BA7462425}"/>
              </a:ext>
            </a:extLst>
          </p:cNvPr>
          <p:cNvCxnSpPr>
            <a:cxnSpLocks/>
          </p:cNvCxnSpPr>
          <p:nvPr/>
        </p:nvCxnSpPr>
        <p:spPr>
          <a:xfrm>
            <a:off x="1100213" y="3919492"/>
            <a:ext cx="1986613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oogle Shape;70;p13">
            <a:extLst>
              <a:ext uri="{FF2B5EF4-FFF2-40B4-BE49-F238E27FC236}">
                <a16:creationId xmlns="" xmlns:a16="http://schemas.microsoft.com/office/drawing/2014/main" id="{CCC1DF48-ED01-057A-9A4F-593C2283B3BB}"/>
              </a:ext>
            </a:extLst>
          </p:cNvPr>
          <p:cNvSpPr txBox="1"/>
          <p:nvPr/>
        </p:nvSpPr>
        <p:spPr>
          <a:xfrm>
            <a:off x="5596477" y="3627293"/>
            <a:ext cx="1456920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College Name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="" xmlns:a16="http://schemas.microsoft.com/office/drawing/2014/main" id="{EE4AF06F-32E4-745B-8ACE-60EC11F28AB5}"/>
              </a:ext>
            </a:extLst>
          </p:cNvPr>
          <p:cNvCxnSpPr>
            <a:cxnSpLocks/>
          </p:cNvCxnSpPr>
          <p:nvPr/>
        </p:nvCxnSpPr>
        <p:spPr>
          <a:xfrm>
            <a:off x="5693065" y="3919492"/>
            <a:ext cx="1360332" cy="0"/>
          </a:xfrm>
          <a:prstGeom prst="line">
            <a:avLst/>
          </a:prstGeom>
          <a:ln w="31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20BD188-F1AC-8947-CAF9-F4BF1056D5B6}"/>
              </a:ext>
            </a:extLst>
          </p:cNvPr>
          <p:cNvSpPr txBox="1"/>
          <p:nvPr/>
        </p:nvSpPr>
        <p:spPr>
          <a:xfrm rot="10800000" flipV="1">
            <a:off x="4882563" y="3898051"/>
            <a:ext cx="311227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>
                <a:schemeClr val="bg1"/>
              </a:buClr>
            </a:pPr>
            <a:r>
              <a:rPr lang="en-IN" sz="1100" b="0" i="0" u="none" strike="noStrike" cap="none">
                <a:solidFill>
                  <a:schemeClr val="tx1"/>
                </a:solidFill>
                <a:latin typeface="Arial"/>
                <a:ea typeface="Arial"/>
                <a:cs typeface="Arial"/>
                <a:sym typeface="Arial"/>
              </a:rPr>
              <a:t>  AVS COLLEGE  OF  TECHNOLOGY</a:t>
            </a:r>
            <a:endParaRPr lang="en-US" sz="1100" b="0" i="0" u="none" strike="noStrike" cap="none">
              <a:solidFill>
                <a:schemeClr val="tx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="" xmlns:a16="http://schemas.microsoft.com/office/drawing/2014/main" id="{61466F5C-A7B7-4728-9A5F-F0612A432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34750" y="1249149"/>
            <a:ext cx="1146742" cy="666202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 descr="A logo with people and map&#10;&#10;Description automatically generated">
            <a:extLst>
              <a:ext uri="{FF2B5EF4-FFF2-40B4-BE49-F238E27FC236}">
                <a16:creationId xmlns="" xmlns:a16="http://schemas.microsoft.com/office/drawing/2014/main" id="{BFFC49F7-E3C1-4C7B-B678-EA69593CA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89" y="1211666"/>
            <a:ext cx="668564" cy="66620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 descr="A close up of a logo&#10;&#10;Description automatically generated">
            <a:extLst>
              <a:ext uri="{FF2B5EF4-FFF2-40B4-BE49-F238E27FC236}">
                <a16:creationId xmlns="" xmlns:a16="http://schemas.microsoft.com/office/drawing/2014/main" id="{E8EBC10E-EEF7-B81B-B43B-76C703754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7667" y="1286631"/>
            <a:ext cx="1587347" cy="516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Tm="3590"/>
    </mc:Choice>
    <mc:Fallback>
      <p:transition spd="slow" advTm="35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74B10D8-E098-FF8E-C5FA-FA849200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35000"/>
            <a:ext cx="7886430" cy="632649"/>
          </a:xfrm>
        </p:spPr>
        <p:txBody>
          <a:bodyPr/>
          <a:lstStyle/>
          <a:p>
            <a:pPr algn="ctr"/>
            <a:r>
              <a:rPr lang="en-US" b="1"/>
              <a:t>Service-Page</a:t>
            </a:r>
          </a:p>
        </p:txBody>
      </p:sp>
      <p:pic>
        <p:nvPicPr>
          <p:cNvPr id="4" name="Picture 3" descr="SignOut Pag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8788" y="1129411"/>
            <a:ext cx="6365174" cy="35786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72815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3AD8D6-8C5D-C4E6-9FAF-14FAFF2C6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560" y="643466"/>
            <a:ext cx="7886430" cy="624183"/>
          </a:xfrm>
        </p:spPr>
        <p:txBody>
          <a:bodyPr/>
          <a:lstStyle/>
          <a:p>
            <a:pPr algn="ctr"/>
            <a:r>
              <a:rPr lang="en-US" b="1"/>
              <a:t>Departments-Page</a:t>
            </a:r>
          </a:p>
        </p:txBody>
      </p:sp>
      <p:pic>
        <p:nvPicPr>
          <p:cNvPr id="4" name="Picture 3" descr="Booking L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45" y="1219092"/>
            <a:ext cx="5985164" cy="3365012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213150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0F6256-ED4F-D5CB-996C-FBD384D16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53" y="719666"/>
            <a:ext cx="8421857" cy="547983"/>
          </a:xfrm>
        </p:spPr>
        <p:txBody>
          <a:bodyPr/>
          <a:lstStyle/>
          <a:p>
            <a:r>
              <a:rPr lang="en-IN" sz="1600" b="1">
                <a:solidFill>
                  <a:srgbClr val="213163"/>
                </a:solidFill>
                <a:latin typeface="+mj-lt"/>
              </a:rPr>
              <a:t>Future </a:t>
            </a:r>
            <a:r>
              <a:rPr lang="en-US" sz="1600" b="1">
                <a:solidFill>
                  <a:srgbClr val="213163"/>
                </a:solidFill>
                <a:latin typeface="+mj-lt"/>
              </a:rPr>
              <a:t>Enhancements</a:t>
            </a:r>
            <a:r>
              <a:rPr lang="en-US" sz="1600" b="1">
                <a:solidFill>
                  <a:srgbClr val="374151"/>
                </a:solidFill>
                <a:latin typeface="+mj-lt"/>
                <a:cs typeface="Times New Roman" panose="02020603050405020304" pitchFamily="18" charset="0"/>
              </a:rPr>
              <a:t>:</a:t>
            </a:r>
            <a:r>
              <a:rPr lang="en-US" b="0" i="0">
                <a:solidFill>
                  <a:srgbClr val="374151"/>
                </a:solidFill>
                <a:effectLst/>
                <a:latin typeface="Söhne"/>
              </a:rPr>
              <a:t/>
            </a:r>
            <a:br>
              <a:rPr lang="en-US" b="0" i="0">
                <a:solidFill>
                  <a:srgbClr val="374151"/>
                </a:solidFill>
                <a:effectLst/>
                <a:latin typeface="Söhne"/>
              </a:rPr>
            </a:b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304A65D1-0391-FBFD-B670-6CD4096A4861}"/>
              </a:ext>
            </a:extLst>
          </p:cNvPr>
          <p:cNvSpPr txBox="1"/>
          <p:nvPr/>
        </p:nvSpPr>
        <p:spPr>
          <a:xfrm>
            <a:off x="1" y="1181529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3231287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Conclusion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BAAD3EB-5AF8-2850-D7B6-2D787F8D5CA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Google Shape;61;g5fab984687_2_0">
            <a:extLst>
              <a:ext uri="{FF2B5EF4-FFF2-40B4-BE49-F238E27FC236}">
                <a16:creationId xmlns="" xmlns:a16="http://schemas.microsoft.com/office/drawing/2014/main" id="{81E9EAEF-4D2C-D890-53FC-DD6FC1B36C83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C14B119-5DCA-0343-F382-93675A9DC0D8}"/>
              </a:ext>
            </a:extLst>
          </p:cNvPr>
          <p:cNvSpPr txBox="1"/>
          <p:nvPr/>
        </p:nvSpPr>
        <p:spPr>
          <a:xfrm>
            <a:off x="0" y="1135296"/>
            <a:ext cx="9144000" cy="2691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Develop a dedicated mobile application for bus ticket booking.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Integrate real-time updates for bus schedules and seat availability.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Enhance the admin dashboard with advanced analytics tools.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Implement dynamic pricing algorithms based on demand.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Enable support for multiple languages.</a:t>
            </a:r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18878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4528" y="2334505"/>
            <a:ext cx="214901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b="1" spc="-5">
                <a:solidFill>
                  <a:srgbClr val="223366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="" xmlns:p14="http://schemas.microsoft.com/office/powerpoint/2010/main" val="3987024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white rectangle with a white border&#10;&#10;Description automatically generated">
            <a:extLst>
              <a:ext uri="{FF2B5EF4-FFF2-40B4-BE49-F238E27FC236}">
                <a16:creationId xmlns="" xmlns:a16="http://schemas.microsoft.com/office/drawing/2014/main" id="{1DDD1C7A-587D-4E91-1F48-EF709EC7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620" y="0"/>
            <a:ext cx="9144000" cy="5143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C96C9006-A794-E787-C5A5-C495983DDB30}"/>
              </a:ext>
            </a:extLst>
          </p:cNvPr>
          <p:cNvSpPr txBox="1"/>
          <p:nvPr/>
        </p:nvSpPr>
        <p:spPr>
          <a:xfrm>
            <a:off x="2422762" y="970065"/>
            <a:ext cx="4283236" cy="433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930"/>
              </a:lnSpc>
              <a:spcBef>
                <a:spcPct val="0"/>
              </a:spcBef>
            </a:pPr>
            <a:r>
              <a:rPr lang="en-US" sz="2000" b="1">
                <a:solidFill>
                  <a:srgbClr val="213164"/>
                </a:solidFill>
                <a:latin typeface="Arial"/>
                <a:cs typeface="Arial"/>
              </a:rPr>
              <a:t>CAPSTONE PROJECT SHOWCASE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="" xmlns:a16="http://schemas.microsoft.com/office/drawing/2014/main" id="{8DB24E31-75E2-D2BE-DEE1-91ADB5001A8F}"/>
              </a:ext>
            </a:extLst>
          </p:cNvPr>
          <p:cNvSpPr/>
          <p:nvPr/>
        </p:nvSpPr>
        <p:spPr>
          <a:xfrm>
            <a:off x="956310" y="3037840"/>
            <a:ext cx="7227570" cy="530626"/>
          </a:xfrm>
          <a:prstGeom prst="roundRect">
            <a:avLst/>
          </a:prstGeom>
          <a:solidFill>
            <a:srgbClr val="DFDDFB"/>
          </a:solidFill>
          <a:ln>
            <a:solidFill>
              <a:srgbClr val="DFDDF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0">
            <a:extLst>
              <a:ext uri="{FF2B5EF4-FFF2-40B4-BE49-F238E27FC236}">
                <a16:creationId xmlns="" xmlns:a16="http://schemas.microsoft.com/office/drawing/2014/main" id="{5EA4B0C5-E33A-D592-C106-2AB96DBFDD04}"/>
              </a:ext>
            </a:extLst>
          </p:cNvPr>
          <p:cNvSpPr txBox="1"/>
          <p:nvPr/>
        </p:nvSpPr>
        <p:spPr>
          <a:xfrm>
            <a:off x="1571630" y="3183633"/>
            <a:ext cx="5839143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latin typeface="+mj-lt"/>
              </a:rPr>
              <a:t>Building Bus Reservation System using Python and Django</a:t>
            </a:r>
            <a:endParaRPr lang="en-US" sz="1600">
              <a:latin typeface="+mj-lt"/>
              <a:cs typeface="Poppins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="" xmlns:a16="http://schemas.microsoft.com/office/drawing/2014/main" id="{318A4EF8-FF85-6356-89E9-7A3A656EBA3B}"/>
              </a:ext>
            </a:extLst>
          </p:cNvPr>
          <p:cNvSpPr txBox="1"/>
          <p:nvPr/>
        </p:nvSpPr>
        <p:spPr>
          <a:xfrm>
            <a:off x="3872230" y="2704572"/>
            <a:ext cx="1399540" cy="2390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 b="1">
                <a:solidFill>
                  <a:schemeClr val="bg1"/>
                </a:solidFill>
                <a:latin typeface="+mj-lt"/>
              </a:rPr>
              <a:t>Project Title</a:t>
            </a:r>
            <a:endParaRPr lang="en-US" sz="1600" b="1">
              <a:solidFill>
                <a:schemeClr val="bg1"/>
              </a:solidFill>
              <a:latin typeface="+mj-lt"/>
              <a:cs typeface="Poppins"/>
            </a:endParaRPr>
          </a:p>
        </p:txBody>
      </p:sp>
      <p:sp>
        <p:nvSpPr>
          <p:cNvPr id="14" name="TextBox 7">
            <a:extLst>
              <a:ext uri="{FF2B5EF4-FFF2-40B4-BE49-F238E27FC236}">
                <a16:creationId xmlns="" xmlns:a16="http://schemas.microsoft.com/office/drawing/2014/main" id="{1A6C2021-F9AE-B643-BC8F-4F6AB30CABCF}"/>
              </a:ext>
            </a:extLst>
          </p:cNvPr>
          <p:cNvSpPr txBox="1"/>
          <p:nvPr/>
        </p:nvSpPr>
        <p:spPr>
          <a:xfrm>
            <a:off x="1276813" y="4029973"/>
            <a:ext cx="6590375" cy="512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996"/>
              </a:lnSpc>
              <a:spcBef>
                <a:spcPct val="0"/>
              </a:spcBef>
            </a:pPr>
            <a:r>
              <a:rPr lang="en-US" sz="1600">
                <a:solidFill>
                  <a:schemeClr val="bg1"/>
                </a:solidFill>
                <a:latin typeface="+mj-lt"/>
              </a:rPr>
              <a:t>Abstract | Problem Statement | Project Overview |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 Proposed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Solution 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|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Poppins"/>
              </a:rPr>
              <a:t>Technology Used</a:t>
            </a:r>
            <a:r>
              <a:rPr lang="en-US" sz="1600">
                <a:solidFill>
                  <a:schemeClr val="bg1"/>
                </a:solidFill>
                <a:latin typeface="+mj-lt"/>
              </a:rPr>
              <a:t> | Modelling &amp; Results </a:t>
            </a:r>
            <a:r>
              <a:rPr lang="en-US" sz="1600">
                <a:solidFill>
                  <a:schemeClr val="bg1"/>
                </a:solidFill>
                <a:latin typeface="+mj-lt"/>
                <a:ea typeface="+mn-lt"/>
                <a:cs typeface="+mn-lt"/>
              </a:rPr>
              <a:t>| Conclusion </a:t>
            </a:r>
            <a:endParaRPr lang="en-US" sz="1600">
              <a:solidFill>
                <a:schemeClr val="bg1"/>
              </a:solidFill>
              <a:latin typeface="+mj-lt"/>
              <a:cs typeface="Poppin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27485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0" y="682625"/>
            <a:ext cx="293528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>
                <a:solidFill>
                  <a:srgbClr val="213163"/>
                </a:solidFill>
              </a:rPr>
              <a:t>Abstract</a:t>
            </a:r>
            <a:endParaRPr lang="en-IN" sz="1600"/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0E138CBA-7C0B-348B-874D-0DBE98733F33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A6F8FB9D-26BD-FFD4-0D44-2DE325084D08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B9FCCC7-C7F2-3431-AE6E-B2ABD84C81FC}"/>
              </a:ext>
            </a:extLst>
          </p:cNvPr>
          <p:cNvSpPr txBox="1"/>
          <p:nvPr/>
        </p:nvSpPr>
        <p:spPr>
          <a:xfrm>
            <a:off x="0" y="1119885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304216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Problem Statement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138979D7-DAF1-B9D0-4B15-5F44295BF71F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771E5D94-0B0E-9E10-390E-F025663AAA0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EAD243B-AD39-7EC5-A3BF-C4D72B78746C}"/>
              </a:ext>
            </a:extLst>
          </p:cNvPr>
          <p:cNvSpPr txBox="1"/>
          <p:nvPr/>
        </p:nvSpPr>
        <p:spPr>
          <a:xfrm>
            <a:off x="41097" y="1155843"/>
            <a:ext cx="9025847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54568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Project Overview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FCF58A7F-2C96-B07D-0B21-410816696D2B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0139171D-3AD9-6A2C-2865-384C0BE5CD2F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91246E07-5B85-C26F-5A8E-BC9A25B2B79C}"/>
              </a:ext>
            </a:extLst>
          </p:cNvPr>
          <p:cNvSpPr txBox="1"/>
          <p:nvPr/>
        </p:nvSpPr>
        <p:spPr>
          <a:xfrm>
            <a:off x="1" y="108392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128463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Proposed Solution</a:t>
            </a:r>
            <a:endParaRPr lang="en-IN" sz="1600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70E84B3E-4CED-7709-C0ED-61714423E40C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Google Shape;61;g5fab984687_2_0">
            <a:extLst>
              <a:ext uri="{FF2B5EF4-FFF2-40B4-BE49-F238E27FC236}">
                <a16:creationId xmlns="" xmlns:a16="http://schemas.microsoft.com/office/drawing/2014/main" id="{D3393E03-7263-ADFB-23AD-8505198A845E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C6DBE35E-B543-5B35-CBA7-65BE00E1882A}"/>
              </a:ext>
            </a:extLst>
          </p:cNvPr>
          <p:cNvSpPr txBox="1"/>
          <p:nvPr/>
        </p:nvSpPr>
        <p:spPr>
          <a:xfrm>
            <a:off x="1" y="1099336"/>
            <a:ext cx="9144000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105391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90AB2285-16B6-67AB-39F2-7E03D6821A2A}"/>
              </a:ext>
            </a:extLst>
          </p:cNvPr>
          <p:cNvSpPr txBox="1"/>
          <p:nvPr/>
        </p:nvSpPr>
        <p:spPr>
          <a:xfrm>
            <a:off x="611311" y="616450"/>
            <a:ext cx="3416159" cy="6006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50000"/>
              </a:lnSpc>
            </a:pPr>
            <a:r>
              <a:rPr lang="en-US"/>
              <a:t> </a:t>
            </a:r>
            <a:r>
              <a:rPr lang="en-US" sz="1600" b="1"/>
              <a:t>DEVELOPMENT PROCESS:</a:t>
            </a:r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="" xmlns:a16="http://schemas.microsoft.com/office/drawing/2014/main" id="{425A5131-6F83-AD76-5E52-14CCB9D908F9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Google Shape;61;g5fab984687_2_0">
            <a:extLst>
              <a:ext uri="{FF2B5EF4-FFF2-40B4-BE49-F238E27FC236}">
                <a16:creationId xmlns="" xmlns:a16="http://schemas.microsoft.com/office/drawing/2014/main" id="{9D85AD23-D3D0-C7F5-13BD-C3746B44AE9A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793B9AF7-B5E7-9242-D5B8-96F553FBEA14}"/>
              </a:ext>
            </a:extLst>
          </p:cNvPr>
          <p:cNvSpPr txBox="1"/>
          <p:nvPr/>
        </p:nvSpPr>
        <p:spPr>
          <a:xfrm>
            <a:off x="184935" y="1183853"/>
            <a:ext cx="8789542" cy="3230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The Bus Reservation System (BRS) is a web-based application developed using Python and Django framework.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Aimed at facilitating the booking and management of bus tickets, providing convenience and efficiency to users.</a:t>
            </a:r>
          </a:p>
          <a:p>
            <a:pPr marL="285750" indent="-285750" algn="just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/>
              <a:t>Key features include user registration/authentication, bus and route management, seat reservation, payment integration, and reservation management.</a:t>
            </a:r>
          </a:p>
        </p:txBody>
      </p:sp>
    </p:spTree>
    <p:extLst>
      <p:ext uri="{BB962C8B-B14F-4D97-AF65-F5344CB8AC3E}">
        <p14:creationId xmlns="" xmlns:p14="http://schemas.microsoft.com/office/powerpoint/2010/main" val="3832645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fab984687_2_0"/>
          <p:cNvSpPr txBox="1">
            <a:spLocks noGrp="1"/>
          </p:cNvSpPr>
          <p:nvPr>
            <p:ph type="title" idx="4294967295"/>
          </p:nvPr>
        </p:nvSpPr>
        <p:spPr>
          <a:xfrm>
            <a:off x="131032" y="682130"/>
            <a:ext cx="2936082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-IN" sz="1600" b="1">
                <a:solidFill>
                  <a:srgbClr val="213163"/>
                </a:solidFill>
              </a:rPr>
              <a:t>Technology Used</a:t>
            </a:r>
            <a:endParaRPr lang="en-IN" sz="1600"/>
          </a:p>
        </p:txBody>
      </p:sp>
      <p:sp>
        <p:nvSpPr>
          <p:cNvPr id="2" name="Google Shape;62;g5fab984687_2_0">
            <a:extLst>
              <a:ext uri="{FF2B5EF4-FFF2-40B4-BE49-F238E27FC236}">
                <a16:creationId xmlns="" xmlns:a16="http://schemas.microsoft.com/office/drawing/2014/main" id="{07E1EAD1-F835-6956-77CD-17363121C17E}"/>
              </a:ext>
            </a:extLst>
          </p:cNvPr>
          <p:cNvSpPr txBox="1">
            <a:spLocks/>
          </p:cNvSpPr>
          <p:nvPr/>
        </p:nvSpPr>
        <p:spPr>
          <a:xfrm>
            <a:off x="128063" y="1059160"/>
            <a:ext cx="5314387" cy="379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  <a:p>
            <a:pPr marL="173355" indent="-173355">
              <a:spcBef>
                <a:spcPts val="200"/>
              </a:spcBef>
              <a:buClr>
                <a:srgbClr val="213163"/>
              </a:buClr>
              <a:buFont typeface="Arial" panose="020B0604020202020204" pitchFamily="34" charset="0"/>
              <a:buChar char="•"/>
            </a:pPr>
            <a:endParaRPr lang="en-US"/>
          </a:p>
        </p:txBody>
      </p:sp>
      <p:graphicFrame>
        <p:nvGraphicFramePr>
          <p:cNvPr id="5" name="Diagram 4">
            <a:extLst>
              <a:ext uri="{FF2B5EF4-FFF2-40B4-BE49-F238E27FC236}">
                <a16:creationId xmlns="" xmlns:a16="http://schemas.microsoft.com/office/drawing/2014/main" id="{6907D582-D8F7-CF69-ABAE-503F64E8F161}"/>
              </a:ext>
            </a:extLst>
          </p:cNvPr>
          <p:cNvGraphicFramePr/>
          <p:nvPr>
            <p:extLst>
              <p:ext uri="{D42A27DB-BD31-4B8C-83A1-F6EECF244321}">
                <p14:modId xmlns="" xmlns:p14="http://schemas.microsoft.com/office/powerpoint/2010/main" val="4022671124"/>
              </p:ext>
            </p:extLst>
          </p:nvPr>
        </p:nvGraphicFramePr>
        <p:xfrm>
          <a:off x="-84668" y="615950"/>
          <a:ext cx="8951601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DF48260F-742B-E32A-02FE-B142578BC1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1171" y="1723257"/>
            <a:ext cx="2956469" cy="2573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B089073F-18B7-3DD8-48EB-55DA0C87BA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64380" y="1712692"/>
            <a:ext cx="4165599" cy="20909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652B04F6-FDE4-25BD-3C19-D5DC09B99F1A}"/>
              </a:ext>
            </a:extLst>
          </p:cNvPr>
          <p:cNvSpPr txBox="1"/>
          <p:nvPr/>
        </p:nvSpPr>
        <p:spPr>
          <a:xfrm>
            <a:off x="1000361" y="1361511"/>
            <a:ext cx="33184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Front-end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02E6A23E-BD78-D77E-AD81-17D853BDDC74}"/>
              </a:ext>
            </a:extLst>
          </p:cNvPr>
          <p:cNvSpPr txBox="1"/>
          <p:nvPr/>
        </p:nvSpPr>
        <p:spPr>
          <a:xfrm>
            <a:off x="4865736" y="1287522"/>
            <a:ext cx="3580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Back-end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802A8F1A-67E8-0BA1-6B45-F06336896982}"/>
              </a:ext>
            </a:extLst>
          </p:cNvPr>
          <p:cNvCxnSpPr/>
          <p:nvPr/>
        </p:nvCxnSpPr>
        <p:spPr>
          <a:xfrm>
            <a:off x="0" y="4675910"/>
            <a:ext cx="9144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Google Shape;61;g5fab984687_2_0">
            <a:extLst>
              <a:ext uri="{FF2B5EF4-FFF2-40B4-BE49-F238E27FC236}">
                <a16:creationId xmlns="" xmlns:a16="http://schemas.microsoft.com/office/drawing/2014/main" id="{3447FF72-B82E-F4FB-B8A0-D3532FD4F749}"/>
              </a:ext>
            </a:extLst>
          </p:cNvPr>
          <p:cNvSpPr txBox="1">
            <a:spLocks/>
          </p:cNvSpPr>
          <p:nvPr/>
        </p:nvSpPr>
        <p:spPr>
          <a:xfrm>
            <a:off x="138652" y="4713110"/>
            <a:ext cx="707168" cy="322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SzPts val="2800"/>
            </a:pPr>
            <a:r>
              <a:rPr lang="en-IN" sz="1000">
                <a:solidFill>
                  <a:schemeClr val="tx1"/>
                </a:solidFill>
              </a:rPr>
              <a:t>Source :</a:t>
            </a:r>
          </a:p>
        </p:txBody>
      </p:sp>
    </p:spTree>
    <p:extLst>
      <p:ext uri="{BB962C8B-B14F-4D97-AF65-F5344CB8AC3E}">
        <p14:creationId xmlns="" xmlns:p14="http://schemas.microsoft.com/office/powerpoint/2010/main" val="1083245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9B7586-5B6F-C8C7-E175-4BE77E849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850" y="613142"/>
            <a:ext cx="8832300" cy="451933"/>
          </a:xfrm>
        </p:spPr>
        <p:txBody>
          <a:bodyPr/>
          <a:lstStyle/>
          <a:p>
            <a:pPr algn="ctr"/>
            <a:r>
              <a:rPr lang="en-US"/>
              <a:t>Homepage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D94FBF9-636B-1E68-241E-ECCF1475C3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1009" y="1066109"/>
            <a:ext cx="8696833" cy="3179400"/>
          </a:xfrm>
        </p:spPr>
        <p:txBody>
          <a:bodyPr/>
          <a:lstStyle/>
          <a:p>
            <a:r>
              <a:rPr lang="en-US"/>
              <a:t>LOGIN PAGE</a:t>
            </a:r>
          </a:p>
          <a:p>
            <a:r>
              <a:rPr lang="en-US"/>
              <a:t>BOOKINGS</a:t>
            </a:r>
          </a:p>
          <a:p>
            <a:r>
              <a:rPr lang="en-US"/>
              <a:t>REGISTRATION</a:t>
            </a:r>
          </a:p>
          <a:p>
            <a:r>
              <a:rPr lang="en-US"/>
              <a:t>FIND BUS</a:t>
            </a:r>
          </a:p>
          <a:p>
            <a:r>
              <a:rPr lang="en-US"/>
              <a:t>TICKETS DETAILS</a:t>
            </a:r>
          </a:p>
          <a:p>
            <a:pPr marL="152396" indent="0">
              <a:buNone/>
            </a:pPr>
            <a:endParaRPr lang="en-US"/>
          </a:p>
        </p:txBody>
      </p:sp>
      <p:pic>
        <p:nvPicPr>
          <p:cNvPr id="5" name="Picture 4" descr="Logi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935" y="1129411"/>
            <a:ext cx="6495802" cy="365210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6908754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62bd5b-4ed9-4da3-b376-05204580ba3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5" ma:contentTypeDescription="Create a new document." ma:contentTypeScope="" ma:versionID="7670618c03e54fbae4a17ecb2d0ed10f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3d63de1c5a217044e31e0c8b260d3d71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6559A34-456E-49A1-8157-9E3D18BFAD36}">
  <ds:schemaRefs>
    <ds:schemaRef ds:uri="9162bd5b-4ed9-4da3-b376-05204580ba3f"/>
    <ds:schemaRef ds:uri="http://schemas.microsoft.com/office/2006/metadata/properties"/>
    <ds:schemaRef ds:uri="http://schemas.microsoft.com/office/infopath/2007/PartnerControls"/>
    <ds:schemaRef ds:uri="http://www.w3.org/2000/xmlns/"/>
    <ds:schemaRef ds:uri="http://www.w3.org/2001/XMLSchema-instance"/>
  </ds:schemaRefs>
</ds:datastoreItem>
</file>

<file path=customXml/itemProps2.xml><?xml version="1.0" encoding="utf-8"?>
<ds:datastoreItem xmlns:ds="http://schemas.openxmlformats.org/officeDocument/2006/customXml" ds:itemID="{7D9E5D5E-A365-4A49-8140-C8CC82A61608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706AB80-2608-47D7-8AC8-FA6BC8A9B27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469</Words>
  <Application>Microsoft Office PowerPoint</Application>
  <PresentationFormat>On-screen Show (16:9)</PresentationFormat>
  <Paragraphs>65</Paragraphs>
  <Slides>14</Slides>
  <Notes>9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16" baseType="lpstr">
      <vt:lpstr>Simple Light</vt:lpstr>
      <vt:lpstr>Slide 1</vt:lpstr>
      <vt:lpstr>Slide 2</vt:lpstr>
      <vt:lpstr>Abstract</vt:lpstr>
      <vt:lpstr>Problem Statement</vt:lpstr>
      <vt:lpstr>Project Overview</vt:lpstr>
      <vt:lpstr>Proposed Solution</vt:lpstr>
      <vt:lpstr>Slide 7</vt:lpstr>
      <vt:lpstr>Technology Used</vt:lpstr>
      <vt:lpstr>Homepage</vt:lpstr>
      <vt:lpstr>Service-Page</vt:lpstr>
      <vt:lpstr>Departments-Page</vt:lpstr>
      <vt:lpstr>Future Enhancements: </vt:lpstr>
      <vt:lpstr>Conclusion</vt:lpstr>
      <vt:lpstr>Thank You!</vt:lpstr>
      <vt:lpstr>Custom Show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 Moinudeen Syed</dc:creator>
  <cp:lastModifiedBy>UmarAmar</cp:lastModifiedBy>
  <cp:revision>3</cp:revision>
  <dcterms:modified xsi:type="dcterms:W3CDTF">2024-04-10T16:40:29Z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