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32918400" cx="43891200"/>
  <p:notesSz cx="6858000" cy="9144000"/>
  <p:embeddedFontLst>
    <p:embeddedFont>
      <p:font typeface="Arial Narrow"/>
      <p:regular r:id="rId6"/>
      <p:bold r:id="rId7"/>
      <p:italic r:id="rId8"/>
      <p:boldItalic r:id="rId9"/>
    </p:embeddedFont>
    <p:embeddedFont>
      <p:font typeface="Arial Black"/>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jtiPkueHNPzKC9prye3or1C0uR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ArialNarrow-boldItalic.fntdata"/><Relationship Id="rId5" Type="http://schemas.openxmlformats.org/officeDocument/2006/relationships/slide" Target="slides/slide1.xml"/><Relationship Id="rId6" Type="http://schemas.openxmlformats.org/officeDocument/2006/relationships/font" Target="fonts/ArialNarrow-regular.fntdata"/><Relationship Id="rId7" Type="http://schemas.openxmlformats.org/officeDocument/2006/relationships/font" Target="fonts/ArialNarrow-bold.fntdata"/><Relationship Id="rId8" Type="http://schemas.openxmlformats.org/officeDocument/2006/relationships/font" Target="fonts/ArialNarrow-italic.fntdata"/><Relationship Id="rId11" Type="http://customschemas.google.com/relationships/presentationmetadata" Target="metadata"/><Relationship Id="rId10"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5" name="Google Shape;23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9900"/>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3292476" y="10226675"/>
            <a:ext cx="37306255" cy="7054852"/>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9" name="Google Shape;19;p3"/>
          <p:cNvSpPr txBox="1"/>
          <p:nvPr>
            <p:ph idx="1" type="body"/>
          </p:nvPr>
        </p:nvSpPr>
        <p:spPr>
          <a:xfrm>
            <a:off x="6583364" y="18653126"/>
            <a:ext cx="30724476" cy="8413750"/>
          </a:xfrm>
          <a:prstGeom prst="rect">
            <a:avLst/>
          </a:prstGeom>
          <a:noFill/>
          <a:ln>
            <a:noFill/>
          </a:ln>
        </p:spPr>
        <p:txBody>
          <a:bodyPr anchorCtr="0" anchor="t" bIns="380300" lIns="380300" spcFirstLastPara="1" rIns="380300" wrap="square" tIns="3803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 name="Google Shape;20;p3"/>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53" name="Shape 53"/>
        <p:cNvGrpSpPr/>
        <p:nvPr/>
      </p:nvGrpSpPr>
      <p:grpSpPr>
        <a:xfrm>
          <a:off x="0" y="0"/>
          <a:ext cx="0" cy="0"/>
          <a:chOff x="0" y="0"/>
          <a:chExt cx="0" cy="0"/>
        </a:xfrm>
      </p:grpSpPr>
      <p:sp>
        <p:nvSpPr>
          <p:cNvPr id="54" name="Google Shape;54;p12"/>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55" name="Google Shape;55;p12"/>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56" name="Google Shape;56;p12"/>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57" name="Google Shape;57;p12"/>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58" name="Google Shape;58;p12"/>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59" name="Google Shape;59;p12"/>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60" name="Google Shape;60;p12"/>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61" name="Google Shape;61;p12"/>
          <p:cNvSpPr txBox="1"/>
          <p:nvPr>
            <p:ph type="title"/>
          </p:nvPr>
        </p:nvSpPr>
        <p:spPr>
          <a:xfrm>
            <a:off x="3292476" y="10226675"/>
            <a:ext cx="37306255" cy="7054852"/>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62" name="Google Shape;62;p12"/>
          <p:cNvSpPr txBox="1"/>
          <p:nvPr>
            <p:ph idx="1" type="body"/>
          </p:nvPr>
        </p:nvSpPr>
        <p:spPr>
          <a:xfrm>
            <a:off x="6583364" y="18653126"/>
            <a:ext cx="30724476" cy="8413750"/>
          </a:xfrm>
          <a:prstGeom prst="rect">
            <a:avLst/>
          </a:prstGeom>
          <a:noFill/>
          <a:ln>
            <a:noFill/>
          </a:ln>
        </p:spPr>
        <p:txBody>
          <a:bodyPr anchorCtr="0" anchor="t" bIns="380300" lIns="380300" spcFirstLastPara="1" rIns="380300" wrap="square" tIns="3803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3" name="Google Shape;63;p12"/>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64" name="Shape 64"/>
        <p:cNvGrpSpPr/>
        <p:nvPr/>
      </p:nvGrpSpPr>
      <p:grpSpPr>
        <a:xfrm>
          <a:off x="0" y="0"/>
          <a:ext cx="0" cy="0"/>
          <a:chOff x="0" y="0"/>
          <a:chExt cx="0" cy="0"/>
        </a:xfrm>
      </p:grpSpPr>
      <p:sp>
        <p:nvSpPr>
          <p:cNvPr id="65" name="Google Shape;65;p13"/>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66" name="Google Shape;66;p13"/>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67" name="Google Shape;67;p13"/>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68" name="Google Shape;68;p13"/>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69" name="Google Shape;69;p13"/>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70" name="Google Shape;70;p13"/>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71" name="Google Shape;71;p13"/>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72" name="Google Shape;72;p13"/>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73" name="Google Shape;73;p13"/>
          <p:cNvSpPr txBox="1"/>
          <p:nvPr>
            <p:ph idx="1" type="body"/>
          </p:nvPr>
        </p:nvSpPr>
        <p:spPr>
          <a:xfrm>
            <a:off x="693420" y="5638800"/>
            <a:ext cx="9974582" cy="26563322"/>
          </a:xfrm>
          <a:prstGeom prst="rect">
            <a:avLst/>
          </a:prstGeom>
          <a:noFill/>
          <a:ln>
            <a:noFill/>
          </a:ln>
        </p:spPr>
        <p:txBody>
          <a:bodyPr anchorCtr="0" anchor="t"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74" name="Google Shape;74;p13"/>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75" name="Shape 75"/>
        <p:cNvGrpSpPr/>
        <p:nvPr/>
      </p:nvGrpSpPr>
      <p:grpSpPr>
        <a:xfrm>
          <a:off x="0" y="0"/>
          <a:ext cx="0" cy="0"/>
          <a:chOff x="0" y="0"/>
          <a:chExt cx="0" cy="0"/>
        </a:xfrm>
      </p:grpSpPr>
      <p:sp>
        <p:nvSpPr>
          <p:cNvPr id="76" name="Google Shape;76;p14"/>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77" name="Google Shape;77;p14"/>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78" name="Google Shape;78;p14"/>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79" name="Google Shape;79;p14"/>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80" name="Google Shape;80;p14"/>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81" name="Google Shape;81;p14"/>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82" name="Google Shape;82;p14"/>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83" name="Google Shape;83;p14"/>
          <p:cNvSpPr txBox="1"/>
          <p:nvPr>
            <p:ph type="title"/>
          </p:nvPr>
        </p:nvSpPr>
        <p:spPr>
          <a:xfrm>
            <a:off x="3467103" y="21153440"/>
            <a:ext cx="37307838" cy="6537327"/>
          </a:xfrm>
          <a:prstGeom prst="rect">
            <a:avLst/>
          </a:prstGeom>
          <a:noFill/>
          <a:ln>
            <a:noFill/>
          </a:ln>
        </p:spPr>
        <p:txBody>
          <a:bodyPr anchorCtr="0" anchor="t" bIns="38000" lIns="38000" spcFirstLastPara="1" rIns="38000" wrap="square" tIns="38000">
            <a:normAutofit/>
          </a:bodyPr>
          <a:lstStyle>
            <a:lvl1pPr lvl="0" algn="l">
              <a:lnSpc>
                <a:spcPct val="100000"/>
              </a:lnSpc>
              <a:spcBef>
                <a:spcPts val="0"/>
              </a:spcBef>
              <a:spcAft>
                <a:spcPts val="0"/>
              </a:spcAft>
              <a:buClr>
                <a:srgbClr val="000000"/>
              </a:buClr>
              <a:buSzPts val="3500"/>
              <a:buFont typeface="Arial Black"/>
              <a:buNone/>
              <a:defRPr sz="3500" cap="none">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84" name="Google Shape;84;p14"/>
          <p:cNvSpPr txBox="1"/>
          <p:nvPr>
            <p:ph idx="1" type="body"/>
          </p:nvPr>
        </p:nvSpPr>
        <p:spPr>
          <a:xfrm>
            <a:off x="3467103" y="13952537"/>
            <a:ext cx="37307838" cy="7200901"/>
          </a:xfrm>
          <a:prstGeom prst="rect">
            <a:avLst/>
          </a:prstGeom>
          <a:noFill/>
          <a:ln>
            <a:noFill/>
          </a:ln>
        </p:spPr>
        <p:txBody>
          <a:bodyPr anchorCtr="0" anchor="b" bIns="380300" lIns="380300" spcFirstLastPara="1" rIns="380300" wrap="square" tIns="380300">
            <a:normAutofit/>
          </a:bodyPr>
          <a:lstStyle>
            <a:lvl1pPr indent="-228600" lvl="0" marL="457200" algn="l">
              <a:lnSpc>
                <a:spcPct val="100000"/>
              </a:lnSpc>
              <a:spcBef>
                <a:spcPts val="400"/>
              </a:spcBef>
              <a:spcAft>
                <a:spcPts val="0"/>
              </a:spcAft>
              <a:buClr>
                <a:srgbClr val="000000"/>
              </a:buClr>
              <a:buSzPts val="1800"/>
              <a:buFont typeface="Arial"/>
              <a:buNone/>
              <a:defRPr sz="1800"/>
            </a:lvl1pPr>
            <a:lvl2pPr indent="-228600" lvl="1" marL="914400" algn="l">
              <a:lnSpc>
                <a:spcPct val="100000"/>
              </a:lnSpc>
              <a:spcBef>
                <a:spcPts val="400"/>
              </a:spcBef>
              <a:spcAft>
                <a:spcPts val="0"/>
              </a:spcAft>
              <a:buClr>
                <a:srgbClr val="000000"/>
              </a:buClr>
              <a:buSzPts val="1800"/>
              <a:buFont typeface="Arial"/>
              <a:buNone/>
              <a:defRPr sz="1800"/>
            </a:lvl2pPr>
            <a:lvl3pPr indent="-228600" lvl="2" marL="1371600" algn="l">
              <a:lnSpc>
                <a:spcPct val="100000"/>
              </a:lnSpc>
              <a:spcBef>
                <a:spcPts val="400"/>
              </a:spcBef>
              <a:spcAft>
                <a:spcPts val="0"/>
              </a:spcAft>
              <a:buClr>
                <a:srgbClr val="000000"/>
              </a:buClr>
              <a:buSzPts val="1800"/>
              <a:buFont typeface="Arial"/>
              <a:buNone/>
              <a:defRPr sz="1800"/>
            </a:lvl3pPr>
            <a:lvl4pPr indent="-228600" lvl="3" marL="1828800" algn="l">
              <a:lnSpc>
                <a:spcPct val="100000"/>
              </a:lnSpc>
              <a:spcBef>
                <a:spcPts val="400"/>
              </a:spcBef>
              <a:spcAft>
                <a:spcPts val="0"/>
              </a:spcAft>
              <a:buClr>
                <a:srgbClr val="000000"/>
              </a:buClr>
              <a:buSzPts val="1800"/>
              <a:buFont typeface="Arial"/>
              <a:buNone/>
              <a:defRPr sz="1800"/>
            </a:lvl4pPr>
            <a:lvl5pPr indent="-228600" lvl="4" marL="2286000" algn="l">
              <a:lnSpc>
                <a:spcPct val="100000"/>
              </a:lnSpc>
              <a:spcBef>
                <a:spcPts val="400"/>
              </a:spcBef>
              <a:spcAft>
                <a:spcPts val="0"/>
              </a:spcAft>
              <a:buClr>
                <a:srgbClr val="000000"/>
              </a:buClr>
              <a:buSzPts val="1800"/>
              <a:buFont typeface="Arial"/>
              <a:buNone/>
              <a:defRPr sz="1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5" name="Google Shape;85;p14"/>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86" name="Shape 86"/>
        <p:cNvGrpSpPr/>
        <p:nvPr/>
      </p:nvGrpSpPr>
      <p:grpSpPr>
        <a:xfrm>
          <a:off x="0" y="0"/>
          <a:ext cx="0" cy="0"/>
          <a:chOff x="0" y="0"/>
          <a:chExt cx="0" cy="0"/>
        </a:xfrm>
      </p:grpSpPr>
      <p:sp>
        <p:nvSpPr>
          <p:cNvPr id="87" name="Google Shape;87;p15"/>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88" name="Google Shape;88;p15"/>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89" name="Google Shape;89;p15"/>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90" name="Google Shape;90;p15"/>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91" name="Google Shape;91;p15"/>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92" name="Google Shape;92;p15"/>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93" name="Google Shape;93;p15"/>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94" name="Google Shape;94;p15"/>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95" name="Google Shape;95;p15"/>
          <p:cNvSpPr txBox="1"/>
          <p:nvPr>
            <p:ph idx="1" type="body"/>
          </p:nvPr>
        </p:nvSpPr>
        <p:spPr>
          <a:xfrm>
            <a:off x="693739" y="5638801"/>
            <a:ext cx="4910138" cy="26563639"/>
          </a:xfrm>
          <a:prstGeom prst="rect">
            <a:avLst/>
          </a:prstGeom>
          <a:noFill/>
          <a:ln>
            <a:noFill/>
          </a:ln>
        </p:spPr>
        <p:txBody>
          <a:bodyPr anchorCtr="0" anchor="t" bIns="380300" lIns="380300" spcFirstLastPara="1" rIns="380300" wrap="square" tIns="380300">
            <a:normAutofit/>
          </a:bodyPr>
          <a:lstStyle>
            <a:lvl1pPr indent="-381000" lvl="0" marL="457200" algn="l">
              <a:lnSpc>
                <a:spcPct val="100000"/>
              </a:lnSpc>
              <a:spcBef>
                <a:spcPts val="500"/>
              </a:spcBef>
              <a:spcAft>
                <a:spcPts val="0"/>
              </a:spcAft>
              <a:buClr>
                <a:srgbClr val="000000"/>
              </a:buClr>
              <a:buSzPts val="2400"/>
              <a:buFont typeface="Arial"/>
              <a:buChar char="•"/>
              <a:defRPr sz="2400"/>
            </a:lvl1pPr>
            <a:lvl2pPr indent="-381000" lvl="1" marL="914400" algn="l">
              <a:lnSpc>
                <a:spcPct val="100000"/>
              </a:lnSpc>
              <a:spcBef>
                <a:spcPts val="500"/>
              </a:spcBef>
              <a:spcAft>
                <a:spcPts val="0"/>
              </a:spcAft>
              <a:buClr>
                <a:srgbClr val="000000"/>
              </a:buClr>
              <a:buSzPts val="2400"/>
              <a:buFont typeface="Arial"/>
              <a:buChar char="–"/>
              <a:defRPr sz="2400"/>
            </a:lvl2pPr>
            <a:lvl3pPr indent="-381000" lvl="2" marL="1371600" algn="l">
              <a:lnSpc>
                <a:spcPct val="100000"/>
              </a:lnSpc>
              <a:spcBef>
                <a:spcPts val="500"/>
              </a:spcBef>
              <a:spcAft>
                <a:spcPts val="0"/>
              </a:spcAft>
              <a:buClr>
                <a:srgbClr val="000000"/>
              </a:buClr>
              <a:buSzPts val="2400"/>
              <a:buFont typeface="Arial"/>
              <a:buChar char="•"/>
              <a:defRPr sz="2400"/>
            </a:lvl3pPr>
            <a:lvl4pPr indent="-381000" lvl="3" marL="1828800" algn="l">
              <a:lnSpc>
                <a:spcPct val="100000"/>
              </a:lnSpc>
              <a:spcBef>
                <a:spcPts val="500"/>
              </a:spcBef>
              <a:spcAft>
                <a:spcPts val="0"/>
              </a:spcAft>
              <a:buClr>
                <a:srgbClr val="000000"/>
              </a:buClr>
              <a:buSzPts val="2400"/>
              <a:buFont typeface="Arial"/>
              <a:buChar char="–"/>
              <a:defRPr sz="2400"/>
            </a:lvl4pPr>
            <a:lvl5pPr indent="-381000" lvl="4" marL="2286000" algn="l">
              <a:lnSpc>
                <a:spcPct val="100000"/>
              </a:lnSpc>
              <a:spcBef>
                <a:spcPts val="500"/>
              </a:spcBef>
              <a:spcAft>
                <a:spcPts val="0"/>
              </a:spcAft>
              <a:buClr>
                <a:srgbClr val="000000"/>
              </a:buClr>
              <a:buSzPts val="2400"/>
              <a:buFont typeface="Arial"/>
              <a:buChar char="»"/>
              <a:defRPr sz="24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6" name="Google Shape;96;p15"/>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97" name="Shape 97"/>
        <p:cNvGrpSpPr/>
        <p:nvPr/>
      </p:nvGrpSpPr>
      <p:grpSpPr>
        <a:xfrm>
          <a:off x="0" y="0"/>
          <a:ext cx="0" cy="0"/>
          <a:chOff x="0" y="0"/>
          <a:chExt cx="0" cy="0"/>
        </a:xfrm>
      </p:grpSpPr>
      <p:sp>
        <p:nvSpPr>
          <p:cNvPr id="98" name="Google Shape;98;p16"/>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99" name="Google Shape;99;p16"/>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00" name="Google Shape;100;p16"/>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01" name="Google Shape;101;p16"/>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02" name="Google Shape;102;p16"/>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03" name="Google Shape;103;p16"/>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04" name="Google Shape;104;p16"/>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05" name="Google Shape;105;p16"/>
          <p:cNvSpPr txBox="1"/>
          <p:nvPr>
            <p:ph type="title"/>
          </p:nvPr>
        </p:nvSpPr>
        <p:spPr>
          <a:xfrm>
            <a:off x="2193925" y="1317625"/>
            <a:ext cx="39503351" cy="548640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06" name="Google Shape;106;p16"/>
          <p:cNvSpPr txBox="1"/>
          <p:nvPr>
            <p:ph idx="1" type="body"/>
          </p:nvPr>
        </p:nvSpPr>
        <p:spPr>
          <a:xfrm>
            <a:off x="2193925" y="7369178"/>
            <a:ext cx="19392903" cy="3070227"/>
          </a:xfrm>
          <a:prstGeom prst="rect">
            <a:avLst/>
          </a:prstGeom>
          <a:noFill/>
          <a:ln>
            <a:noFill/>
          </a:ln>
        </p:spPr>
        <p:txBody>
          <a:bodyPr anchorCtr="0" anchor="b" bIns="380300" lIns="380300" spcFirstLastPara="1" rIns="380300" wrap="square" tIns="380300">
            <a:normAutofit/>
          </a:bodyPr>
          <a:lstStyle>
            <a:lvl1pPr indent="-228600" lvl="0" marL="457200" algn="l">
              <a:lnSpc>
                <a:spcPct val="100000"/>
              </a:lnSpc>
              <a:spcBef>
                <a:spcPts val="500"/>
              </a:spcBef>
              <a:spcAft>
                <a:spcPts val="0"/>
              </a:spcAft>
              <a:buClr>
                <a:srgbClr val="000000"/>
              </a:buClr>
              <a:buSzPts val="2100"/>
              <a:buFont typeface="Arial"/>
              <a:buNone/>
              <a:defRPr b="1" sz="2100"/>
            </a:lvl1pPr>
            <a:lvl2pPr indent="-228600" lvl="1" marL="914400" algn="l">
              <a:lnSpc>
                <a:spcPct val="100000"/>
              </a:lnSpc>
              <a:spcBef>
                <a:spcPts val="500"/>
              </a:spcBef>
              <a:spcAft>
                <a:spcPts val="0"/>
              </a:spcAft>
              <a:buClr>
                <a:srgbClr val="000000"/>
              </a:buClr>
              <a:buSzPts val="2100"/>
              <a:buFont typeface="Arial"/>
              <a:buNone/>
              <a:defRPr b="1" sz="2100"/>
            </a:lvl2pPr>
            <a:lvl3pPr indent="-228600" lvl="2" marL="1371600" algn="l">
              <a:lnSpc>
                <a:spcPct val="100000"/>
              </a:lnSpc>
              <a:spcBef>
                <a:spcPts val="500"/>
              </a:spcBef>
              <a:spcAft>
                <a:spcPts val="0"/>
              </a:spcAft>
              <a:buClr>
                <a:srgbClr val="000000"/>
              </a:buClr>
              <a:buSzPts val="2100"/>
              <a:buFont typeface="Arial"/>
              <a:buNone/>
              <a:defRPr b="1" sz="2100"/>
            </a:lvl3pPr>
            <a:lvl4pPr indent="-228600" lvl="3" marL="1828800" algn="l">
              <a:lnSpc>
                <a:spcPct val="100000"/>
              </a:lnSpc>
              <a:spcBef>
                <a:spcPts val="500"/>
              </a:spcBef>
              <a:spcAft>
                <a:spcPts val="0"/>
              </a:spcAft>
              <a:buClr>
                <a:srgbClr val="000000"/>
              </a:buClr>
              <a:buSzPts val="2100"/>
              <a:buFont typeface="Arial"/>
              <a:buNone/>
              <a:defRPr b="1" sz="2100"/>
            </a:lvl4pPr>
            <a:lvl5pPr indent="-228600" lvl="4" marL="2286000" algn="l">
              <a:lnSpc>
                <a:spcPct val="100000"/>
              </a:lnSpc>
              <a:spcBef>
                <a:spcPts val="500"/>
              </a:spcBef>
              <a:spcAft>
                <a:spcPts val="0"/>
              </a:spcAft>
              <a:buClr>
                <a:srgbClr val="000000"/>
              </a:buClr>
              <a:buSzPts val="2100"/>
              <a:buFont typeface="Arial"/>
              <a:buNone/>
              <a:defRPr b="1" sz="21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7" name="Google Shape;107;p16"/>
          <p:cNvSpPr txBox="1"/>
          <p:nvPr>
            <p:ph idx="2" type="body"/>
          </p:nvPr>
        </p:nvSpPr>
        <p:spPr>
          <a:xfrm>
            <a:off x="22296440" y="7369178"/>
            <a:ext cx="19400840" cy="3070227"/>
          </a:xfrm>
          <a:prstGeom prst="rect">
            <a:avLst/>
          </a:prstGeom>
          <a:noFill/>
          <a:ln>
            <a:noFill/>
          </a:ln>
        </p:spPr>
        <p:txBody>
          <a:bodyPr anchorCtr="0" anchor="b"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8" name="Google Shape;108;p16"/>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109" name="Shape 109"/>
        <p:cNvGrpSpPr/>
        <p:nvPr/>
      </p:nvGrpSpPr>
      <p:grpSpPr>
        <a:xfrm>
          <a:off x="0" y="0"/>
          <a:ext cx="0" cy="0"/>
          <a:chOff x="0" y="0"/>
          <a:chExt cx="0" cy="0"/>
        </a:xfrm>
      </p:grpSpPr>
      <p:sp>
        <p:nvSpPr>
          <p:cNvPr id="110" name="Google Shape;110;p17"/>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11" name="Google Shape;111;p17"/>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12" name="Google Shape;112;p17"/>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13" name="Google Shape;113;p17"/>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14" name="Google Shape;114;p17"/>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15" name="Google Shape;115;p17"/>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16" name="Google Shape;116;p17"/>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17" name="Google Shape;117;p17"/>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8" name="Google Shape;118;p17"/>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119" name="Shape 119"/>
        <p:cNvGrpSpPr/>
        <p:nvPr/>
      </p:nvGrpSpPr>
      <p:grpSpPr>
        <a:xfrm>
          <a:off x="0" y="0"/>
          <a:ext cx="0" cy="0"/>
          <a:chOff x="0" y="0"/>
          <a:chExt cx="0" cy="0"/>
        </a:xfrm>
      </p:grpSpPr>
      <p:sp>
        <p:nvSpPr>
          <p:cNvPr id="120" name="Google Shape;120;p18"/>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21" name="Google Shape;121;p18"/>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22" name="Google Shape;122;p18"/>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23" name="Google Shape;123;p18"/>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24" name="Google Shape;124;p18"/>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25" name="Google Shape;125;p18"/>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26" name="Google Shape;126;p18"/>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27" name="Google Shape;127;p18"/>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128" name="Shape 128"/>
        <p:cNvGrpSpPr/>
        <p:nvPr/>
      </p:nvGrpSpPr>
      <p:grpSpPr>
        <a:xfrm>
          <a:off x="0" y="0"/>
          <a:ext cx="0" cy="0"/>
          <a:chOff x="0" y="0"/>
          <a:chExt cx="0" cy="0"/>
        </a:xfrm>
      </p:grpSpPr>
      <p:sp>
        <p:nvSpPr>
          <p:cNvPr id="129" name="Google Shape;129;p19"/>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30" name="Google Shape;130;p19"/>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31" name="Google Shape;131;p19"/>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32" name="Google Shape;132;p19"/>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33" name="Google Shape;133;p19"/>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34" name="Google Shape;134;p19"/>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35" name="Google Shape;135;p19"/>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36" name="Google Shape;136;p19"/>
          <p:cNvSpPr txBox="1"/>
          <p:nvPr>
            <p:ph type="title"/>
          </p:nvPr>
        </p:nvSpPr>
        <p:spPr>
          <a:xfrm>
            <a:off x="2193925" y="1311275"/>
            <a:ext cx="14439903" cy="5576891"/>
          </a:xfrm>
          <a:prstGeom prst="rect">
            <a:avLst/>
          </a:prstGeom>
          <a:noFill/>
          <a:ln>
            <a:noFill/>
          </a:ln>
        </p:spPr>
        <p:txBody>
          <a:bodyPr anchorCtr="0" anchor="b" bIns="38000" lIns="38000" spcFirstLastPara="1" rIns="38000" wrap="square" tIns="38000">
            <a:normAutofit/>
          </a:bodyPr>
          <a:lstStyle>
            <a:lvl1pPr lvl="0" algn="l">
              <a:lnSpc>
                <a:spcPct val="100000"/>
              </a:lnSpc>
              <a:spcBef>
                <a:spcPts val="0"/>
              </a:spcBef>
              <a:spcAft>
                <a:spcPts val="0"/>
              </a:spcAft>
              <a:buClr>
                <a:srgbClr val="000000"/>
              </a:buClr>
              <a:buSzPts val="1800"/>
              <a:buFont typeface="Arial Black"/>
              <a:buNone/>
              <a:defRPr sz="1800">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37" name="Google Shape;137;p19"/>
          <p:cNvSpPr txBox="1"/>
          <p:nvPr>
            <p:ph idx="1" type="body"/>
          </p:nvPr>
        </p:nvSpPr>
        <p:spPr>
          <a:xfrm>
            <a:off x="17160875" y="1311275"/>
            <a:ext cx="24536400" cy="28093989"/>
          </a:xfrm>
          <a:prstGeom prst="rect">
            <a:avLst/>
          </a:prstGeom>
          <a:noFill/>
          <a:ln>
            <a:noFill/>
          </a:ln>
        </p:spPr>
        <p:txBody>
          <a:bodyPr anchorCtr="0" anchor="t" bIns="380300" lIns="380300" spcFirstLastPara="1" rIns="380300" wrap="square" tIns="380300">
            <a:normAutofit/>
          </a:bodyPr>
          <a:lstStyle>
            <a:lvl1pPr indent="-406400" lvl="0" marL="457200" algn="l">
              <a:lnSpc>
                <a:spcPct val="100000"/>
              </a:lnSpc>
              <a:spcBef>
                <a:spcPts val="600"/>
              </a:spcBef>
              <a:spcAft>
                <a:spcPts val="0"/>
              </a:spcAft>
              <a:buClr>
                <a:srgbClr val="000000"/>
              </a:buClr>
              <a:buSzPts val="2800"/>
              <a:buFont typeface="Arial"/>
              <a:buChar char="•"/>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38" name="Google Shape;138;p19"/>
          <p:cNvSpPr txBox="1"/>
          <p:nvPr>
            <p:ph idx="2" type="body"/>
          </p:nvPr>
        </p:nvSpPr>
        <p:spPr>
          <a:xfrm>
            <a:off x="2193926" y="6888164"/>
            <a:ext cx="14439902" cy="22517101"/>
          </a:xfrm>
          <a:prstGeom prst="rect">
            <a:avLst/>
          </a:prstGeom>
          <a:noFill/>
          <a:ln>
            <a:noFill/>
          </a:ln>
        </p:spPr>
        <p:txBody>
          <a:bodyPr anchorCtr="0" anchor="t"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39" name="Google Shape;139;p19"/>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40" name="Shape 140"/>
        <p:cNvGrpSpPr/>
        <p:nvPr/>
      </p:nvGrpSpPr>
      <p:grpSpPr>
        <a:xfrm>
          <a:off x="0" y="0"/>
          <a:ext cx="0" cy="0"/>
          <a:chOff x="0" y="0"/>
          <a:chExt cx="0" cy="0"/>
        </a:xfrm>
      </p:grpSpPr>
      <p:sp>
        <p:nvSpPr>
          <p:cNvPr id="141" name="Google Shape;141;p20"/>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42" name="Google Shape;142;p20"/>
          <p:cNvSpPr/>
          <p:nvPr/>
        </p:nvSpPr>
        <p:spPr>
          <a:xfrm>
            <a:off x="693420" y="5638800"/>
            <a:ext cx="9974582"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43" name="Google Shape;143;p20"/>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44" name="Google Shape;144;p20"/>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45" name="Google Shape;145;p20"/>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46" name="Google Shape;146;p20"/>
          <p:cNvSpPr/>
          <p:nvPr/>
        </p:nvSpPr>
        <p:spPr>
          <a:xfrm>
            <a:off x="11490960" y="5638800"/>
            <a:ext cx="207645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47" name="Google Shape;147;p20"/>
          <p:cNvSpPr/>
          <p:nvPr/>
        </p:nvSpPr>
        <p:spPr>
          <a:xfrm>
            <a:off x="33078421" y="5638800"/>
            <a:ext cx="9982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48" name="Google Shape;148;p20"/>
          <p:cNvSpPr txBox="1"/>
          <p:nvPr>
            <p:ph type="title"/>
          </p:nvPr>
        </p:nvSpPr>
        <p:spPr>
          <a:xfrm>
            <a:off x="8602664" y="23042565"/>
            <a:ext cx="26335038" cy="2720976"/>
          </a:xfrm>
          <a:prstGeom prst="rect">
            <a:avLst/>
          </a:prstGeom>
          <a:noFill/>
          <a:ln>
            <a:noFill/>
          </a:ln>
        </p:spPr>
        <p:txBody>
          <a:bodyPr anchorCtr="0" anchor="b" bIns="38000" lIns="38000" spcFirstLastPara="1" rIns="38000" wrap="square" tIns="38000">
            <a:normAutofit/>
          </a:bodyPr>
          <a:lstStyle>
            <a:lvl1pPr lvl="0" algn="l">
              <a:lnSpc>
                <a:spcPct val="100000"/>
              </a:lnSpc>
              <a:spcBef>
                <a:spcPts val="0"/>
              </a:spcBef>
              <a:spcAft>
                <a:spcPts val="0"/>
              </a:spcAft>
              <a:buClr>
                <a:srgbClr val="000000"/>
              </a:buClr>
              <a:buSzPts val="1800"/>
              <a:buFont typeface="Arial Black"/>
              <a:buNone/>
              <a:defRPr sz="1800">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49" name="Google Shape;149;p20"/>
          <p:cNvSpPr/>
          <p:nvPr>
            <p:ph idx="2" type="pic"/>
          </p:nvPr>
        </p:nvSpPr>
        <p:spPr>
          <a:xfrm>
            <a:off x="8602664" y="2941640"/>
            <a:ext cx="26335038" cy="19750088"/>
          </a:xfrm>
          <a:prstGeom prst="rect">
            <a:avLst/>
          </a:prstGeom>
          <a:noFill/>
          <a:ln>
            <a:noFill/>
          </a:ln>
        </p:spPr>
      </p:sp>
      <p:sp>
        <p:nvSpPr>
          <p:cNvPr id="150" name="Google Shape;150;p20"/>
          <p:cNvSpPr txBox="1"/>
          <p:nvPr>
            <p:ph idx="1" type="body"/>
          </p:nvPr>
        </p:nvSpPr>
        <p:spPr>
          <a:xfrm>
            <a:off x="8602664" y="25763540"/>
            <a:ext cx="26335038" cy="3862389"/>
          </a:xfrm>
          <a:prstGeom prst="rect">
            <a:avLst/>
          </a:prstGeom>
          <a:noFill/>
          <a:ln>
            <a:noFill/>
          </a:ln>
        </p:spPr>
        <p:txBody>
          <a:bodyPr anchorCtr="0" anchor="t" bIns="380300" lIns="380300" spcFirstLastPara="1" rIns="380300" wrap="square" tIns="380300">
            <a:normAutofit/>
          </a:bodyPr>
          <a:lstStyle>
            <a:lvl1pPr indent="-228600" lvl="0" marL="457200" algn="l">
              <a:lnSpc>
                <a:spcPct val="100000"/>
              </a:lnSpc>
              <a:spcBef>
                <a:spcPts val="200"/>
              </a:spcBef>
              <a:spcAft>
                <a:spcPts val="0"/>
              </a:spcAft>
              <a:buClr>
                <a:srgbClr val="000000"/>
              </a:buClr>
              <a:buSzPts val="1200"/>
              <a:buFont typeface="Arial"/>
              <a:buNone/>
              <a:defRPr sz="1200"/>
            </a:lvl1pPr>
            <a:lvl2pPr indent="-228600" lvl="1" marL="914400" algn="l">
              <a:lnSpc>
                <a:spcPct val="100000"/>
              </a:lnSpc>
              <a:spcBef>
                <a:spcPts val="200"/>
              </a:spcBef>
              <a:spcAft>
                <a:spcPts val="0"/>
              </a:spcAft>
              <a:buClr>
                <a:srgbClr val="000000"/>
              </a:buClr>
              <a:buSzPts val="1200"/>
              <a:buFont typeface="Arial"/>
              <a:buNone/>
              <a:defRPr sz="1200"/>
            </a:lvl2pPr>
            <a:lvl3pPr indent="-228600" lvl="2" marL="1371600" algn="l">
              <a:lnSpc>
                <a:spcPct val="100000"/>
              </a:lnSpc>
              <a:spcBef>
                <a:spcPts val="200"/>
              </a:spcBef>
              <a:spcAft>
                <a:spcPts val="0"/>
              </a:spcAft>
              <a:buClr>
                <a:srgbClr val="000000"/>
              </a:buClr>
              <a:buSzPts val="1200"/>
              <a:buFont typeface="Arial"/>
              <a:buNone/>
              <a:defRPr sz="1200"/>
            </a:lvl3pPr>
            <a:lvl4pPr indent="-228600" lvl="3" marL="1828800" algn="l">
              <a:lnSpc>
                <a:spcPct val="100000"/>
              </a:lnSpc>
              <a:spcBef>
                <a:spcPts val="200"/>
              </a:spcBef>
              <a:spcAft>
                <a:spcPts val="0"/>
              </a:spcAft>
              <a:buClr>
                <a:srgbClr val="000000"/>
              </a:buClr>
              <a:buSzPts val="1200"/>
              <a:buFont typeface="Arial"/>
              <a:buNone/>
              <a:defRPr sz="1200"/>
            </a:lvl4pPr>
            <a:lvl5pPr indent="-228600" lvl="4" marL="2286000" algn="l">
              <a:lnSpc>
                <a:spcPct val="100000"/>
              </a:lnSpc>
              <a:spcBef>
                <a:spcPts val="200"/>
              </a:spcBef>
              <a:spcAft>
                <a:spcPts val="0"/>
              </a:spcAft>
              <a:buClr>
                <a:srgbClr val="000000"/>
              </a:buClr>
              <a:buSzPts val="1200"/>
              <a:buFont typeface="Arial"/>
              <a:buNone/>
              <a:defRPr sz="1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51" name="Google Shape;151;p20"/>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2">
    <p:spTree>
      <p:nvGrpSpPr>
        <p:cNvPr id="152" name="Shape 152"/>
        <p:cNvGrpSpPr/>
        <p:nvPr/>
      </p:nvGrpSpPr>
      <p:grpSpPr>
        <a:xfrm>
          <a:off x="0" y="0"/>
          <a:ext cx="0" cy="0"/>
          <a:chOff x="0" y="0"/>
          <a:chExt cx="0" cy="0"/>
        </a:xfrm>
      </p:grpSpPr>
      <p:sp>
        <p:nvSpPr>
          <p:cNvPr id="153" name="Google Shape;153;p21"/>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54" name="Google Shape;154;p21"/>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55" name="Google Shape;155;p21"/>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56" name="Google Shape;156;p21"/>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57" name="Google Shape;157;p21"/>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58" name="Google Shape;158;p21"/>
          <p:cNvSpPr txBox="1"/>
          <p:nvPr>
            <p:ph type="title"/>
          </p:nvPr>
        </p:nvSpPr>
        <p:spPr>
          <a:xfrm>
            <a:off x="3292476" y="10226675"/>
            <a:ext cx="37306255" cy="7054852"/>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59" name="Google Shape;159;p21"/>
          <p:cNvSpPr txBox="1"/>
          <p:nvPr>
            <p:ph idx="1" type="body"/>
          </p:nvPr>
        </p:nvSpPr>
        <p:spPr>
          <a:xfrm>
            <a:off x="6583364" y="18653126"/>
            <a:ext cx="30724476" cy="8413750"/>
          </a:xfrm>
          <a:prstGeom prst="rect">
            <a:avLst/>
          </a:prstGeom>
          <a:noFill/>
          <a:ln>
            <a:noFill/>
          </a:ln>
        </p:spPr>
        <p:txBody>
          <a:bodyPr anchorCtr="0" anchor="t" bIns="380300" lIns="380300" spcFirstLastPara="1" rIns="380300" wrap="square" tIns="3803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60" name="Google Shape;160;p21"/>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3" name="Google Shape;23;p4"/>
          <p:cNvSpPr txBox="1"/>
          <p:nvPr>
            <p:ph idx="1" type="body"/>
          </p:nvPr>
        </p:nvSpPr>
        <p:spPr>
          <a:xfrm>
            <a:off x="693420" y="5638800"/>
            <a:ext cx="9974582" cy="26563322"/>
          </a:xfrm>
          <a:prstGeom prst="rect">
            <a:avLst/>
          </a:prstGeom>
          <a:noFill/>
          <a:ln>
            <a:noFill/>
          </a:ln>
        </p:spPr>
        <p:txBody>
          <a:bodyPr anchorCtr="0" anchor="t"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4" name="Google Shape;24;p4"/>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161" name="Shape 161"/>
        <p:cNvGrpSpPr/>
        <p:nvPr/>
      </p:nvGrpSpPr>
      <p:grpSpPr>
        <a:xfrm>
          <a:off x="0" y="0"/>
          <a:ext cx="0" cy="0"/>
          <a:chOff x="0" y="0"/>
          <a:chExt cx="0" cy="0"/>
        </a:xfrm>
      </p:grpSpPr>
      <p:sp>
        <p:nvSpPr>
          <p:cNvPr id="162" name="Google Shape;162;p22"/>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63" name="Google Shape;163;p22"/>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64" name="Google Shape;164;p22"/>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65" name="Google Shape;165;p22"/>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66" name="Google Shape;166;p22"/>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67" name="Google Shape;167;p22"/>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68" name="Google Shape;168;p22"/>
          <p:cNvSpPr txBox="1"/>
          <p:nvPr>
            <p:ph idx="1" type="body"/>
          </p:nvPr>
        </p:nvSpPr>
        <p:spPr>
          <a:xfrm>
            <a:off x="693420" y="5638800"/>
            <a:ext cx="42191941" cy="26563322"/>
          </a:xfrm>
          <a:prstGeom prst="rect">
            <a:avLst/>
          </a:prstGeom>
          <a:noFill/>
          <a:ln>
            <a:noFill/>
          </a:ln>
        </p:spPr>
        <p:txBody>
          <a:bodyPr anchorCtr="0" anchor="t"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69" name="Google Shape;169;p22"/>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3">
    <p:spTree>
      <p:nvGrpSpPr>
        <p:cNvPr id="170" name="Shape 170"/>
        <p:cNvGrpSpPr/>
        <p:nvPr/>
      </p:nvGrpSpPr>
      <p:grpSpPr>
        <a:xfrm>
          <a:off x="0" y="0"/>
          <a:ext cx="0" cy="0"/>
          <a:chOff x="0" y="0"/>
          <a:chExt cx="0" cy="0"/>
        </a:xfrm>
      </p:grpSpPr>
      <p:sp>
        <p:nvSpPr>
          <p:cNvPr id="171" name="Google Shape;171;p23"/>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72" name="Google Shape;172;p23"/>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73" name="Google Shape;173;p23"/>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74" name="Google Shape;174;p23"/>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75" name="Google Shape;175;p23"/>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76" name="Google Shape;176;p23"/>
          <p:cNvSpPr txBox="1"/>
          <p:nvPr>
            <p:ph type="title"/>
          </p:nvPr>
        </p:nvSpPr>
        <p:spPr>
          <a:xfrm>
            <a:off x="3467103" y="21153440"/>
            <a:ext cx="37307838" cy="6537327"/>
          </a:xfrm>
          <a:prstGeom prst="rect">
            <a:avLst/>
          </a:prstGeom>
          <a:noFill/>
          <a:ln>
            <a:noFill/>
          </a:ln>
        </p:spPr>
        <p:txBody>
          <a:bodyPr anchorCtr="0" anchor="t" bIns="38000" lIns="38000" spcFirstLastPara="1" rIns="38000" wrap="square" tIns="38000">
            <a:normAutofit/>
          </a:bodyPr>
          <a:lstStyle>
            <a:lvl1pPr lvl="0" algn="l">
              <a:lnSpc>
                <a:spcPct val="100000"/>
              </a:lnSpc>
              <a:spcBef>
                <a:spcPts val="0"/>
              </a:spcBef>
              <a:spcAft>
                <a:spcPts val="0"/>
              </a:spcAft>
              <a:buClr>
                <a:srgbClr val="000000"/>
              </a:buClr>
              <a:buSzPts val="3500"/>
              <a:buFont typeface="Arial Black"/>
              <a:buNone/>
              <a:defRPr sz="3500" cap="none">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77" name="Google Shape;177;p23"/>
          <p:cNvSpPr txBox="1"/>
          <p:nvPr>
            <p:ph idx="1" type="body"/>
          </p:nvPr>
        </p:nvSpPr>
        <p:spPr>
          <a:xfrm>
            <a:off x="3467103" y="13952537"/>
            <a:ext cx="37307838" cy="7200901"/>
          </a:xfrm>
          <a:prstGeom prst="rect">
            <a:avLst/>
          </a:prstGeom>
          <a:noFill/>
          <a:ln>
            <a:noFill/>
          </a:ln>
        </p:spPr>
        <p:txBody>
          <a:bodyPr anchorCtr="0" anchor="b" bIns="380300" lIns="380300" spcFirstLastPara="1" rIns="380300" wrap="square" tIns="380300">
            <a:normAutofit/>
          </a:bodyPr>
          <a:lstStyle>
            <a:lvl1pPr indent="-228600" lvl="0" marL="457200" algn="l">
              <a:lnSpc>
                <a:spcPct val="100000"/>
              </a:lnSpc>
              <a:spcBef>
                <a:spcPts val="400"/>
              </a:spcBef>
              <a:spcAft>
                <a:spcPts val="0"/>
              </a:spcAft>
              <a:buClr>
                <a:srgbClr val="000000"/>
              </a:buClr>
              <a:buSzPts val="1800"/>
              <a:buFont typeface="Arial"/>
              <a:buNone/>
              <a:defRPr sz="1800"/>
            </a:lvl1pPr>
            <a:lvl2pPr indent="-228600" lvl="1" marL="914400" algn="l">
              <a:lnSpc>
                <a:spcPct val="100000"/>
              </a:lnSpc>
              <a:spcBef>
                <a:spcPts val="400"/>
              </a:spcBef>
              <a:spcAft>
                <a:spcPts val="0"/>
              </a:spcAft>
              <a:buClr>
                <a:srgbClr val="000000"/>
              </a:buClr>
              <a:buSzPts val="1800"/>
              <a:buFont typeface="Arial"/>
              <a:buNone/>
              <a:defRPr sz="1800"/>
            </a:lvl2pPr>
            <a:lvl3pPr indent="-228600" lvl="2" marL="1371600" algn="l">
              <a:lnSpc>
                <a:spcPct val="100000"/>
              </a:lnSpc>
              <a:spcBef>
                <a:spcPts val="400"/>
              </a:spcBef>
              <a:spcAft>
                <a:spcPts val="0"/>
              </a:spcAft>
              <a:buClr>
                <a:srgbClr val="000000"/>
              </a:buClr>
              <a:buSzPts val="1800"/>
              <a:buFont typeface="Arial"/>
              <a:buNone/>
              <a:defRPr sz="1800"/>
            </a:lvl3pPr>
            <a:lvl4pPr indent="-228600" lvl="3" marL="1828800" algn="l">
              <a:lnSpc>
                <a:spcPct val="100000"/>
              </a:lnSpc>
              <a:spcBef>
                <a:spcPts val="400"/>
              </a:spcBef>
              <a:spcAft>
                <a:spcPts val="0"/>
              </a:spcAft>
              <a:buClr>
                <a:srgbClr val="000000"/>
              </a:buClr>
              <a:buSzPts val="1800"/>
              <a:buFont typeface="Arial"/>
              <a:buNone/>
              <a:defRPr sz="1800"/>
            </a:lvl4pPr>
            <a:lvl5pPr indent="-228600" lvl="4" marL="2286000" algn="l">
              <a:lnSpc>
                <a:spcPct val="100000"/>
              </a:lnSpc>
              <a:spcBef>
                <a:spcPts val="400"/>
              </a:spcBef>
              <a:spcAft>
                <a:spcPts val="0"/>
              </a:spcAft>
              <a:buClr>
                <a:srgbClr val="000000"/>
              </a:buClr>
              <a:buSzPts val="1800"/>
              <a:buFont typeface="Arial"/>
              <a:buNone/>
              <a:defRPr sz="1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78" name="Google Shape;178;p23"/>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3">
    <p:spTree>
      <p:nvGrpSpPr>
        <p:cNvPr id="179" name="Shape 179"/>
        <p:cNvGrpSpPr/>
        <p:nvPr/>
      </p:nvGrpSpPr>
      <p:grpSpPr>
        <a:xfrm>
          <a:off x="0" y="0"/>
          <a:ext cx="0" cy="0"/>
          <a:chOff x="0" y="0"/>
          <a:chExt cx="0" cy="0"/>
        </a:xfrm>
      </p:grpSpPr>
      <p:sp>
        <p:nvSpPr>
          <p:cNvPr id="180" name="Google Shape;180;p24"/>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81" name="Google Shape;181;p24"/>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82" name="Google Shape;182;p24"/>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83" name="Google Shape;183;p24"/>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84" name="Google Shape;184;p24"/>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85" name="Google Shape;185;p24"/>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86" name="Google Shape;186;p24"/>
          <p:cNvSpPr txBox="1"/>
          <p:nvPr>
            <p:ph idx="1" type="body"/>
          </p:nvPr>
        </p:nvSpPr>
        <p:spPr>
          <a:xfrm>
            <a:off x="693742" y="5638801"/>
            <a:ext cx="21018501" cy="26563639"/>
          </a:xfrm>
          <a:prstGeom prst="rect">
            <a:avLst/>
          </a:prstGeom>
          <a:noFill/>
          <a:ln>
            <a:noFill/>
          </a:ln>
        </p:spPr>
        <p:txBody>
          <a:bodyPr anchorCtr="0" anchor="t" bIns="380300" lIns="380300" spcFirstLastPara="1" rIns="380300" wrap="square" tIns="380300">
            <a:normAutofit/>
          </a:bodyPr>
          <a:lstStyle>
            <a:lvl1pPr indent="-381000" lvl="0" marL="457200" algn="l">
              <a:lnSpc>
                <a:spcPct val="100000"/>
              </a:lnSpc>
              <a:spcBef>
                <a:spcPts val="500"/>
              </a:spcBef>
              <a:spcAft>
                <a:spcPts val="0"/>
              </a:spcAft>
              <a:buClr>
                <a:srgbClr val="000000"/>
              </a:buClr>
              <a:buSzPts val="2400"/>
              <a:buFont typeface="Arial"/>
              <a:buChar char="•"/>
              <a:defRPr sz="2400"/>
            </a:lvl1pPr>
            <a:lvl2pPr indent="-381000" lvl="1" marL="914400" algn="l">
              <a:lnSpc>
                <a:spcPct val="100000"/>
              </a:lnSpc>
              <a:spcBef>
                <a:spcPts val="500"/>
              </a:spcBef>
              <a:spcAft>
                <a:spcPts val="0"/>
              </a:spcAft>
              <a:buClr>
                <a:srgbClr val="000000"/>
              </a:buClr>
              <a:buSzPts val="2400"/>
              <a:buFont typeface="Arial"/>
              <a:buChar char="–"/>
              <a:defRPr sz="2400"/>
            </a:lvl2pPr>
            <a:lvl3pPr indent="-381000" lvl="2" marL="1371600" algn="l">
              <a:lnSpc>
                <a:spcPct val="100000"/>
              </a:lnSpc>
              <a:spcBef>
                <a:spcPts val="500"/>
              </a:spcBef>
              <a:spcAft>
                <a:spcPts val="0"/>
              </a:spcAft>
              <a:buClr>
                <a:srgbClr val="000000"/>
              </a:buClr>
              <a:buSzPts val="2400"/>
              <a:buFont typeface="Arial"/>
              <a:buChar char="•"/>
              <a:defRPr sz="2400"/>
            </a:lvl3pPr>
            <a:lvl4pPr indent="-381000" lvl="3" marL="1828800" algn="l">
              <a:lnSpc>
                <a:spcPct val="100000"/>
              </a:lnSpc>
              <a:spcBef>
                <a:spcPts val="500"/>
              </a:spcBef>
              <a:spcAft>
                <a:spcPts val="0"/>
              </a:spcAft>
              <a:buClr>
                <a:srgbClr val="000000"/>
              </a:buClr>
              <a:buSzPts val="2400"/>
              <a:buFont typeface="Arial"/>
              <a:buChar char="–"/>
              <a:defRPr sz="2400"/>
            </a:lvl4pPr>
            <a:lvl5pPr indent="-381000" lvl="4" marL="2286000" algn="l">
              <a:lnSpc>
                <a:spcPct val="100000"/>
              </a:lnSpc>
              <a:spcBef>
                <a:spcPts val="500"/>
              </a:spcBef>
              <a:spcAft>
                <a:spcPts val="0"/>
              </a:spcAft>
              <a:buClr>
                <a:srgbClr val="000000"/>
              </a:buClr>
              <a:buSzPts val="2400"/>
              <a:buFont typeface="Arial"/>
              <a:buChar char="»"/>
              <a:defRPr sz="24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87" name="Google Shape;187;p24"/>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3">
    <p:spTree>
      <p:nvGrpSpPr>
        <p:cNvPr id="188" name="Shape 188"/>
        <p:cNvGrpSpPr/>
        <p:nvPr/>
      </p:nvGrpSpPr>
      <p:grpSpPr>
        <a:xfrm>
          <a:off x="0" y="0"/>
          <a:ext cx="0" cy="0"/>
          <a:chOff x="0" y="0"/>
          <a:chExt cx="0" cy="0"/>
        </a:xfrm>
      </p:grpSpPr>
      <p:sp>
        <p:nvSpPr>
          <p:cNvPr id="189" name="Google Shape;189;p25"/>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90" name="Google Shape;190;p25"/>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91" name="Google Shape;191;p25"/>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92" name="Google Shape;192;p25"/>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93" name="Google Shape;193;p25"/>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94" name="Google Shape;194;p25"/>
          <p:cNvSpPr txBox="1"/>
          <p:nvPr>
            <p:ph type="title"/>
          </p:nvPr>
        </p:nvSpPr>
        <p:spPr>
          <a:xfrm>
            <a:off x="2193925" y="1317625"/>
            <a:ext cx="39503351" cy="548640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95" name="Google Shape;195;p25"/>
          <p:cNvSpPr txBox="1"/>
          <p:nvPr>
            <p:ph idx="1" type="body"/>
          </p:nvPr>
        </p:nvSpPr>
        <p:spPr>
          <a:xfrm>
            <a:off x="2193925" y="7369178"/>
            <a:ext cx="19392903" cy="3070227"/>
          </a:xfrm>
          <a:prstGeom prst="rect">
            <a:avLst/>
          </a:prstGeom>
          <a:noFill/>
          <a:ln>
            <a:noFill/>
          </a:ln>
        </p:spPr>
        <p:txBody>
          <a:bodyPr anchorCtr="0" anchor="b" bIns="380300" lIns="380300" spcFirstLastPara="1" rIns="380300" wrap="square" tIns="380300">
            <a:normAutofit/>
          </a:bodyPr>
          <a:lstStyle>
            <a:lvl1pPr indent="-228600" lvl="0" marL="457200" algn="l">
              <a:lnSpc>
                <a:spcPct val="100000"/>
              </a:lnSpc>
              <a:spcBef>
                <a:spcPts val="500"/>
              </a:spcBef>
              <a:spcAft>
                <a:spcPts val="0"/>
              </a:spcAft>
              <a:buClr>
                <a:srgbClr val="000000"/>
              </a:buClr>
              <a:buSzPts val="2100"/>
              <a:buFont typeface="Arial"/>
              <a:buNone/>
              <a:defRPr b="1" sz="2100"/>
            </a:lvl1pPr>
            <a:lvl2pPr indent="-228600" lvl="1" marL="914400" algn="l">
              <a:lnSpc>
                <a:spcPct val="100000"/>
              </a:lnSpc>
              <a:spcBef>
                <a:spcPts val="500"/>
              </a:spcBef>
              <a:spcAft>
                <a:spcPts val="0"/>
              </a:spcAft>
              <a:buClr>
                <a:srgbClr val="000000"/>
              </a:buClr>
              <a:buSzPts val="2100"/>
              <a:buFont typeface="Arial"/>
              <a:buNone/>
              <a:defRPr b="1" sz="2100"/>
            </a:lvl2pPr>
            <a:lvl3pPr indent="-228600" lvl="2" marL="1371600" algn="l">
              <a:lnSpc>
                <a:spcPct val="100000"/>
              </a:lnSpc>
              <a:spcBef>
                <a:spcPts val="500"/>
              </a:spcBef>
              <a:spcAft>
                <a:spcPts val="0"/>
              </a:spcAft>
              <a:buClr>
                <a:srgbClr val="000000"/>
              </a:buClr>
              <a:buSzPts val="2100"/>
              <a:buFont typeface="Arial"/>
              <a:buNone/>
              <a:defRPr b="1" sz="2100"/>
            </a:lvl3pPr>
            <a:lvl4pPr indent="-228600" lvl="3" marL="1828800" algn="l">
              <a:lnSpc>
                <a:spcPct val="100000"/>
              </a:lnSpc>
              <a:spcBef>
                <a:spcPts val="500"/>
              </a:spcBef>
              <a:spcAft>
                <a:spcPts val="0"/>
              </a:spcAft>
              <a:buClr>
                <a:srgbClr val="000000"/>
              </a:buClr>
              <a:buSzPts val="2100"/>
              <a:buFont typeface="Arial"/>
              <a:buNone/>
              <a:defRPr b="1" sz="2100"/>
            </a:lvl4pPr>
            <a:lvl5pPr indent="-228600" lvl="4" marL="2286000" algn="l">
              <a:lnSpc>
                <a:spcPct val="100000"/>
              </a:lnSpc>
              <a:spcBef>
                <a:spcPts val="500"/>
              </a:spcBef>
              <a:spcAft>
                <a:spcPts val="0"/>
              </a:spcAft>
              <a:buClr>
                <a:srgbClr val="000000"/>
              </a:buClr>
              <a:buSzPts val="2100"/>
              <a:buFont typeface="Arial"/>
              <a:buNone/>
              <a:defRPr b="1" sz="21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96" name="Google Shape;196;p25"/>
          <p:cNvSpPr txBox="1"/>
          <p:nvPr>
            <p:ph idx="2" type="body"/>
          </p:nvPr>
        </p:nvSpPr>
        <p:spPr>
          <a:xfrm>
            <a:off x="22296440" y="7369178"/>
            <a:ext cx="19400840" cy="3070227"/>
          </a:xfrm>
          <a:prstGeom prst="rect">
            <a:avLst/>
          </a:prstGeom>
          <a:noFill/>
          <a:ln>
            <a:noFill/>
          </a:ln>
        </p:spPr>
        <p:txBody>
          <a:bodyPr anchorCtr="0" anchor="b"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97" name="Google Shape;197;p25"/>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3">
    <p:spTree>
      <p:nvGrpSpPr>
        <p:cNvPr id="198" name="Shape 198"/>
        <p:cNvGrpSpPr/>
        <p:nvPr/>
      </p:nvGrpSpPr>
      <p:grpSpPr>
        <a:xfrm>
          <a:off x="0" y="0"/>
          <a:ext cx="0" cy="0"/>
          <a:chOff x="0" y="0"/>
          <a:chExt cx="0" cy="0"/>
        </a:xfrm>
      </p:grpSpPr>
      <p:sp>
        <p:nvSpPr>
          <p:cNvPr id="199" name="Google Shape;199;p26"/>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00" name="Google Shape;200;p26"/>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01" name="Google Shape;201;p26"/>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02" name="Google Shape;202;p26"/>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203" name="Google Shape;203;p26"/>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04" name="Google Shape;204;p26"/>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000000"/>
              </a:buClr>
              <a:buSzPts val="7600"/>
              <a:buFont typeface="Arial Black"/>
              <a:buNone/>
              <a:defRPr>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05" name="Google Shape;205;p26"/>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3">
    <p:spTree>
      <p:nvGrpSpPr>
        <p:cNvPr id="206" name="Shape 206"/>
        <p:cNvGrpSpPr/>
        <p:nvPr/>
      </p:nvGrpSpPr>
      <p:grpSpPr>
        <a:xfrm>
          <a:off x="0" y="0"/>
          <a:ext cx="0" cy="0"/>
          <a:chOff x="0" y="0"/>
          <a:chExt cx="0" cy="0"/>
        </a:xfrm>
      </p:grpSpPr>
      <p:sp>
        <p:nvSpPr>
          <p:cNvPr id="207" name="Google Shape;207;p27"/>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08" name="Google Shape;208;p27"/>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09" name="Google Shape;209;p27"/>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10" name="Google Shape;210;p27"/>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211" name="Google Shape;211;p27"/>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12" name="Google Shape;212;p27"/>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3">
    <p:spTree>
      <p:nvGrpSpPr>
        <p:cNvPr id="213" name="Shape 213"/>
        <p:cNvGrpSpPr/>
        <p:nvPr/>
      </p:nvGrpSpPr>
      <p:grpSpPr>
        <a:xfrm>
          <a:off x="0" y="0"/>
          <a:ext cx="0" cy="0"/>
          <a:chOff x="0" y="0"/>
          <a:chExt cx="0" cy="0"/>
        </a:xfrm>
      </p:grpSpPr>
      <p:sp>
        <p:nvSpPr>
          <p:cNvPr id="214" name="Google Shape;214;p28"/>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15" name="Google Shape;215;p28"/>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16" name="Google Shape;216;p28"/>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17" name="Google Shape;217;p28"/>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218" name="Google Shape;218;p28"/>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19" name="Google Shape;219;p28"/>
          <p:cNvSpPr txBox="1"/>
          <p:nvPr>
            <p:ph type="title"/>
          </p:nvPr>
        </p:nvSpPr>
        <p:spPr>
          <a:xfrm>
            <a:off x="2193925" y="1311275"/>
            <a:ext cx="14439903" cy="5576891"/>
          </a:xfrm>
          <a:prstGeom prst="rect">
            <a:avLst/>
          </a:prstGeom>
          <a:noFill/>
          <a:ln>
            <a:noFill/>
          </a:ln>
        </p:spPr>
        <p:txBody>
          <a:bodyPr anchorCtr="0" anchor="b" bIns="38000" lIns="38000" spcFirstLastPara="1" rIns="38000" wrap="square" tIns="38000">
            <a:normAutofit/>
          </a:bodyPr>
          <a:lstStyle>
            <a:lvl1pPr lvl="0" algn="l">
              <a:lnSpc>
                <a:spcPct val="100000"/>
              </a:lnSpc>
              <a:spcBef>
                <a:spcPts val="0"/>
              </a:spcBef>
              <a:spcAft>
                <a:spcPts val="0"/>
              </a:spcAft>
              <a:buClr>
                <a:srgbClr val="000000"/>
              </a:buClr>
              <a:buSzPts val="1800"/>
              <a:buFont typeface="Arial Black"/>
              <a:buNone/>
              <a:defRPr sz="1800">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20" name="Google Shape;220;p28"/>
          <p:cNvSpPr txBox="1"/>
          <p:nvPr>
            <p:ph idx="1" type="body"/>
          </p:nvPr>
        </p:nvSpPr>
        <p:spPr>
          <a:xfrm>
            <a:off x="17160875" y="1311275"/>
            <a:ext cx="24536400" cy="28093989"/>
          </a:xfrm>
          <a:prstGeom prst="rect">
            <a:avLst/>
          </a:prstGeom>
          <a:noFill/>
          <a:ln>
            <a:noFill/>
          </a:ln>
        </p:spPr>
        <p:txBody>
          <a:bodyPr anchorCtr="0" anchor="t" bIns="380300" lIns="380300" spcFirstLastPara="1" rIns="380300" wrap="square" tIns="380300">
            <a:normAutofit/>
          </a:bodyPr>
          <a:lstStyle>
            <a:lvl1pPr indent="-406400" lvl="0" marL="457200" algn="l">
              <a:lnSpc>
                <a:spcPct val="100000"/>
              </a:lnSpc>
              <a:spcBef>
                <a:spcPts val="600"/>
              </a:spcBef>
              <a:spcAft>
                <a:spcPts val="0"/>
              </a:spcAft>
              <a:buClr>
                <a:srgbClr val="000000"/>
              </a:buClr>
              <a:buSzPts val="2800"/>
              <a:buFont typeface="Arial"/>
              <a:buChar char="•"/>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21" name="Google Shape;221;p28"/>
          <p:cNvSpPr txBox="1"/>
          <p:nvPr>
            <p:ph idx="2" type="body"/>
          </p:nvPr>
        </p:nvSpPr>
        <p:spPr>
          <a:xfrm>
            <a:off x="2193926" y="6888164"/>
            <a:ext cx="14439902" cy="22517101"/>
          </a:xfrm>
          <a:prstGeom prst="rect">
            <a:avLst/>
          </a:prstGeom>
          <a:noFill/>
          <a:ln>
            <a:noFill/>
          </a:ln>
        </p:spPr>
        <p:txBody>
          <a:bodyPr anchorCtr="0" anchor="t"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22" name="Google Shape;222;p28"/>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3">
    <p:spTree>
      <p:nvGrpSpPr>
        <p:cNvPr id="223" name="Shape 223"/>
        <p:cNvGrpSpPr/>
        <p:nvPr/>
      </p:nvGrpSpPr>
      <p:grpSpPr>
        <a:xfrm>
          <a:off x="0" y="0"/>
          <a:ext cx="0" cy="0"/>
          <a:chOff x="0" y="0"/>
          <a:chExt cx="0" cy="0"/>
        </a:xfrm>
      </p:grpSpPr>
      <p:sp>
        <p:nvSpPr>
          <p:cNvPr id="224" name="Google Shape;224;p29"/>
          <p:cNvSpPr/>
          <p:nvPr/>
        </p:nvSpPr>
        <p:spPr>
          <a:xfrm>
            <a:off x="0" y="0"/>
            <a:ext cx="43891200" cy="4800600"/>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25" name="Google Shape;225;p29"/>
          <p:cNvSpPr/>
          <p:nvPr/>
        </p:nvSpPr>
        <p:spPr>
          <a:xfrm>
            <a:off x="693419" y="5638800"/>
            <a:ext cx="42367201" cy="26563322"/>
          </a:xfrm>
          <a:prstGeom prst="rect">
            <a:avLst/>
          </a:prstGeom>
          <a:solidFill>
            <a:schemeClr val="accent1"/>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26" name="Google Shape;226;p29"/>
          <p:cNvSpPr/>
          <p:nvPr/>
        </p:nvSpPr>
        <p:spPr>
          <a:xfrm>
            <a:off x="0" y="4800600"/>
            <a:ext cx="43891200" cy="129540"/>
          </a:xfrm>
          <a:prstGeom prst="rect">
            <a:avLst/>
          </a:prstGeom>
          <a:solidFill>
            <a:srgbClr val="660000"/>
          </a:solidFill>
          <a:ln>
            <a:noFill/>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27" name="Google Shape;227;p29"/>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POSTER TEMPLATE BY:</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228" name="Google Shape;228;p29"/>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229" name="Google Shape;229;p29"/>
          <p:cNvSpPr txBox="1"/>
          <p:nvPr>
            <p:ph type="title"/>
          </p:nvPr>
        </p:nvSpPr>
        <p:spPr>
          <a:xfrm>
            <a:off x="8602664" y="23042565"/>
            <a:ext cx="26335038" cy="2720976"/>
          </a:xfrm>
          <a:prstGeom prst="rect">
            <a:avLst/>
          </a:prstGeom>
          <a:noFill/>
          <a:ln>
            <a:noFill/>
          </a:ln>
        </p:spPr>
        <p:txBody>
          <a:bodyPr anchorCtr="0" anchor="b" bIns="38000" lIns="38000" spcFirstLastPara="1" rIns="38000" wrap="square" tIns="38000">
            <a:normAutofit/>
          </a:bodyPr>
          <a:lstStyle>
            <a:lvl1pPr lvl="0" algn="l">
              <a:lnSpc>
                <a:spcPct val="100000"/>
              </a:lnSpc>
              <a:spcBef>
                <a:spcPts val="0"/>
              </a:spcBef>
              <a:spcAft>
                <a:spcPts val="0"/>
              </a:spcAft>
              <a:buClr>
                <a:srgbClr val="000000"/>
              </a:buClr>
              <a:buSzPts val="1800"/>
              <a:buFont typeface="Arial Black"/>
              <a:buNone/>
              <a:defRPr sz="1800">
                <a:solidFill>
                  <a:srgbClr val="000000"/>
                </a:solidFill>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30" name="Google Shape;230;p29"/>
          <p:cNvSpPr/>
          <p:nvPr>
            <p:ph idx="2" type="pic"/>
          </p:nvPr>
        </p:nvSpPr>
        <p:spPr>
          <a:xfrm>
            <a:off x="8602664" y="2941640"/>
            <a:ext cx="26335038" cy="19750088"/>
          </a:xfrm>
          <a:prstGeom prst="rect">
            <a:avLst/>
          </a:prstGeom>
          <a:noFill/>
          <a:ln>
            <a:noFill/>
          </a:ln>
        </p:spPr>
      </p:sp>
      <p:sp>
        <p:nvSpPr>
          <p:cNvPr id="231" name="Google Shape;231;p29"/>
          <p:cNvSpPr txBox="1"/>
          <p:nvPr>
            <p:ph idx="1" type="body"/>
          </p:nvPr>
        </p:nvSpPr>
        <p:spPr>
          <a:xfrm>
            <a:off x="8602664" y="25763540"/>
            <a:ext cx="26335038" cy="3862389"/>
          </a:xfrm>
          <a:prstGeom prst="rect">
            <a:avLst/>
          </a:prstGeom>
          <a:noFill/>
          <a:ln>
            <a:noFill/>
          </a:ln>
        </p:spPr>
        <p:txBody>
          <a:bodyPr anchorCtr="0" anchor="t" bIns="380300" lIns="380300" spcFirstLastPara="1" rIns="380300" wrap="square" tIns="380300">
            <a:normAutofit/>
          </a:bodyPr>
          <a:lstStyle>
            <a:lvl1pPr indent="-228600" lvl="0" marL="457200" algn="l">
              <a:lnSpc>
                <a:spcPct val="100000"/>
              </a:lnSpc>
              <a:spcBef>
                <a:spcPts val="200"/>
              </a:spcBef>
              <a:spcAft>
                <a:spcPts val="0"/>
              </a:spcAft>
              <a:buClr>
                <a:srgbClr val="000000"/>
              </a:buClr>
              <a:buSzPts val="1200"/>
              <a:buFont typeface="Arial"/>
              <a:buNone/>
              <a:defRPr sz="1200"/>
            </a:lvl1pPr>
            <a:lvl2pPr indent="-228600" lvl="1" marL="914400" algn="l">
              <a:lnSpc>
                <a:spcPct val="100000"/>
              </a:lnSpc>
              <a:spcBef>
                <a:spcPts val="200"/>
              </a:spcBef>
              <a:spcAft>
                <a:spcPts val="0"/>
              </a:spcAft>
              <a:buClr>
                <a:srgbClr val="000000"/>
              </a:buClr>
              <a:buSzPts val="1200"/>
              <a:buFont typeface="Arial"/>
              <a:buNone/>
              <a:defRPr sz="1200"/>
            </a:lvl2pPr>
            <a:lvl3pPr indent="-228600" lvl="2" marL="1371600" algn="l">
              <a:lnSpc>
                <a:spcPct val="100000"/>
              </a:lnSpc>
              <a:spcBef>
                <a:spcPts val="200"/>
              </a:spcBef>
              <a:spcAft>
                <a:spcPts val="0"/>
              </a:spcAft>
              <a:buClr>
                <a:srgbClr val="000000"/>
              </a:buClr>
              <a:buSzPts val="1200"/>
              <a:buFont typeface="Arial"/>
              <a:buNone/>
              <a:defRPr sz="1200"/>
            </a:lvl3pPr>
            <a:lvl4pPr indent="-228600" lvl="3" marL="1828800" algn="l">
              <a:lnSpc>
                <a:spcPct val="100000"/>
              </a:lnSpc>
              <a:spcBef>
                <a:spcPts val="200"/>
              </a:spcBef>
              <a:spcAft>
                <a:spcPts val="0"/>
              </a:spcAft>
              <a:buClr>
                <a:srgbClr val="000000"/>
              </a:buClr>
              <a:buSzPts val="1200"/>
              <a:buFont typeface="Arial"/>
              <a:buNone/>
              <a:defRPr sz="1200"/>
            </a:lvl4pPr>
            <a:lvl5pPr indent="-228600" lvl="4" marL="2286000" algn="l">
              <a:lnSpc>
                <a:spcPct val="100000"/>
              </a:lnSpc>
              <a:spcBef>
                <a:spcPts val="200"/>
              </a:spcBef>
              <a:spcAft>
                <a:spcPts val="0"/>
              </a:spcAft>
              <a:buClr>
                <a:srgbClr val="000000"/>
              </a:buClr>
              <a:buSzPts val="1200"/>
              <a:buFont typeface="Arial"/>
              <a:buNone/>
              <a:defRPr sz="1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32" name="Google Shape;232;p29"/>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 name="Shape 25"/>
        <p:cNvGrpSpPr/>
        <p:nvPr/>
      </p:nvGrpSpPr>
      <p:grpSpPr>
        <a:xfrm>
          <a:off x="0" y="0"/>
          <a:ext cx="0" cy="0"/>
          <a:chOff x="0" y="0"/>
          <a:chExt cx="0" cy="0"/>
        </a:xfrm>
      </p:grpSpPr>
      <p:sp>
        <p:nvSpPr>
          <p:cNvPr id="26" name="Google Shape;26;p5"/>
          <p:cNvSpPr txBox="1"/>
          <p:nvPr>
            <p:ph type="title"/>
          </p:nvPr>
        </p:nvSpPr>
        <p:spPr>
          <a:xfrm>
            <a:off x="3467103" y="21153440"/>
            <a:ext cx="37307838" cy="6537327"/>
          </a:xfrm>
          <a:prstGeom prst="rect">
            <a:avLst/>
          </a:prstGeom>
          <a:noFill/>
          <a:ln>
            <a:noFill/>
          </a:ln>
        </p:spPr>
        <p:txBody>
          <a:bodyPr anchorCtr="0" anchor="t" bIns="38000" lIns="38000" spcFirstLastPara="1" rIns="38000" wrap="square" tIns="38000">
            <a:normAutofit/>
          </a:bodyPr>
          <a:lstStyle>
            <a:lvl1pPr lvl="0" algn="l">
              <a:lnSpc>
                <a:spcPct val="100000"/>
              </a:lnSpc>
              <a:spcBef>
                <a:spcPts val="0"/>
              </a:spcBef>
              <a:spcAft>
                <a:spcPts val="0"/>
              </a:spcAft>
              <a:buClr>
                <a:srgbClr val="FFFFFF"/>
              </a:buClr>
              <a:buSzPts val="3500"/>
              <a:buFont typeface="Arial Black"/>
              <a:buNone/>
              <a:defRPr sz="3500" cap="none"/>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7" name="Google Shape;27;p5"/>
          <p:cNvSpPr txBox="1"/>
          <p:nvPr>
            <p:ph idx="1" type="body"/>
          </p:nvPr>
        </p:nvSpPr>
        <p:spPr>
          <a:xfrm>
            <a:off x="3467103" y="13952537"/>
            <a:ext cx="37307838" cy="7200901"/>
          </a:xfrm>
          <a:prstGeom prst="rect">
            <a:avLst/>
          </a:prstGeom>
          <a:noFill/>
          <a:ln>
            <a:noFill/>
          </a:ln>
        </p:spPr>
        <p:txBody>
          <a:bodyPr anchorCtr="0" anchor="b" bIns="380300" lIns="380300" spcFirstLastPara="1" rIns="380300" wrap="square" tIns="380300">
            <a:normAutofit/>
          </a:bodyPr>
          <a:lstStyle>
            <a:lvl1pPr indent="-228600" lvl="0" marL="457200" algn="l">
              <a:lnSpc>
                <a:spcPct val="100000"/>
              </a:lnSpc>
              <a:spcBef>
                <a:spcPts val="400"/>
              </a:spcBef>
              <a:spcAft>
                <a:spcPts val="0"/>
              </a:spcAft>
              <a:buClr>
                <a:srgbClr val="000000"/>
              </a:buClr>
              <a:buSzPts val="1800"/>
              <a:buFont typeface="Arial"/>
              <a:buNone/>
              <a:defRPr sz="1800"/>
            </a:lvl1pPr>
            <a:lvl2pPr indent="-228600" lvl="1" marL="914400" algn="l">
              <a:lnSpc>
                <a:spcPct val="100000"/>
              </a:lnSpc>
              <a:spcBef>
                <a:spcPts val="400"/>
              </a:spcBef>
              <a:spcAft>
                <a:spcPts val="0"/>
              </a:spcAft>
              <a:buClr>
                <a:srgbClr val="000000"/>
              </a:buClr>
              <a:buSzPts val="1800"/>
              <a:buFont typeface="Arial"/>
              <a:buNone/>
              <a:defRPr sz="1800"/>
            </a:lvl2pPr>
            <a:lvl3pPr indent="-228600" lvl="2" marL="1371600" algn="l">
              <a:lnSpc>
                <a:spcPct val="100000"/>
              </a:lnSpc>
              <a:spcBef>
                <a:spcPts val="400"/>
              </a:spcBef>
              <a:spcAft>
                <a:spcPts val="0"/>
              </a:spcAft>
              <a:buClr>
                <a:srgbClr val="000000"/>
              </a:buClr>
              <a:buSzPts val="1800"/>
              <a:buFont typeface="Arial"/>
              <a:buNone/>
              <a:defRPr sz="1800"/>
            </a:lvl3pPr>
            <a:lvl4pPr indent="-228600" lvl="3" marL="1828800" algn="l">
              <a:lnSpc>
                <a:spcPct val="100000"/>
              </a:lnSpc>
              <a:spcBef>
                <a:spcPts val="400"/>
              </a:spcBef>
              <a:spcAft>
                <a:spcPts val="0"/>
              </a:spcAft>
              <a:buClr>
                <a:srgbClr val="000000"/>
              </a:buClr>
              <a:buSzPts val="1800"/>
              <a:buFont typeface="Arial"/>
              <a:buNone/>
              <a:defRPr sz="1800"/>
            </a:lvl4pPr>
            <a:lvl5pPr indent="-228600" lvl="4" marL="2286000" algn="l">
              <a:lnSpc>
                <a:spcPct val="100000"/>
              </a:lnSpc>
              <a:spcBef>
                <a:spcPts val="400"/>
              </a:spcBef>
              <a:spcAft>
                <a:spcPts val="0"/>
              </a:spcAft>
              <a:buClr>
                <a:srgbClr val="000000"/>
              </a:buClr>
              <a:buSzPts val="1800"/>
              <a:buFont typeface="Arial"/>
              <a:buNone/>
              <a:defRPr sz="1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8" name="Google Shape;28;p5"/>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6"/>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1" name="Google Shape;31;p6"/>
          <p:cNvSpPr txBox="1"/>
          <p:nvPr>
            <p:ph idx="1" type="body"/>
          </p:nvPr>
        </p:nvSpPr>
        <p:spPr>
          <a:xfrm>
            <a:off x="693739" y="5638801"/>
            <a:ext cx="4910138" cy="26563639"/>
          </a:xfrm>
          <a:prstGeom prst="rect">
            <a:avLst/>
          </a:prstGeom>
          <a:noFill/>
          <a:ln>
            <a:noFill/>
          </a:ln>
        </p:spPr>
        <p:txBody>
          <a:bodyPr anchorCtr="0" anchor="t" bIns="380300" lIns="380300" spcFirstLastPara="1" rIns="380300" wrap="square" tIns="380300">
            <a:normAutofit/>
          </a:bodyPr>
          <a:lstStyle>
            <a:lvl1pPr indent="-381000" lvl="0" marL="457200" algn="l">
              <a:lnSpc>
                <a:spcPct val="100000"/>
              </a:lnSpc>
              <a:spcBef>
                <a:spcPts val="500"/>
              </a:spcBef>
              <a:spcAft>
                <a:spcPts val="0"/>
              </a:spcAft>
              <a:buClr>
                <a:srgbClr val="000000"/>
              </a:buClr>
              <a:buSzPts val="2400"/>
              <a:buFont typeface="Arial"/>
              <a:buChar char="•"/>
              <a:defRPr sz="2400"/>
            </a:lvl1pPr>
            <a:lvl2pPr indent="-381000" lvl="1" marL="914400" algn="l">
              <a:lnSpc>
                <a:spcPct val="100000"/>
              </a:lnSpc>
              <a:spcBef>
                <a:spcPts val="500"/>
              </a:spcBef>
              <a:spcAft>
                <a:spcPts val="0"/>
              </a:spcAft>
              <a:buClr>
                <a:srgbClr val="000000"/>
              </a:buClr>
              <a:buSzPts val="2400"/>
              <a:buFont typeface="Arial"/>
              <a:buChar char="–"/>
              <a:defRPr sz="2400"/>
            </a:lvl2pPr>
            <a:lvl3pPr indent="-381000" lvl="2" marL="1371600" algn="l">
              <a:lnSpc>
                <a:spcPct val="100000"/>
              </a:lnSpc>
              <a:spcBef>
                <a:spcPts val="500"/>
              </a:spcBef>
              <a:spcAft>
                <a:spcPts val="0"/>
              </a:spcAft>
              <a:buClr>
                <a:srgbClr val="000000"/>
              </a:buClr>
              <a:buSzPts val="2400"/>
              <a:buFont typeface="Arial"/>
              <a:buChar char="•"/>
              <a:defRPr sz="2400"/>
            </a:lvl3pPr>
            <a:lvl4pPr indent="-381000" lvl="3" marL="1828800" algn="l">
              <a:lnSpc>
                <a:spcPct val="100000"/>
              </a:lnSpc>
              <a:spcBef>
                <a:spcPts val="500"/>
              </a:spcBef>
              <a:spcAft>
                <a:spcPts val="0"/>
              </a:spcAft>
              <a:buClr>
                <a:srgbClr val="000000"/>
              </a:buClr>
              <a:buSzPts val="2400"/>
              <a:buFont typeface="Arial"/>
              <a:buChar char="–"/>
              <a:defRPr sz="2400"/>
            </a:lvl4pPr>
            <a:lvl5pPr indent="-381000" lvl="4" marL="2286000" algn="l">
              <a:lnSpc>
                <a:spcPct val="100000"/>
              </a:lnSpc>
              <a:spcBef>
                <a:spcPts val="500"/>
              </a:spcBef>
              <a:spcAft>
                <a:spcPts val="0"/>
              </a:spcAft>
              <a:buClr>
                <a:srgbClr val="000000"/>
              </a:buClr>
              <a:buSzPts val="2400"/>
              <a:buFont typeface="Arial"/>
              <a:buChar char="»"/>
              <a:defRPr sz="24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2" name="Google Shape;32;p6"/>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3" name="Shape 33"/>
        <p:cNvGrpSpPr/>
        <p:nvPr/>
      </p:nvGrpSpPr>
      <p:grpSpPr>
        <a:xfrm>
          <a:off x="0" y="0"/>
          <a:ext cx="0" cy="0"/>
          <a:chOff x="0" y="0"/>
          <a:chExt cx="0" cy="0"/>
        </a:xfrm>
      </p:grpSpPr>
      <p:sp>
        <p:nvSpPr>
          <p:cNvPr id="34" name="Google Shape;34;p7"/>
          <p:cNvSpPr txBox="1"/>
          <p:nvPr>
            <p:ph type="title"/>
          </p:nvPr>
        </p:nvSpPr>
        <p:spPr>
          <a:xfrm>
            <a:off x="2193925" y="1317625"/>
            <a:ext cx="39503351" cy="548640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35" name="Google Shape;35;p7"/>
          <p:cNvSpPr txBox="1"/>
          <p:nvPr>
            <p:ph idx="1" type="body"/>
          </p:nvPr>
        </p:nvSpPr>
        <p:spPr>
          <a:xfrm>
            <a:off x="2193925" y="7369178"/>
            <a:ext cx="19392903" cy="3070227"/>
          </a:xfrm>
          <a:prstGeom prst="rect">
            <a:avLst/>
          </a:prstGeom>
          <a:noFill/>
          <a:ln>
            <a:noFill/>
          </a:ln>
        </p:spPr>
        <p:txBody>
          <a:bodyPr anchorCtr="0" anchor="b" bIns="380300" lIns="380300" spcFirstLastPara="1" rIns="380300" wrap="square" tIns="380300">
            <a:normAutofit/>
          </a:bodyPr>
          <a:lstStyle>
            <a:lvl1pPr indent="-228600" lvl="0" marL="457200" algn="l">
              <a:lnSpc>
                <a:spcPct val="100000"/>
              </a:lnSpc>
              <a:spcBef>
                <a:spcPts val="500"/>
              </a:spcBef>
              <a:spcAft>
                <a:spcPts val="0"/>
              </a:spcAft>
              <a:buClr>
                <a:srgbClr val="000000"/>
              </a:buClr>
              <a:buSzPts val="2100"/>
              <a:buFont typeface="Arial"/>
              <a:buNone/>
              <a:defRPr b="1" sz="2100"/>
            </a:lvl1pPr>
            <a:lvl2pPr indent="-228600" lvl="1" marL="914400" algn="l">
              <a:lnSpc>
                <a:spcPct val="100000"/>
              </a:lnSpc>
              <a:spcBef>
                <a:spcPts val="500"/>
              </a:spcBef>
              <a:spcAft>
                <a:spcPts val="0"/>
              </a:spcAft>
              <a:buClr>
                <a:srgbClr val="000000"/>
              </a:buClr>
              <a:buSzPts val="2100"/>
              <a:buFont typeface="Arial"/>
              <a:buNone/>
              <a:defRPr b="1" sz="2100"/>
            </a:lvl2pPr>
            <a:lvl3pPr indent="-228600" lvl="2" marL="1371600" algn="l">
              <a:lnSpc>
                <a:spcPct val="100000"/>
              </a:lnSpc>
              <a:spcBef>
                <a:spcPts val="500"/>
              </a:spcBef>
              <a:spcAft>
                <a:spcPts val="0"/>
              </a:spcAft>
              <a:buClr>
                <a:srgbClr val="000000"/>
              </a:buClr>
              <a:buSzPts val="2100"/>
              <a:buFont typeface="Arial"/>
              <a:buNone/>
              <a:defRPr b="1" sz="2100"/>
            </a:lvl3pPr>
            <a:lvl4pPr indent="-228600" lvl="3" marL="1828800" algn="l">
              <a:lnSpc>
                <a:spcPct val="100000"/>
              </a:lnSpc>
              <a:spcBef>
                <a:spcPts val="500"/>
              </a:spcBef>
              <a:spcAft>
                <a:spcPts val="0"/>
              </a:spcAft>
              <a:buClr>
                <a:srgbClr val="000000"/>
              </a:buClr>
              <a:buSzPts val="2100"/>
              <a:buFont typeface="Arial"/>
              <a:buNone/>
              <a:defRPr b="1" sz="2100"/>
            </a:lvl4pPr>
            <a:lvl5pPr indent="-228600" lvl="4" marL="2286000" algn="l">
              <a:lnSpc>
                <a:spcPct val="100000"/>
              </a:lnSpc>
              <a:spcBef>
                <a:spcPts val="500"/>
              </a:spcBef>
              <a:spcAft>
                <a:spcPts val="0"/>
              </a:spcAft>
              <a:buClr>
                <a:srgbClr val="000000"/>
              </a:buClr>
              <a:buSzPts val="2100"/>
              <a:buFont typeface="Arial"/>
              <a:buNone/>
              <a:defRPr b="1" sz="21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6" name="Google Shape;36;p7"/>
          <p:cNvSpPr txBox="1"/>
          <p:nvPr>
            <p:ph idx="2" type="body"/>
          </p:nvPr>
        </p:nvSpPr>
        <p:spPr>
          <a:xfrm>
            <a:off x="22296440" y="7369178"/>
            <a:ext cx="19400840" cy="3070227"/>
          </a:xfrm>
          <a:prstGeom prst="rect">
            <a:avLst/>
          </a:prstGeom>
          <a:noFill/>
          <a:ln>
            <a:noFill/>
          </a:ln>
        </p:spPr>
        <p:txBody>
          <a:bodyPr anchorCtr="0" anchor="b"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7" name="Google Shape;37;p7"/>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8"/>
          <p:cNvSpPr txBox="1"/>
          <p:nvPr>
            <p:ph type="title"/>
          </p:nvPr>
        </p:nvSpPr>
        <p:spPr>
          <a:xfrm>
            <a:off x="960119" y="1272539"/>
            <a:ext cx="41925241" cy="2202181"/>
          </a:xfrm>
          <a:prstGeom prst="rect">
            <a:avLst/>
          </a:prstGeom>
          <a:noFill/>
          <a:ln>
            <a:noFill/>
          </a:ln>
        </p:spPr>
        <p:txBody>
          <a:bodyPr anchorCtr="0" anchor="ctr" bIns="38000" lIns="38000" spcFirstLastPara="1" rIns="38000" wrap="square" tIns="38000">
            <a:norm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40" name="Google Shape;40;p8"/>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1" name="Shape 41"/>
        <p:cNvGrpSpPr/>
        <p:nvPr/>
      </p:nvGrpSpPr>
      <p:grpSpPr>
        <a:xfrm>
          <a:off x="0" y="0"/>
          <a:ext cx="0" cy="0"/>
          <a:chOff x="0" y="0"/>
          <a:chExt cx="0" cy="0"/>
        </a:xfrm>
      </p:grpSpPr>
      <p:sp>
        <p:nvSpPr>
          <p:cNvPr id="42" name="Google Shape;42;p9"/>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43" name="Shape 43"/>
        <p:cNvGrpSpPr/>
        <p:nvPr/>
      </p:nvGrpSpPr>
      <p:grpSpPr>
        <a:xfrm>
          <a:off x="0" y="0"/>
          <a:ext cx="0" cy="0"/>
          <a:chOff x="0" y="0"/>
          <a:chExt cx="0" cy="0"/>
        </a:xfrm>
      </p:grpSpPr>
      <p:sp>
        <p:nvSpPr>
          <p:cNvPr id="44" name="Google Shape;44;p10"/>
          <p:cNvSpPr txBox="1"/>
          <p:nvPr>
            <p:ph type="title"/>
          </p:nvPr>
        </p:nvSpPr>
        <p:spPr>
          <a:xfrm>
            <a:off x="2193925" y="1311275"/>
            <a:ext cx="14439903" cy="5576891"/>
          </a:xfrm>
          <a:prstGeom prst="rect">
            <a:avLst/>
          </a:prstGeom>
          <a:noFill/>
          <a:ln>
            <a:noFill/>
          </a:ln>
        </p:spPr>
        <p:txBody>
          <a:bodyPr anchorCtr="0" anchor="b" bIns="38000" lIns="38000" spcFirstLastPara="1" rIns="38000" wrap="square" tIns="38000">
            <a:normAutofit/>
          </a:bodyPr>
          <a:lstStyle>
            <a:lvl1pPr lvl="0" algn="l">
              <a:lnSpc>
                <a:spcPct val="100000"/>
              </a:lnSpc>
              <a:spcBef>
                <a:spcPts val="0"/>
              </a:spcBef>
              <a:spcAft>
                <a:spcPts val="0"/>
              </a:spcAft>
              <a:buClr>
                <a:srgbClr val="FFFFFF"/>
              </a:buClr>
              <a:buSzPts val="1800"/>
              <a:buFont typeface="Arial Black"/>
              <a:buNone/>
              <a:defRPr sz="18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45" name="Google Shape;45;p10"/>
          <p:cNvSpPr txBox="1"/>
          <p:nvPr>
            <p:ph idx="1" type="body"/>
          </p:nvPr>
        </p:nvSpPr>
        <p:spPr>
          <a:xfrm>
            <a:off x="17160875" y="1311275"/>
            <a:ext cx="24536400" cy="28093989"/>
          </a:xfrm>
          <a:prstGeom prst="rect">
            <a:avLst/>
          </a:prstGeom>
          <a:noFill/>
          <a:ln>
            <a:noFill/>
          </a:ln>
        </p:spPr>
        <p:txBody>
          <a:bodyPr anchorCtr="0" anchor="t" bIns="380300" lIns="380300" spcFirstLastPara="1" rIns="380300" wrap="square" tIns="380300">
            <a:normAutofit/>
          </a:bodyPr>
          <a:lstStyle>
            <a:lvl1pPr indent="-406400" lvl="0" marL="457200" algn="l">
              <a:lnSpc>
                <a:spcPct val="100000"/>
              </a:lnSpc>
              <a:spcBef>
                <a:spcPts val="600"/>
              </a:spcBef>
              <a:spcAft>
                <a:spcPts val="0"/>
              </a:spcAft>
              <a:buClr>
                <a:srgbClr val="000000"/>
              </a:buClr>
              <a:buSzPts val="2800"/>
              <a:buFont typeface="Arial"/>
              <a:buChar char="•"/>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6" name="Google Shape;46;p10"/>
          <p:cNvSpPr txBox="1"/>
          <p:nvPr>
            <p:ph idx="2" type="body"/>
          </p:nvPr>
        </p:nvSpPr>
        <p:spPr>
          <a:xfrm>
            <a:off x="2193926" y="6888164"/>
            <a:ext cx="14439902" cy="22517101"/>
          </a:xfrm>
          <a:prstGeom prst="rect">
            <a:avLst/>
          </a:prstGeom>
          <a:noFill/>
          <a:ln>
            <a:noFill/>
          </a:ln>
        </p:spPr>
        <p:txBody>
          <a:bodyPr anchorCtr="0" anchor="t" bIns="380300" lIns="380300" spcFirstLastPara="1" rIns="380300" wrap="square" tIns="380300">
            <a:normAutofit/>
          </a:bodyPr>
          <a:lstStyle>
            <a:lvl1pPr indent="-342900" lvl="0" marL="457200" algn="l">
              <a:lnSpc>
                <a:spcPct val="100000"/>
              </a:lnSpc>
              <a:spcBef>
                <a:spcPts val="600"/>
              </a:spcBef>
              <a:spcAft>
                <a:spcPts val="0"/>
              </a:spcAft>
              <a:buClr>
                <a:srgbClr val="000000"/>
              </a:buClr>
              <a:buSzPts val="18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7" name="Google Shape;47;p10"/>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8" name="Shape 48"/>
        <p:cNvGrpSpPr/>
        <p:nvPr/>
      </p:nvGrpSpPr>
      <p:grpSpPr>
        <a:xfrm>
          <a:off x="0" y="0"/>
          <a:ext cx="0" cy="0"/>
          <a:chOff x="0" y="0"/>
          <a:chExt cx="0" cy="0"/>
        </a:xfrm>
      </p:grpSpPr>
      <p:sp>
        <p:nvSpPr>
          <p:cNvPr id="49" name="Google Shape;49;p11"/>
          <p:cNvSpPr txBox="1"/>
          <p:nvPr>
            <p:ph type="title"/>
          </p:nvPr>
        </p:nvSpPr>
        <p:spPr>
          <a:xfrm>
            <a:off x="8602664" y="23042565"/>
            <a:ext cx="26335038" cy="2720976"/>
          </a:xfrm>
          <a:prstGeom prst="rect">
            <a:avLst/>
          </a:prstGeom>
          <a:noFill/>
          <a:ln>
            <a:noFill/>
          </a:ln>
        </p:spPr>
        <p:txBody>
          <a:bodyPr anchorCtr="0" anchor="b" bIns="38000" lIns="38000" spcFirstLastPara="1" rIns="38000" wrap="square" tIns="38000">
            <a:normAutofit/>
          </a:bodyPr>
          <a:lstStyle>
            <a:lvl1pPr lvl="0" algn="l">
              <a:lnSpc>
                <a:spcPct val="100000"/>
              </a:lnSpc>
              <a:spcBef>
                <a:spcPts val="0"/>
              </a:spcBef>
              <a:spcAft>
                <a:spcPts val="0"/>
              </a:spcAft>
              <a:buClr>
                <a:srgbClr val="FFFFFF"/>
              </a:buClr>
              <a:buSzPts val="1800"/>
              <a:buFont typeface="Arial Black"/>
              <a:buNone/>
              <a:defRPr sz="1800"/>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50" name="Google Shape;50;p11"/>
          <p:cNvSpPr/>
          <p:nvPr>
            <p:ph idx="2" type="pic"/>
          </p:nvPr>
        </p:nvSpPr>
        <p:spPr>
          <a:xfrm>
            <a:off x="8602664" y="2941640"/>
            <a:ext cx="26335038" cy="19750088"/>
          </a:xfrm>
          <a:prstGeom prst="rect">
            <a:avLst/>
          </a:prstGeom>
          <a:noFill/>
          <a:ln>
            <a:noFill/>
          </a:ln>
        </p:spPr>
      </p:sp>
      <p:sp>
        <p:nvSpPr>
          <p:cNvPr id="51" name="Google Shape;51;p11"/>
          <p:cNvSpPr txBox="1"/>
          <p:nvPr>
            <p:ph idx="1" type="body"/>
          </p:nvPr>
        </p:nvSpPr>
        <p:spPr>
          <a:xfrm>
            <a:off x="8602664" y="25763540"/>
            <a:ext cx="26335038" cy="3862389"/>
          </a:xfrm>
          <a:prstGeom prst="rect">
            <a:avLst/>
          </a:prstGeom>
          <a:noFill/>
          <a:ln>
            <a:noFill/>
          </a:ln>
        </p:spPr>
        <p:txBody>
          <a:bodyPr anchorCtr="0" anchor="t" bIns="380300" lIns="380300" spcFirstLastPara="1" rIns="380300" wrap="square" tIns="380300">
            <a:normAutofit/>
          </a:bodyPr>
          <a:lstStyle>
            <a:lvl1pPr indent="-228600" lvl="0" marL="457200" algn="l">
              <a:lnSpc>
                <a:spcPct val="100000"/>
              </a:lnSpc>
              <a:spcBef>
                <a:spcPts val="200"/>
              </a:spcBef>
              <a:spcAft>
                <a:spcPts val="0"/>
              </a:spcAft>
              <a:buClr>
                <a:srgbClr val="000000"/>
              </a:buClr>
              <a:buSzPts val="1200"/>
              <a:buFont typeface="Arial"/>
              <a:buNone/>
              <a:defRPr sz="1200"/>
            </a:lvl1pPr>
            <a:lvl2pPr indent="-228600" lvl="1" marL="914400" algn="l">
              <a:lnSpc>
                <a:spcPct val="100000"/>
              </a:lnSpc>
              <a:spcBef>
                <a:spcPts val="200"/>
              </a:spcBef>
              <a:spcAft>
                <a:spcPts val="0"/>
              </a:spcAft>
              <a:buClr>
                <a:srgbClr val="000000"/>
              </a:buClr>
              <a:buSzPts val="1200"/>
              <a:buFont typeface="Arial"/>
              <a:buNone/>
              <a:defRPr sz="1200"/>
            </a:lvl2pPr>
            <a:lvl3pPr indent="-228600" lvl="2" marL="1371600" algn="l">
              <a:lnSpc>
                <a:spcPct val="100000"/>
              </a:lnSpc>
              <a:spcBef>
                <a:spcPts val="200"/>
              </a:spcBef>
              <a:spcAft>
                <a:spcPts val="0"/>
              </a:spcAft>
              <a:buClr>
                <a:srgbClr val="000000"/>
              </a:buClr>
              <a:buSzPts val="1200"/>
              <a:buFont typeface="Arial"/>
              <a:buNone/>
              <a:defRPr sz="1200"/>
            </a:lvl3pPr>
            <a:lvl4pPr indent="-228600" lvl="3" marL="1828800" algn="l">
              <a:lnSpc>
                <a:spcPct val="100000"/>
              </a:lnSpc>
              <a:spcBef>
                <a:spcPts val="200"/>
              </a:spcBef>
              <a:spcAft>
                <a:spcPts val="0"/>
              </a:spcAft>
              <a:buClr>
                <a:srgbClr val="000000"/>
              </a:buClr>
              <a:buSzPts val="1200"/>
              <a:buFont typeface="Arial"/>
              <a:buNone/>
              <a:defRPr sz="1200"/>
            </a:lvl4pPr>
            <a:lvl5pPr indent="-228600" lvl="4" marL="2286000" algn="l">
              <a:lnSpc>
                <a:spcPct val="100000"/>
              </a:lnSpc>
              <a:spcBef>
                <a:spcPts val="200"/>
              </a:spcBef>
              <a:spcAft>
                <a:spcPts val="0"/>
              </a:spcAft>
              <a:buClr>
                <a:srgbClr val="000000"/>
              </a:buClr>
              <a:buSzPts val="1200"/>
              <a:buFont typeface="Arial"/>
              <a:buNone/>
              <a:defRPr sz="1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2" name="Google Shape;52;p11"/>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1pPr>
            <a:lvl2pPr indent="0" lvl="1"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2pPr>
            <a:lvl3pPr indent="0" lvl="2"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3pPr>
            <a:lvl4pPr indent="0" lvl="3"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4pPr>
            <a:lvl5pPr indent="0" lvl="4"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5pPr>
            <a:lvl6pPr indent="0" lvl="5"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6pPr>
            <a:lvl7pPr indent="0" lvl="6"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7pPr>
            <a:lvl8pPr indent="0" lvl="7"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8pPr>
            <a:lvl9pPr indent="0" lvl="8" marL="0" algn="r">
              <a:lnSpc>
                <a:spcPct val="100000"/>
              </a:lnSpc>
              <a:spcBef>
                <a:spcPts val="0"/>
              </a:spcBef>
              <a:spcAft>
                <a:spcPts val="0"/>
              </a:spcAft>
              <a:buClr>
                <a:srgbClr val="000000"/>
              </a:buClr>
              <a:buSzPts val="1200"/>
              <a:buFont typeface="Arial Narrow"/>
              <a:buNone/>
              <a:defRPr sz="1200">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BAC9"/>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4800600"/>
          </a:xfrm>
          <a:prstGeom prst="rect">
            <a:avLst/>
          </a:prstGeom>
          <a:solidFill>
            <a:schemeClr val="accent2"/>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7" name="Google Shape;7;p2"/>
          <p:cNvSpPr/>
          <p:nvPr/>
        </p:nvSpPr>
        <p:spPr>
          <a:xfrm>
            <a:off x="693420" y="5638800"/>
            <a:ext cx="9974582" cy="26563322"/>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8" name="Google Shape;8;p2"/>
          <p:cNvSpPr/>
          <p:nvPr/>
        </p:nvSpPr>
        <p:spPr>
          <a:xfrm>
            <a:off x="70725" y="4800600"/>
            <a:ext cx="43752274" cy="129540"/>
          </a:xfrm>
          <a:prstGeom prst="rect">
            <a:avLst/>
          </a:prstGeom>
          <a:solidFill>
            <a:srgbClr val="660000"/>
          </a:solidFill>
          <a:ln cap="flat" cmpd="sng" w="152400">
            <a:solidFill>
              <a:srgbClr val="FF99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9" name="Google Shape;9;p2"/>
          <p:cNvSpPr txBox="1"/>
          <p:nvPr/>
        </p:nvSpPr>
        <p:spPr>
          <a:xfrm>
            <a:off x="650170" y="32445960"/>
            <a:ext cx="2433460" cy="294898"/>
          </a:xfrm>
          <a:prstGeom prst="rect">
            <a:avLst/>
          </a:prstGeom>
          <a:noFill/>
          <a:ln>
            <a:noFill/>
          </a:ln>
        </p:spPr>
        <p:txBody>
          <a:bodyPr anchorCtr="0" anchor="t" bIns="40550" lIns="40550" spcFirstLastPara="1" rIns="40550" wrap="square" tIns="40550">
            <a:spAutoFit/>
          </a:bodyPr>
          <a:lstStyle/>
          <a:p>
            <a:pPr indent="0" lvl="0" marL="0" marR="0" rtl="0" algn="l">
              <a:lnSpc>
                <a:spcPct val="65000"/>
              </a:lnSpc>
              <a:spcBef>
                <a:spcPts val="0"/>
              </a:spcBef>
              <a:spcAft>
                <a:spcPts val="0"/>
              </a:spcAft>
              <a:buClr>
                <a:srgbClr val="808080"/>
              </a:buClr>
              <a:buSzPts val="400"/>
              <a:buFont typeface="Arial"/>
              <a:buNone/>
            </a:pPr>
            <a:r>
              <a:rPr b="1" i="0" lang="en-US" sz="400" u="none" cap="none" strike="noStrike">
                <a:solidFill>
                  <a:srgbClr val="808080"/>
                </a:solidFill>
                <a:latin typeface="Arial"/>
                <a:ea typeface="Arial"/>
                <a:cs typeface="Arial"/>
                <a:sym typeface="Arial"/>
              </a:rPr>
              <a:t>TEMPLATE DESIGN © 2008</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65000"/>
              </a:lnSpc>
              <a:spcBef>
                <a:spcPts val="400"/>
              </a:spcBef>
              <a:spcAft>
                <a:spcPts val="0"/>
              </a:spcAft>
              <a:buClr>
                <a:srgbClr val="808080"/>
              </a:buClr>
              <a:buSzPts val="800"/>
              <a:buFont typeface="Arial"/>
              <a:buNone/>
            </a:pPr>
            <a:r>
              <a:rPr b="1" i="0" lang="en-US" sz="800" u="none" cap="none" strike="noStrike">
                <a:solidFill>
                  <a:srgbClr val="808080"/>
                </a:solidFill>
                <a:latin typeface="Arial"/>
                <a:ea typeface="Arial"/>
                <a:cs typeface="Arial"/>
                <a:sym typeface="Arial"/>
              </a:rPr>
              <a:t>www.PosterPresentations.com</a:t>
            </a:r>
            <a:endParaRPr/>
          </a:p>
        </p:txBody>
      </p:sp>
      <p:sp>
        <p:nvSpPr>
          <p:cNvPr id="10" name="Google Shape;10;p2"/>
          <p:cNvSpPr/>
          <p:nvPr/>
        </p:nvSpPr>
        <p:spPr>
          <a:xfrm>
            <a:off x="0" y="0"/>
            <a:ext cx="43891200" cy="32918400"/>
          </a:xfrm>
          <a:prstGeom prst="rect">
            <a:avLst/>
          </a:prstGeom>
          <a:no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1" name="Google Shape;11;p2"/>
          <p:cNvSpPr/>
          <p:nvPr/>
        </p:nvSpPr>
        <p:spPr>
          <a:xfrm>
            <a:off x="11490959" y="5638800"/>
            <a:ext cx="20756882" cy="26563322"/>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2" name="Google Shape;12;p2"/>
          <p:cNvSpPr/>
          <p:nvPr/>
        </p:nvSpPr>
        <p:spPr>
          <a:xfrm>
            <a:off x="33078421" y="5638800"/>
            <a:ext cx="9982201" cy="26563322"/>
          </a:xfrm>
          <a:prstGeom prst="rect">
            <a:avLst/>
          </a:prstGeom>
          <a:solidFill>
            <a:srgbClr val="FFFFFF"/>
          </a:solidFill>
          <a:ln cap="flat" cmpd="sng" w="9525">
            <a:solidFill>
              <a:srgbClr val="000000"/>
            </a:solidFill>
            <a:prstDash val="solid"/>
            <a:miter lim="8000"/>
            <a:headEnd len="sm" w="sm" type="none"/>
            <a:tailEnd len="sm" w="sm" type="none"/>
          </a:ln>
        </p:spPr>
        <p:txBody>
          <a:bodyPr anchorCtr="0" anchor="ctr"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100"/>
              <a:buFont typeface="Arial Narrow"/>
              <a:buNone/>
            </a:pPr>
            <a:r>
              <a:t/>
            </a:r>
            <a:endParaRPr b="0" i="0" sz="2100" u="none" cap="none" strike="noStrike">
              <a:solidFill>
                <a:srgbClr val="000000"/>
              </a:solidFill>
              <a:latin typeface="Arial Narrow"/>
              <a:ea typeface="Arial Narrow"/>
              <a:cs typeface="Arial Narrow"/>
              <a:sym typeface="Arial Narrow"/>
            </a:endParaRPr>
          </a:p>
        </p:txBody>
      </p:sp>
      <p:sp>
        <p:nvSpPr>
          <p:cNvPr id="13" name="Google Shape;13;p2"/>
          <p:cNvSpPr/>
          <p:nvPr/>
        </p:nvSpPr>
        <p:spPr>
          <a:xfrm>
            <a:off x="579663" y="32395886"/>
            <a:ext cx="1773692" cy="365353"/>
          </a:xfrm>
          <a:prstGeom prst="rect">
            <a:avLst/>
          </a:prstGeom>
          <a:solidFill>
            <a:srgbClr val="AABAC9"/>
          </a:solidFill>
          <a:ln>
            <a:noFill/>
          </a:ln>
        </p:spPr>
        <p:txBody>
          <a:bodyPr anchorCtr="0" anchor="t" bIns="457200" lIns="457200" spcFirstLastPara="1" rIns="457200" wrap="square" tIns="457200">
            <a:noAutofit/>
          </a:bodyPr>
          <a:lstStyle/>
          <a:p>
            <a:pPr indent="0" lvl="0" marL="0" marR="0" rtl="0" algn="l">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p:txBody>
      </p:sp>
      <p:sp>
        <p:nvSpPr>
          <p:cNvPr id="14" name="Google Shape;14;p2"/>
          <p:cNvSpPr txBox="1"/>
          <p:nvPr>
            <p:ph type="title"/>
          </p:nvPr>
        </p:nvSpPr>
        <p:spPr>
          <a:xfrm>
            <a:off x="2194560" y="441959"/>
            <a:ext cx="39502079" cy="7239001"/>
          </a:xfrm>
          <a:prstGeom prst="rect">
            <a:avLst/>
          </a:prstGeom>
          <a:noFill/>
          <a:ln>
            <a:noFill/>
          </a:ln>
        </p:spPr>
        <p:txBody>
          <a:bodyPr anchorCtr="0" anchor="ctr" bIns="38000" lIns="38000" spcFirstLastPara="1" rIns="38000" wrap="square" tIns="38000">
            <a:noAutofit/>
          </a:bodyPr>
          <a:lstStyle>
            <a:lvl1pPr lvl="0"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1pPr>
            <a:lvl2pPr lvl="1"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2pPr>
            <a:lvl3pPr lvl="2"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3pPr>
            <a:lvl4pPr lvl="3"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4pPr>
            <a:lvl5pPr lvl="4"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5pPr>
            <a:lvl6pPr lvl="5"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6pPr>
            <a:lvl7pPr lvl="6"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7pPr>
            <a:lvl8pPr lvl="7"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8pPr>
            <a:lvl9pPr lvl="8" marR="0" rtl="0" algn="ctr">
              <a:lnSpc>
                <a:spcPct val="100000"/>
              </a:lnSpc>
              <a:spcBef>
                <a:spcPts val="0"/>
              </a:spcBef>
              <a:spcAft>
                <a:spcPts val="0"/>
              </a:spcAft>
              <a:buClr>
                <a:srgbClr val="FFFFFF"/>
              </a:buClr>
              <a:buSzPts val="7600"/>
              <a:buFont typeface="Arial Black"/>
              <a:buNone/>
              <a:defRPr b="0" i="0" sz="7600" u="none" cap="none" strike="noStrike">
                <a:solidFill>
                  <a:srgbClr val="FFFFFF"/>
                </a:solidFill>
                <a:latin typeface="Arial Black"/>
                <a:ea typeface="Arial Black"/>
                <a:cs typeface="Arial Black"/>
                <a:sym typeface="Arial Black"/>
              </a:defRPr>
            </a:lvl9pPr>
          </a:lstStyle>
          <a:p/>
        </p:txBody>
      </p:sp>
      <p:sp>
        <p:nvSpPr>
          <p:cNvPr id="15" name="Google Shape;15;p2"/>
          <p:cNvSpPr txBox="1"/>
          <p:nvPr>
            <p:ph idx="1" type="body"/>
          </p:nvPr>
        </p:nvSpPr>
        <p:spPr>
          <a:xfrm>
            <a:off x="2194560" y="7680959"/>
            <a:ext cx="39502079" cy="25237442"/>
          </a:xfrm>
          <a:prstGeom prst="rect">
            <a:avLst/>
          </a:prstGeom>
          <a:noFill/>
          <a:ln>
            <a:noFill/>
          </a:ln>
        </p:spPr>
        <p:txBody>
          <a:bodyPr anchorCtr="0" anchor="t" bIns="380300" lIns="380300" spcFirstLastPara="1" rIns="380300" wrap="square" tIns="380300">
            <a:noAutofit/>
          </a:bodyPr>
          <a:lstStyle>
            <a:lvl1pPr indent="-387350" lvl="0" marL="4572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1pPr>
            <a:lvl2pPr indent="-387350" lvl="1" marL="9144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2pPr>
            <a:lvl3pPr indent="-387350" lvl="2" marL="13716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3pPr>
            <a:lvl4pPr indent="-387350" lvl="3" marL="18288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4pPr>
            <a:lvl5pPr indent="-387350" lvl="4" marL="22860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5pPr>
            <a:lvl6pPr indent="-387350" lvl="5" marL="27432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6pPr>
            <a:lvl7pPr indent="-387350" lvl="6" marL="32004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7pPr>
            <a:lvl8pPr indent="-387350" lvl="7" marL="36576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8pPr>
            <a:lvl9pPr indent="-387350" lvl="8" marL="4114800" marR="0" rtl="0" algn="l">
              <a:lnSpc>
                <a:spcPct val="100000"/>
              </a:lnSpc>
              <a:spcBef>
                <a:spcPts val="600"/>
              </a:spcBef>
              <a:spcAft>
                <a:spcPts val="0"/>
              </a:spcAft>
              <a:buClr>
                <a:srgbClr val="000000"/>
              </a:buClr>
              <a:buSzPts val="2500"/>
              <a:buFont typeface="Arial"/>
              <a:buChar char="»"/>
              <a:defRPr b="0" i="0" sz="2500" u="none" cap="none" strike="noStrike">
                <a:solidFill>
                  <a:srgbClr val="000000"/>
                </a:solidFill>
                <a:latin typeface="Arial"/>
                <a:ea typeface="Arial"/>
                <a:cs typeface="Arial"/>
                <a:sym typeface="Arial"/>
              </a:defRPr>
            </a:lvl9pPr>
          </a:lstStyle>
          <a:p/>
        </p:txBody>
      </p:sp>
      <p:sp>
        <p:nvSpPr>
          <p:cNvPr id="16" name="Google Shape;16;p2"/>
          <p:cNvSpPr txBox="1"/>
          <p:nvPr>
            <p:ph idx="12" type="sldNum"/>
          </p:nvPr>
        </p:nvSpPr>
        <p:spPr>
          <a:xfrm>
            <a:off x="21214080" y="29634178"/>
            <a:ext cx="10241281" cy="17526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1pPr>
            <a:lvl2pPr indent="0" lvl="1"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2pPr>
            <a:lvl3pPr indent="0" lvl="2"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3pPr>
            <a:lvl4pPr indent="0" lvl="3"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4pPr>
            <a:lvl5pPr indent="0" lvl="4"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5pPr>
            <a:lvl6pPr indent="0" lvl="5"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6pPr>
            <a:lvl7pPr indent="0" lvl="6"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7pPr>
            <a:lvl8pPr indent="0" lvl="7"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8pPr>
            <a:lvl9pPr indent="0" lvl="8" marL="0" marR="0" rtl="0" algn="r">
              <a:lnSpc>
                <a:spcPct val="100000"/>
              </a:lnSpc>
              <a:spcBef>
                <a:spcPts val="0"/>
              </a:spcBef>
              <a:spcAft>
                <a:spcPts val="0"/>
              </a:spcAft>
              <a:buClr>
                <a:srgbClr val="000000"/>
              </a:buClr>
              <a:buSzPts val="1200"/>
              <a:buFont typeface="Arial Narrow"/>
              <a:buNone/>
              <a:defRPr b="0" i="0" sz="1200" u="none" cap="none" strike="noStrike">
                <a:solidFill>
                  <a:srgbClr val="000000"/>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mercity.ai/blog-post/custom-gpt-4-chatbot" TargetMode="External"/><Relationship Id="rId4" Type="http://schemas.openxmlformats.org/officeDocument/2006/relationships/hyperlink" Target="https://doi.org/10.48550/arxiv.2305.10403" TargetMode="External"/><Relationship Id="rId9" Type="http://schemas.openxmlformats.org/officeDocument/2006/relationships/image" Target="../media/image5.jpg"/><Relationship Id="rId5" Type="http://schemas.openxmlformats.org/officeDocument/2006/relationships/hyperlink" Target="https://doi.org/10.48550/arxiv.2305.10403" TargetMode="External"/><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3.png"/><Relationship Id="rId11" Type="http://schemas.openxmlformats.org/officeDocument/2006/relationships/image" Target="../media/image6.png"/><Relationship Id="rId10"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
          <p:cNvSpPr txBox="1"/>
          <p:nvPr/>
        </p:nvSpPr>
        <p:spPr>
          <a:xfrm>
            <a:off x="33570350" y="17979800"/>
            <a:ext cx="8989500" cy="8578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500"/>
              <a:buFont typeface="Arial Narrow"/>
              <a:buNone/>
            </a:pPr>
            <a:r>
              <a:rPr b="0" i="0" lang="en-US" sz="2400" u="none" cap="none" strike="noStrike">
                <a:solidFill>
                  <a:srgbClr val="000000"/>
                </a:solidFill>
                <a:latin typeface="Arial Narrow"/>
                <a:ea typeface="Arial Narrow"/>
                <a:cs typeface="Arial Narrow"/>
                <a:sym typeface="Arial Narrow"/>
              </a:rPr>
              <a:t>[1]  An in-depth guide to building a custom GPT-4 chatbot on your data. Mercity AI, Pranav. (n.d.). </a:t>
            </a:r>
            <a:r>
              <a:rPr b="0" i="0" lang="en-US" sz="2400" u="sng" cap="none" strike="noStrike">
                <a:solidFill>
                  <a:srgbClr val="008000"/>
                </a:solidFill>
                <a:latin typeface="Arial Narrow"/>
                <a:ea typeface="Arial Narrow"/>
                <a:cs typeface="Arial Narrow"/>
                <a:sym typeface="Arial Narrow"/>
                <a:hlinkClick r:id="rId3">
                  <a:extLst>
                    <a:ext uri="{A12FA001-AC4F-418D-AE19-62706E023703}">
                      <ahyp:hlinkClr val="tx"/>
                    </a:ext>
                  </a:extLst>
                </a:hlinkClick>
              </a:rPr>
              <a:t>https://www.mercity.ai/blog-post/custom-gpt-4-chatbot</a:t>
            </a:r>
            <a:r>
              <a:rPr b="0" i="0" lang="en-US" sz="2400" u="none" cap="none" strike="noStrike">
                <a:solidFill>
                  <a:srgbClr val="000000"/>
                </a:solidFill>
                <a:latin typeface="Arial Narrow"/>
                <a:ea typeface="Arial Narrow"/>
                <a:cs typeface="Arial Narrow"/>
                <a:sym typeface="Arial Narrow"/>
              </a:rPr>
              <a:t>  </a:t>
            </a:r>
            <a:endParaRPr sz="1300"/>
          </a:p>
          <a:p>
            <a:pPr indent="0" lvl="0" marL="0" marR="0" rtl="0" algn="l">
              <a:lnSpc>
                <a:spcPct val="100000"/>
              </a:lnSpc>
              <a:spcBef>
                <a:spcPts val="0"/>
              </a:spcBef>
              <a:spcAft>
                <a:spcPts val="0"/>
              </a:spcAft>
              <a:buClr>
                <a:srgbClr val="000000"/>
              </a:buClr>
              <a:buSzPts val="2500"/>
              <a:buFont typeface="Arial Narrow"/>
              <a:buNone/>
            </a:pPr>
            <a:r>
              <a:t/>
            </a:r>
            <a:endParaRPr b="0" i="0" sz="24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500"/>
              <a:buFont typeface="Arial Narrow"/>
              <a:buNone/>
            </a:pPr>
            <a:r>
              <a:rPr b="0" i="0" lang="en-US" sz="2400" u="none" cap="none" strike="noStrike">
                <a:solidFill>
                  <a:srgbClr val="000000"/>
                </a:solidFill>
                <a:latin typeface="Arial Narrow"/>
                <a:ea typeface="Arial Narrow"/>
                <a:cs typeface="Arial Narrow"/>
                <a:sym typeface="Arial Narrow"/>
              </a:rPr>
              <a:t>[2] Anil, R., Dai, A. M., Fırat, O., Johnson, M., Lepikhin, D., Passos, A. M. a. D., Shakeri, S., Taropa, E., Bailey, P., Chen, Z., Chu, E., Clark, J. H., Shafey, L. E., Huang, Y., Meier-Hellstern, K., Mishra, G., Moreira, É. R., Omernick, M., Robinson, K., . . . Wu, Y. (2023). Gemma 2 Technical Report. </a:t>
            </a:r>
            <a:r>
              <a:rPr b="0" i="1" lang="en-US" sz="2400" u="none" cap="none" strike="noStrike">
                <a:solidFill>
                  <a:srgbClr val="000000"/>
                </a:solidFill>
                <a:latin typeface="Arial Narrow"/>
                <a:ea typeface="Arial Narrow"/>
                <a:cs typeface="Arial Narrow"/>
                <a:sym typeface="Arial Narrow"/>
              </a:rPr>
              <a:t>arXiv (Cornell University)</a:t>
            </a:r>
            <a:r>
              <a:rPr b="0" i="0" lang="en-US" sz="2400" u="none" cap="none" strike="noStrike">
                <a:solidFill>
                  <a:srgbClr val="000000"/>
                </a:solidFill>
                <a:latin typeface="Arial Narrow"/>
                <a:ea typeface="Arial Narrow"/>
                <a:cs typeface="Arial Narrow"/>
                <a:sym typeface="Arial Narrow"/>
              </a:rPr>
              <a:t>. </a:t>
            </a:r>
            <a:r>
              <a:rPr b="0" i="0" lang="en-US" sz="2400" u="sng" cap="none" strike="noStrike">
                <a:solidFill>
                  <a:srgbClr val="000000"/>
                </a:solidFill>
                <a:latin typeface="Arial Narrow"/>
                <a:ea typeface="Arial Narrow"/>
                <a:cs typeface="Arial Narrow"/>
                <a:sym typeface="Arial Narrow"/>
                <a:hlinkClick r:id="rId4">
                  <a:extLst>
                    <a:ext uri="{A12FA001-AC4F-418D-AE19-62706E023703}">
                      <ahyp:hlinkClr val="tx"/>
                    </a:ext>
                  </a:extLst>
                </a:hlinkClick>
              </a:rPr>
              <a:t>https://doi.org/10.48550/arxiv.2305.10403</a:t>
            </a:r>
            <a:endParaRPr sz="1300"/>
          </a:p>
          <a:p>
            <a:pPr indent="0" lvl="0" marL="0" marR="0" rtl="0" algn="l">
              <a:lnSpc>
                <a:spcPct val="100000"/>
              </a:lnSpc>
              <a:spcBef>
                <a:spcPts val="0"/>
              </a:spcBef>
              <a:spcAft>
                <a:spcPts val="0"/>
              </a:spcAft>
              <a:buClr>
                <a:srgbClr val="000000"/>
              </a:buClr>
              <a:buSzPts val="2500"/>
              <a:buFont typeface="Arial Narrow"/>
              <a:buNone/>
            </a:pPr>
            <a:r>
              <a:t/>
            </a:r>
            <a:endParaRPr b="0" i="0" sz="2400" u="sng" cap="none" strike="noStrike">
              <a:solidFill>
                <a:srgbClr val="000000"/>
              </a:solidFill>
              <a:latin typeface="Arial Narrow"/>
              <a:ea typeface="Arial Narrow"/>
              <a:cs typeface="Arial Narrow"/>
              <a:sym typeface="Arial Narrow"/>
              <a:hlinkClick r:id="rId5">
                <a:extLst>
                  <a:ext uri="{A12FA001-AC4F-418D-AE19-62706E023703}">
                    <ahyp:hlinkClr val="tx"/>
                  </a:ext>
                </a:extLst>
              </a:hlinkClick>
            </a:endParaRPr>
          </a:p>
          <a:p>
            <a:pPr indent="0" lvl="0" marL="0" marR="0" rtl="0" algn="l">
              <a:lnSpc>
                <a:spcPct val="100000"/>
              </a:lnSpc>
              <a:spcBef>
                <a:spcPts val="0"/>
              </a:spcBef>
              <a:spcAft>
                <a:spcPts val="0"/>
              </a:spcAft>
              <a:buClr>
                <a:srgbClr val="000000"/>
              </a:buClr>
              <a:buSzPts val="2500"/>
              <a:buFont typeface="Arial Narrow"/>
              <a:buNone/>
            </a:pPr>
            <a:r>
              <a:rPr b="0" i="0" lang="en-US" sz="2400" u="none" cap="none" strike="noStrike">
                <a:solidFill>
                  <a:srgbClr val="000000"/>
                </a:solidFill>
                <a:latin typeface="Arial Narrow"/>
                <a:ea typeface="Arial Narrow"/>
                <a:cs typeface="Arial Narrow"/>
                <a:sym typeface="Arial Narrow"/>
              </a:rPr>
              <a:t>[3] Bonnet, A. (2024, October 8). From vision to edge: Meta’s Llama 3.2 explained. Encord. https://encord.com/blog/lama-3-2-explained/ </a:t>
            </a:r>
            <a:endParaRPr b="0" i="0" sz="2700" u="none" cap="none" strike="noStrike">
              <a:solidFill>
                <a:srgbClr val="000000"/>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2500"/>
              <a:buFont typeface="Times"/>
              <a:buNone/>
            </a:pPr>
            <a:r>
              <a:rPr b="0" i="0" lang="en-US" sz="2400" u="none" cap="none" strike="noStrike">
                <a:solidFill>
                  <a:srgbClr val="000000"/>
                </a:solidFill>
                <a:latin typeface="Times"/>
                <a:ea typeface="Times"/>
                <a:cs typeface="Times"/>
                <a:sym typeface="Times"/>
              </a:rPr>
              <a:t> </a:t>
            </a:r>
            <a:endParaRPr sz="1300"/>
          </a:p>
          <a:p>
            <a:pPr indent="0" lvl="0" marL="0" marR="0" rtl="0" algn="l">
              <a:lnSpc>
                <a:spcPct val="100000"/>
              </a:lnSpc>
              <a:spcBef>
                <a:spcPts val="0"/>
              </a:spcBef>
              <a:spcAft>
                <a:spcPts val="0"/>
              </a:spcAft>
              <a:buClr>
                <a:srgbClr val="000000"/>
              </a:buClr>
              <a:buSzPts val="2500"/>
              <a:buFont typeface="Arial Narrow"/>
              <a:buNone/>
            </a:pPr>
            <a:r>
              <a:rPr b="0" i="0" lang="en-US" sz="2400" u="none" cap="none" strike="noStrike">
                <a:solidFill>
                  <a:srgbClr val="000000"/>
                </a:solidFill>
                <a:latin typeface="Arial Narrow"/>
                <a:ea typeface="Arial Narrow"/>
                <a:cs typeface="Arial Narrow"/>
                <a:sym typeface="Arial Narrow"/>
              </a:rPr>
              <a:t>[4] DeepMind\authfootnotemark1, G. T. G., Team, G., &amp; DeepMind\authfootnotemark1, G. (n.d.). Gemma: Open models based on Gemini Research and Technology.</a:t>
            </a:r>
            <a:r>
              <a:rPr lang="en-US" sz="2400">
                <a:latin typeface="Arial Narrow"/>
                <a:ea typeface="Arial Narrow"/>
                <a:cs typeface="Arial Narrow"/>
                <a:sym typeface="Arial Narrow"/>
              </a:rPr>
              <a:t> </a:t>
            </a:r>
            <a:r>
              <a:rPr b="0" i="0" lang="en-US" sz="2400" u="sng" cap="none" strike="noStrike">
                <a:solidFill>
                  <a:srgbClr val="000000"/>
                </a:solidFill>
                <a:latin typeface="Arial Narrow"/>
                <a:ea typeface="Arial Narrow"/>
                <a:cs typeface="Arial Narrow"/>
                <a:sym typeface="Arial Narrow"/>
              </a:rPr>
              <a:t>https://arxiv.org/html/2403.08295v1 </a:t>
            </a:r>
            <a:endParaRPr sz="1300"/>
          </a:p>
          <a:p>
            <a:pPr indent="0" lvl="0" marL="0" marR="0" rtl="0" algn="l">
              <a:lnSpc>
                <a:spcPct val="100000"/>
              </a:lnSpc>
              <a:spcBef>
                <a:spcPts val="0"/>
              </a:spcBef>
              <a:spcAft>
                <a:spcPts val="0"/>
              </a:spcAft>
              <a:buClr>
                <a:srgbClr val="000000"/>
              </a:buClr>
              <a:buSzPts val="2500"/>
              <a:buFont typeface="Arial Narrow"/>
              <a:buNone/>
            </a:pPr>
            <a:r>
              <a:t/>
            </a:r>
            <a:endParaRPr b="0" i="0" sz="2400" u="sng"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500"/>
              <a:buFont typeface="Arial Narrow"/>
              <a:buNone/>
            </a:pPr>
            <a:r>
              <a:rPr b="0" i="0" lang="en-US" sz="2400" u="none" cap="none" strike="noStrike">
                <a:solidFill>
                  <a:srgbClr val="000000"/>
                </a:solidFill>
                <a:latin typeface="Arial Narrow"/>
                <a:ea typeface="Arial Narrow"/>
                <a:cs typeface="Arial Narrow"/>
                <a:sym typeface="Arial Narrow"/>
              </a:rPr>
              <a:t>[5] DeepMind\authfootnotemark1, G. T. G., Team, G., &amp; DeepMind\authfootnotemark1, G. (n.d.). Gemma: Open models based on Gemini Research and Technology.</a:t>
            </a:r>
            <a:r>
              <a:rPr lang="en-US" sz="2400">
                <a:latin typeface="Arial Narrow"/>
                <a:ea typeface="Arial Narrow"/>
                <a:cs typeface="Arial Narrow"/>
                <a:sym typeface="Arial Narrow"/>
              </a:rPr>
              <a:t> </a:t>
            </a:r>
            <a:r>
              <a:rPr b="0" i="0" lang="en-US" sz="2400" u="sng" cap="none" strike="noStrike">
                <a:solidFill>
                  <a:srgbClr val="000000"/>
                </a:solidFill>
                <a:latin typeface="Arial Narrow"/>
                <a:ea typeface="Arial Narrow"/>
                <a:cs typeface="Arial Narrow"/>
                <a:sym typeface="Arial Narrow"/>
              </a:rPr>
              <a:t>https://arxiv.org/html/2403.08295v1 </a:t>
            </a:r>
            <a:endParaRPr sz="1300"/>
          </a:p>
        </p:txBody>
      </p:sp>
      <p:sp>
        <p:nvSpPr>
          <p:cNvPr id="238" name="Google Shape;238;p1"/>
          <p:cNvSpPr txBox="1"/>
          <p:nvPr/>
        </p:nvSpPr>
        <p:spPr>
          <a:xfrm>
            <a:off x="33645479" y="5671630"/>
            <a:ext cx="8839200" cy="4108800"/>
          </a:xfrm>
          <a:prstGeom prst="rect">
            <a:avLst/>
          </a:prstGeom>
          <a:noFill/>
          <a:ln>
            <a:noFill/>
          </a:ln>
        </p:spPr>
        <p:txBody>
          <a:bodyPr anchorCtr="0" anchor="t" bIns="406375" lIns="406375" spcFirstLastPara="1" rIns="406375" wrap="square" tIns="406375">
            <a:spAutoFit/>
          </a:bodyPr>
          <a:lstStyle/>
          <a:p>
            <a:pPr indent="0" lvl="0" marL="0" rtl="0" algn="l">
              <a:lnSpc>
                <a:spcPct val="115000"/>
              </a:lnSpc>
              <a:spcBef>
                <a:spcPts val="0"/>
              </a:spcBef>
              <a:spcAft>
                <a:spcPts val="0"/>
              </a:spcAft>
              <a:buClr>
                <a:schemeClr val="dk1"/>
              </a:buClr>
              <a:buSzPts val="1100"/>
              <a:buFont typeface="Arial"/>
              <a:buNone/>
            </a:pPr>
            <a:r>
              <a:rPr lang="en-US" sz="2400">
                <a:latin typeface="Arial Narrow"/>
                <a:ea typeface="Arial Narrow"/>
                <a:cs typeface="Arial Narrow"/>
                <a:sym typeface="Arial Narrow"/>
              </a:rPr>
              <a:t>coherence with a score of 0.75, though it struggles with high perplexity (927.61) and slow query generation (1955.78 seconds). Gemma 2 balances between these metrics </a:t>
            </a:r>
            <a:r>
              <a:rPr i="0" lang="en-US" sz="2400" u="none" cap="none" strike="noStrike">
                <a:latin typeface="Arial Narrow"/>
                <a:ea typeface="Arial Narrow"/>
                <a:cs typeface="Arial Narrow"/>
                <a:sym typeface="Arial Narrow"/>
              </a:rPr>
              <a:t>with a BERT score of 0.337, a moderate perplexity of 42.20, and a coherence score of 0.47, though its query generation time of 6.16 seconds is the longest. The comparison table is shown below.</a:t>
            </a:r>
            <a:endParaRPr i="0" sz="2400" u="none" cap="none" strike="noStrike">
              <a:latin typeface="Arial Narrow"/>
              <a:ea typeface="Arial Narrow"/>
              <a:cs typeface="Arial Narrow"/>
              <a:sym typeface="Arial Narrow"/>
            </a:endParaRPr>
          </a:p>
          <a:p>
            <a:pPr indent="406389" lvl="2" marL="0" marR="0" rtl="0" algn="l">
              <a:lnSpc>
                <a:spcPct val="100000"/>
              </a:lnSpc>
              <a:spcBef>
                <a:spcPts val="0"/>
              </a:spcBef>
              <a:spcAft>
                <a:spcPts val="0"/>
              </a:spcAft>
              <a:buClr>
                <a:srgbClr val="000000"/>
              </a:buClr>
              <a:buSzPts val="2800"/>
              <a:buFont typeface="Arial Narrow"/>
              <a:buNone/>
            </a:pPr>
            <a:r>
              <a:t/>
            </a:r>
            <a:endParaRPr i="0" sz="2400" u="none" cap="none" strike="noStrike">
              <a:latin typeface="Arial Narrow"/>
              <a:ea typeface="Arial Narrow"/>
              <a:cs typeface="Arial Narrow"/>
              <a:sym typeface="Arial Narrow"/>
            </a:endParaRPr>
          </a:p>
          <a:p>
            <a:pPr indent="406389" lvl="2" marL="0" marR="0" rtl="0" algn="l">
              <a:lnSpc>
                <a:spcPct val="100000"/>
              </a:lnSpc>
              <a:spcBef>
                <a:spcPts val="0"/>
              </a:spcBef>
              <a:spcAft>
                <a:spcPts val="0"/>
              </a:spcAft>
              <a:buClr>
                <a:srgbClr val="000000"/>
              </a:buClr>
              <a:buSzPts val="2800"/>
              <a:buFont typeface="Arial Narrow"/>
              <a:buNone/>
            </a:pPr>
            <a:r>
              <a:t/>
            </a:r>
            <a:endParaRPr i="0" sz="2400" u="none" cap="none" strike="noStrike">
              <a:latin typeface="Arial Narrow"/>
              <a:ea typeface="Arial Narrow"/>
              <a:cs typeface="Arial Narrow"/>
              <a:sym typeface="Arial Narrow"/>
            </a:endParaRPr>
          </a:p>
        </p:txBody>
      </p:sp>
      <p:pic>
        <p:nvPicPr>
          <p:cNvPr descr="Screen Shot 2024-12-01 at 12.32.22 PM.png" id="239" name="Google Shape;239;p1"/>
          <p:cNvPicPr preferRelativeResize="0"/>
          <p:nvPr/>
        </p:nvPicPr>
        <p:blipFill rotWithShape="1">
          <a:blip r:embed="rId6">
            <a:alphaModFix/>
          </a:blip>
          <a:srcRect b="0" l="0" r="0" t="0"/>
          <a:stretch/>
        </p:blipFill>
        <p:spPr>
          <a:xfrm>
            <a:off x="34028950" y="8679850"/>
            <a:ext cx="8026476" cy="3027200"/>
          </a:xfrm>
          <a:prstGeom prst="rect">
            <a:avLst/>
          </a:prstGeom>
          <a:noFill/>
          <a:ln>
            <a:noFill/>
          </a:ln>
        </p:spPr>
      </p:pic>
      <p:sp>
        <p:nvSpPr>
          <p:cNvPr id="240" name="Google Shape;240;p1"/>
          <p:cNvSpPr txBox="1"/>
          <p:nvPr/>
        </p:nvSpPr>
        <p:spPr>
          <a:xfrm>
            <a:off x="22650400" y="10377225"/>
            <a:ext cx="9342300" cy="221085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a:p>
            <a:pPr indent="406389" lvl="2" marL="0" marR="0" rtl="0" algn="l">
              <a:lnSpc>
                <a:spcPct val="100000"/>
              </a:lnSpc>
              <a:spcBef>
                <a:spcPts val="0"/>
              </a:spcBef>
              <a:spcAft>
                <a:spcPts val="0"/>
              </a:spcAft>
              <a:buClr>
                <a:srgbClr val="000000"/>
              </a:buClr>
              <a:buSzPts val="1200"/>
              <a:buFont typeface="Arial Narrow"/>
              <a:buNone/>
            </a:pPr>
            <a:r>
              <a:t/>
            </a:r>
            <a:endParaRPr b="0" i="0" sz="1200" u="none" cap="none" strike="noStrike">
              <a:solidFill>
                <a:srgbClr val="000000"/>
              </a:solidFill>
              <a:latin typeface="Times"/>
              <a:ea typeface="Times"/>
              <a:cs typeface="Times"/>
              <a:sym typeface="Times"/>
            </a:endParaRPr>
          </a:p>
          <a:p>
            <a:pPr indent="0" lvl="2" marL="0" marR="0" rtl="0" algn="l">
              <a:lnSpc>
                <a:spcPct val="100000"/>
              </a:lnSpc>
              <a:spcBef>
                <a:spcPts val="0"/>
              </a:spcBef>
              <a:spcAft>
                <a:spcPts val="0"/>
              </a:spcAft>
              <a:buClr>
                <a:srgbClr val="000000"/>
              </a:buClr>
              <a:buSzPts val="2900"/>
              <a:buFont typeface="Arial Narrow"/>
              <a:buNone/>
            </a:pPr>
            <a:r>
              <a:rPr b="1" i="0" lang="en-US" sz="2900" u="none" cap="none" strike="noStrike">
                <a:solidFill>
                  <a:srgbClr val="000000"/>
                </a:solidFill>
                <a:latin typeface="Arial Narrow"/>
                <a:ea typeface="Arial Narrow"/>
                <a:cs typeface="Arial Narrow"/>
                <a:sym typeface="Arial Narrow"/>
              </a:rPr>
              <a:t>Project Data</a:t>
            </a:r>
            <a:endParaRPr/>
          </a:p>
          <a:p>
            <a:pPr indent="406389" lvl="2" marL="0" marR="0" rtl="0" algn="l">
              <a:lnSpc>
                <a:spcPct val="100000"/>
              </a:lnSpc>
              <a:spcBef>
                <a:spcPts val="0"/>
              </a:spcBef>
              <a:spcAft>
                <a:spcPts val="0"/>
              </a:spcAft>
              <a:buClr>
                <a:srgbClr val="000000"/>
              </a:buClr>
              <a:buSzPts val="2900"/>
              <a:buFont typeface="Arial Narrow"/>
              <a:buNone/>
            </a:pPr>
            <a:r>
              <a:t/>
            </a:r>
            <a:endParaRPr b="1" i="0" sz="2900" u="none" cap="none" strike="noStrike">
              <a:solidFill>
                <a:srgbClr val="000000"/>
              </a:solidFill>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rPr b="1" i="0" lang="en-US" sz="2900" u="none" cap="none" strike="noStrike">
                <a:solidFill>
                  <a:srgbClr val="000000"/>
                </a:solidFill>
                <a:latin typeface="Arial Narrow"/>
                <a:ea typeface="Arial Narrow"/>
                <a:cs typeface="Arial Narrow"/>
                <a:sym typeface="Arial Narrow"/>
              </a:rPr>
              <a:t>Data Sources and Preparation: </a:t>
            </a:r>
            <a:r>
              <a:rPr b="0" i="0" lang="en-US" sz="2900" u="none" cap="none" strike="noStrike">
                <a:solidFill>
                  <a:srgbClr val="000000"/>
                </a:solidFill>
                <a:latin typeface="Arial Narrow"/>
                <a:ea typeface="Arial Narrow"/>
                <a:cs typeface="Arial Narrow"/>
                <a:sym typeface="Arial Narrow"/>
              </a:rPr>
              <a:t>The knowledge base combines static sources such as books and articles with dynamic data streams accessed via APIs. The finance dataset contains 11,757 question-answer pairs derived from investment banking and market trends, while the healthcare dataset features 3,733 pairs related to symptom diagnosis and treatment. Persona-specific content, such as transcripts, interviews, and authored books, was curated to emulate the experts’ distinct styles. The datasets underwent rigorous cleaning, augmentation, and embedding processes to prepare them for model training and retrieval. A visualization of the training, validation, and test data split is shown below.</a:t>
            </a:r>
            <a:endParaRPr b="0" i="0" sz="2800" u="none" cap="none" strike="noStrike">
              <a:solidFill>
                <a:srgbClr val="000000"/>
              </a:solidFill>
              <a:latin typeface="Arial"/>
              <a:ea typeface="Arial"/>
              <a:cs typeface="Arial"/>
              <a:sym typeface="Arial"/>
            </a:endParaRPr>
          </a:p>
          <a:p>
            <a:pPr indent="406388" lvl="2" marL="0" marR="0" rtl="0" algn="l">
              <a:lnSpc>
                <a:spcPct val="100000"/>
              </a:lnSpc>
              <a:spcBef>
                <a:spcPts val="0"/>
              </a:spcBef>
              <a:spcAft>
                <a:spcPts val="0"/>
              </a:spcAft>
              <a:buClr>
                <a:srgbClr val="000000"/>
              </a:buClr>
              <a:buSzPts val="2800"/>
              <a:buFont typeface="Arial Narrow"/>
              <a:buNone/>
            </a:pPr>
            <a:r>
              <a:t/>
            </a:r>
            <a:endParaRPr sz="2800"/>
          </a:p>
          <a:p>
            <a:pPr indent="0" lvl="2" marL="0" marR="0" rtl="0" algn="l">
              <a:lnSpc>
                <a:spcPct val="100000"/>
              </a:lnSpc>
              <a:spcBef>
                <a:spcPts val="0"/>
              </a:spcBef>
              <a:spcAft>
                <a:spcPts val="0"/>
              </a:spcAft>
              <a:buClr>
                <a:srgbClr val="000000"/>
              </a:buClr>
              <a:buSzPts val="2800"/>
              <a:buFont typeface="Arial Narrow"/>
              <a:buNone/>
            </a:pPr>
            <a:r>
              <a:t/>
            </a:r>
            <a:endParaRPr sz="2800"/>
          </a:p>
          <a:p>
            <a:pPr indent="406389" lvl="2" marL="0" marR="0" rtl="0" algn="l">
              <a:lnSpc>
                <a:spcPct val="100000"/>
              </a:lnSpc>
              <a:spcBef>
                <a:spcPts val="0"/>
              </a:spcBef>
              <a:spcAft>
                <a:spcPts val="0"/>
              </a:spcAft>
              <a:buClr>
                <a:srgbClr val="000000"/>
              </a:buClr>
              <a:buSzPts val="2800"/>
              <a:buFont typeface="Arial Narrow"/>
              <a:buNone/>
            </a:pPr>
            <a:r>
              <a:t/>
            </a:r>
            <a:endParaRPr b="0" i="0" sz="2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rPr b="1" i="0" lang="en-US" sz="2900" u="none" cap="none" strike="noStrike">
                <a:solidFill>
                  <a:srgbClr val="000000"/>
                </a:solidFill>
                <a:latin typeface="Arial Narrow"/>
                <a:ea typeface="Arial Narrow"/>
                <a:cs typeface="Arial Narrow"/>
                <a:sym typeface="Arial Narrow"/>
              </a:rPr>
              <a:t>Results </a:t>
            </a:r>
            <a:endParaRPr/>
          </a:p>
          <a:p>
            <a:pPr indent="406389" lvl="2" marL="0" marR="0" rtl="0" algn="l">
              <a:lnSpc>
                <a:spcPct val="100000"/>
              </a:lnSpc>
              <a:spcBef>
                <a:spcPts val="0"/>
              </a:spcBef>
              <a:spcAft>
                <a:spcPts val="0"/>
              </a:spcAft>
              <a:buClr>
                <a:srgbClr val="000000"/>
              </a:buClr>
              <a:buSzPts val="2900"/>
              <a:buFont typeface="Arial Narrow"/>
              <a:buNone/>
            </a:pPr>
            <a:r>
              <a:t/>
            </a:r>
            <a:endParaRPr b="1" i="0" sz="2900" u="none" cap="none" strike="noStrike">
              <a:solidFill>
                <a:srgbClr val="000000"/>
              </a:solidFill>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rPr b="1" i="0" lang="en-US" sz="2900" u="none" cap="none" strike="noStrike">
                <a:solidFill>
                  <a:srgbClr val="000000"/>
                </a:solidFill>
                <a:latin typeface="Arial Narrow"/>
                <a:ea typeface="Arial Narrow"/>
                <a:cs typeface="Arial Narrow"/>
                <a:sym typeface="Arial Narrow"/>
              </a:rPr>
              <a:t>Model Performance Evaluation: </a:t>
            </a:r>
            <a:r>
              <a:rPr b="0" i="0" lang="en-US" sz="2900" u="none" cap="none" strike="noStrike">
                <a:solidFill>
                  <a:srgbClr val="000000"/>
                </a:solidFill>
                <a:latin typeface="Arial Narrow"/>
                <a:ea typeface="Arial Narrow"/>
                <a:cs typeface="Arial Narrow"/>
                <a:sym typeface="Arial Narrow"/>
              </a:rPr>
              <a:t>The chatbot’s performance was assessed using OpenAI Eval and DeepEval frameworks. Metrics such as accuracy, fluency, coherence, Precision, Recall, and F1-scores highlighted the system's ability to generate reliable, contextually relevant responses. BERT Scores and Perplexity metrics further demonstrated semantic and predictive accuracy. Human evaluators confirmed the chatbot's fluency and coherence through qualitative ratings, while query generation time metrics verified its suitability for real-time interactions. </a:t>
            </a:r>
            <a:endParaRPr b="0" i="0" sz="2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2800"/>
              <a:buFont typeface="Arial Narrow"/>
              <a:buNone/>
            </a:pPr>
            <a:r>
              <a:t/>
            </a:r>
            <a:endParaRPr b="0" i="0" sz="2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The model evaluation compares various language models—GPT-4o, LlaMA 3.2, Mistral 7B, and Gemma 2—across key performance metrics. GPT-4o leads with the highest BERT score of 0.366, indicating strong semantic alignment, and achieves perfect fluency and accuracy, though its perplexity of 392.81 suggests some challenges with word prediction. LlaMA 3.2 performs efficiently with a lower perplexity of 29.65 and a BERT score of 0.328, but its query generation time of 5.08 seconds is longer than GPT-4o's 2.90 seconds. Mistral 7B has the lowest BERT score of 0.302 </a:t>
            </a:r>
            <a:r>
              <a:rPr lang="en-US" sz="2900">
                <a:solidFill>
                  <a:schemeClr val="dk1"/>
                </a:solidFill>
                <a:latin typeface="Arial Narrow"/>
                <a:ea typeface="Arial Narrow"/>
                <a:cs typeface="Arial Narrow"/>
                <a:sym typeface="Arial Narrow"/>
              </a:rPr>
              <a:t>but excels in </a:t>
            </a:r>
            <a:endParaRPr sz="2800">
              <a:solidFill>
                <a:schemeClr val="dk1"/>
              </a:solidFill>
            </a:endParaRPr>
          </a:p>
          <a:p>
            <a:pPr indent="0" lvl="2" marL="0" marR="0" rtl="0" algn="l">
              <a:lnSpc>
                <a:spcPct val="100000"/>
              </a:lnSpc>
              <a:spcBef>
                <a:spcPts val="0"/>
              </a:spcBef>
              <a:spcAft>
                <a:spcPts val="0"/>
              </a:spcAft>
              <a:buClr>
                <a:srgbClr val="000000"/>
              </a:buClr>
              <a:buSzPts val="2900"/>
              <a:buFont typeface="Arial Narrow"/>
              <a:buNone/>
            </a:pPr>
            <a:r>
              <a:t/>
            </a:r>
            <a:endParaRPr sz="2900">
              <a:latin typeface="Arial Narrow"/>
              <a:ea typeface="Arial Narrow"/>
              <a:cs typeface="Arial Narrow"/>
              <a:sym typeface="Arial Narrow"/>
            </a:endParaRPr>
          </a:p>
        </p:txBody>
      </p:sp>
      <p:pic>
        <p:nvPicPr>
          <p:cNvPr descr="GetClipboardImage.ashx.png" id="241" name="Google Shape;241;p1"/>
          <p:cNvPicPr preferRelativeResize="0"/>
          <p:nvPr/>
        </p:nvPicPr>
        <p:blipFill rotWithShape="1">
          <a:blip r:embed="rId7">
            <a:alphaModFix/>
          </a:blip>
          <a:srcRect b="0" l="0" r="0" t="0"/>
          <a:stretch/>
        </p:blipFill>
        <p:spPr>
          <a:xfrm>
            <a:off x="22930488" y="6582674"/>
            <a:ext cx="8242025" cy="4108800"/>
          </a:xfrm>
          <a:prstGeom prst="rect">
            <a:avLst/>
          </a:prstGeom>
          <a:noFill/>
          <a:ln>
            <a:noFill/>
          </a:ln>
        </p:spPr>
      </p:pic>
      <p:pic>
        <p:nvPicPr>
          <p:cNvPr descr="AD_4nXe3nKD7uKhp0mFklF3HPgBGPMF_HoBCRPD9P0Bh-IGSvzUtKVt5VihvQOxK9ELP6xIK08mOxrpxXv28Cz42WCekbnPleG0pa2L2j-7XGcKF2NLiAdydyWI-0RMbchyjKy6np51yHw.png" id="242" name="Google Shape;242;p1"/>
          <p:cNvPicPr preferRelativeResize="0"/>
          <p:nvPr/>
        </p:nvPicPr>
        <p:blipFill rotWithShape="1">
          <a:blip r:embed="rId8">
            <a:alphaModFix/>
          </a:blip>
          <a:srcRect b="0" l="0" r="0" t="0"/>
          <a:stretch/>
        </p:blipFill>
        <p:spPr>
          <a:xfrm>
            <a:off x="23113450" y="17718775"/>
            <a:ext cx="7876100" cy="3027199"/>
          </a:xfrm>
          <a:prstGeom prst="rect">
            <a:avLst/>
          </a:prstGeom>
          <a:noFill/>
          <a:ln>
            <a:noFill/>
          </a:ln>
        </p:spPr>
      </p:pic>
      <p:sp>
        <p:nvSpPr>
          <p:cNvPr id="243" name="Google Shape;243;p1"/>
          <p:cNvSpPr txBox="1"/>
          <p:nvPr/>
        </p:nvSpPr>
        <p:spPr>
          <a:xfrm>
            <a:off x="11550990" y="674665"/>
            <a:ext cx="20666454" cy="2969446"/>
          </a:xfrm>
          <a:prstGeom prst="rect">
            <a:avLst/>
          </a:prstGeom>
          <a:noFill/>
          <a:ln>
            <a:noFill/>
          </a:ln>
        </p:spPr>
        <p:txBody>
          <a:bodyPr anchorCtr="0" anchor="t" bIns="40525" lIns="40525" spcFirstLastPara="1" rIns="40525" wrap="square" tIns="40525">
            <a:spAutoFit/>
          </a:bodyPr>
          <a:lstStyle/>
          <a:p>
            <a:pPr indent="0" lvl="0" marL="0" marR="0" rtl="0" algn="ctr">
              <a:lnSpc>
                <a:spcPct val="100000"/>
              </a:lnSpc>
              <a:spcBef>
                <a:spcPts val="0"/>
              </a:spcBef>
              <a:spcAft>
                <a:spcPts val="0"/>
              </a:spcAft>
              <a:buClr>
                <a:srgbClr val="FFFFFF"/>
              </a:buClr>
              <a:buSzPts val="7600"/>
              <a:buFont typeface="Arial"/>
              <a:buNone/>
            </a:pPr>
            <a:r>
              <a:rPr b="1" i="0" lang="en-US" sz="7600" u="none" cap="none" strike="noStrike">
                <a:solidFill>
                  <a:srgbClr val="FFFFFF"/>
                </a:solidFill>
                <a:latin typeface="Arial"/>
                <a:ea typeface="Arial"/>
                <a:cs typeface="Arial"/>
                <a:sym typeface="Arial"/>
              </a:rPr>
              <a:t>SageSoulRAG: RAG-based Chatbot with Personality</a:t>
            </a:r>
            <a:endParaRPr b="0" i="0" sz="2800" u="none" cap="none" strike="noStrike">
              <a:solidFill>
                <a:srgbClr val="000000"/>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FFFFFF"/>
              </a:buClr>
              <a:buSzPts val="4800"/>
              <a:buFont typeface="Arial"/>
              <a:buNone/>
            </a:pPr>
            <a:r>
              <a:rPr b="1" i="0" lang="en-US" sz="4800" u="none" cap="none" strike="noStrike">
                <a:solidFill>
                  <a:srgbClr val="FFFFFF"/>
                </a:solidFill>
                <a:latin typeface="Arial"/>
                <a:ea typeface="Arial"/>
                <a:cs typeface="Arial"/>
                <a:sym typeface="Arial"/>
              </a:rPr>
              <a:t>Project Advisor: Simon Shim</a:t>
            </a:r>
            <a:endParaRPr/>
          </a:p>
        </p:txBody>
      </p:sp>
      <p:sp>
        <p:nvSpPr>
          <p:cNvPr id="244" name="Google Shape;244;p1"/>
          <p:cNvSpPr txBox="1"/>
          <p:nvPr/>
        </p:nvSpPr>
        <p:spPr>
          <a:xfrm>
            <a:off x="1246710" y="6165958"/>
            <a:ext cx="8873100" cy="57312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In the evolving landscape of Conversational AI, traditional chatbots often fail to deliver engaging and human-like interactions. SageSoulRAG addresses this gap by creating a Retrieval-Augmented Generation (RAG)-based chatbot that mimics the personas of finance expert Robert Kiyosaki and medical journalist Dr. Sanjay Gupta. This system leverages advanced large language models, including GPT 4o, LlaMA 3.2, Gemma 2, and Mistral 7B, integrated through APIs to provide accurate and personality-driven responses for finance and healthcare domains.</a:t>
            </a:r>
            <a:endParaRPr/>
          </a:p>
          <a:p>
            <a:pPr indent="0" lvl="0" marL="0" marR="0" rtl="0" algn="l">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p:txBody>
      </p:sp>
      <p:sp>
        <p:nvSpPr>
          <p:cNvPr id="245" name="Google Shape;245;p1"/>
          <p:cNvSpPr txBox="1"/>
          <p:nvPr/>
        </p:nvSpPr>
        <p:spPr>
          <a:xfrm>
            <a:off x="698501" y="18515803"/>
            <a:ext cx="9969501" cy="487505"/>
          </a:xfrm>
          <a:prstGeom prst="rect">
            <a:avLst/>
          </a:prstGeom>
          <a:solidFill>
            <a:schemeClr val="accent2"/>
          </a:solidFill>
          <a:ln>
            <a:noFill/>
          </a:ln>
        </p:spPr>
        <p:txBody>
          <a:bodyPr anchorCtr="0" anchor="t" bIns="40550" lIns="40550" spcFirstLastPara="1" rIns="40550" wrap="square" tIns="40550">
            <a:spAutoFit/>
          </a:bodyPr>
          <a:lstStyle/>
          <a:p>
            <a:pPr indent="0" lvl="0" marL="0" marR="0" rtl="0" algn="ctr">
              <a:lnSpc>
                <a:spcPct val="100000"/>
              </a:lnSpc>
              <a:spcBef>
                <a:spcPts val="0"/>
              </a:spcBef>
              <a:spcAft>
                <a:spcPts val="0"/>
              </a:spcAft>
              <a:buClr>
                <a:srgbClr val="F8F8F8"/>
              </a:buClr>
              <a:buSzPts val="2800"/>
              <a:buFont typeface="Arial Narrow"/>
              <a:buNone/>
            </a:pPr>
            <a:r>
              <a:rPr b="1" i="0" lang="en-US" sz="2800" u="none" cap="none" strike="noStrike">
                <a:solidFill>
                  <a:srgbClr val="F8F8F8"/>
                </a:solidFill>
                <a:latin typeface="Arial Narrow"/>
                <a:ea typeface="Arial Narrow"/>
                <a:cs typeface="Arial Narrow"/>
                <a:sym typeface="Arial Narrow"/>
              </a:rPr>
              <a:t>Methodology</a:t>
            </a:r>
            <a:endParaRPr/>
          </a:p>
        </p:txBody>
      </p:sp>
      <p:sp>
        <p:nvSpPr>
          <p:cNvPr id="246" name="Google Shape;246;p1"/>
          <p:cNvSpPr txBox="1"/>
          <p:nvPr/>
        </p:nvSpPr>
        <p:spPr>
          <a:xfrm>
            <a:off x="11510433" y="5678437"/>
            <a:ext cx="20747700" cy="487500"/>
          </a:xfrm>
          <a:prstGeom prst="rect">
            <a:avLst/>
          </a:prstGeom>
          <a:solidFill>
            <a:schemeClr val="accent2"/>
          </a:solidFill>
          <a:ln>
            <a:noFill/>
          </a:ln>
        </p:spPr>
        <p:txBody>
          <a:bodyPr anchorCtr="0" anchor="t" bIns="40550" lIns="40550" spcFirstLastPara="1" rIns="40550" wrap="square" tIns="40550">
            <a:spAutoFit/>
          </a:bodyPr>
          <a:lstStyle/>
          <a:p>
            <a:pPr indent="0" lvl="0" marL="0" marR="0" rtl="0" algn="ctr">
              <a:lnSpc>
                <a:spcPct val="100000"/>
              </a:lnSpc>
              <a:spcBef>
                <a:spcPts val="0"/>
              </a:spcBef>
              <a:spcAft>
                <a:spcPts val="0"/>
              </a:spcAft>
              <a:buClr>
                <a:srgbClr val="F8F8F8"/>
              </a:buClr>
              <a:buSzPts val="2800"/>
              <a:buFont typeface="Arial Narrow"/>
              <a:buNone/>
            </a:pPr>
            <a:r>
              <a:rPr b="1" i="0" lang="en-US" sz="2800" u="none" cap="none" strike="noStrike">
                <a:solidFill>
                  <a:srgbClr val="F8F8F8"/>
                </a:solidFill>
                <a:latin typeface="Arial Narrow"/>
                <a:ea typeface="Arial Narrow"/>
                <a:cs typeface="Arial Narrow"/>
                <a:sym typeface="Arial Narrow"/>
              </a:rPr>
              <a:t>Analysis and Results</a:t>
            </a:r>
            <a:endParaRPr/>
          </a:p>
        </p:txBody>
      </p:sp>
      <p:sp>
        <p:nvSpPr>
          <p:cNvPr id="247" name="Google Shape;247;p1"/>
          <p:cNvSpPr txBox="1"/>
          <p:nvPr/>
        </p:nvSpPr>
        <p:spPr>
          <a:xfrm>
            <a:off x="33077153" y="11904133"/>
            <a:ext cx="9975850" cy="487505"/>
          </a:xfrm>
          <a:prstGeom prst="rect">
            <a:avLst/>
          </a:prstGeom>
          <a:solidFill>
            <a:schemeClr val="accent2"/>
          </a:solidFill>
          <a:ln>
            <a:noFill/>
          </a:ln>
        </p:spPr>
        <p:txBody>
          <a:bodyPr anchorCtr="0" anchor="t" bIns="40550" lIns="40550" spcFirstLastPara="1" rIns="40550" wrap="square" tIns="40550">
            <a:spAutoFit/>
          </a:bodyPr>
          <a:lstStyle/>
          <a:p>
            <a:pPr indent="0" lvl="0" marL="0" marR="0" rtl="0" algn="ctr">
              <a:lnSpc>
                <a:spcPct val="100000"/>
              </a:lnSpc>
              <a:spcBef>
                <a:spcPts val="0"/>
              </a:spcBef>
              <a:spcAft>
                <a:spcPts val="0"/>
              </a:spcAft>
              <a:buClr>
                <a:srgbClr val="F8F8F8"/>
              </a:buClr>
              <a:buSzPts val="2800"/>
              <a:buFont typeface="Arial Narrow"/>
              <a:buNone/>
            </a:pPr>
            <a:r>
              <a:rPr b="1" i="0" lang="en-US" sz="2800" u="none" cap="none" strike="noStrike">
                <a:solidFill>
                  <a:srgbClr val="F8F8F8"/>
                </a:solidFill>
                <a:latin typeface="Arial Narrow"/>
                <a:ea typeface="Arial Narrow"/>
                <a:cs typeface="Arial Narrow"/>
                <a:sym typeface="Arial Narrow"/>
              </a:rPr>
              <a:t>Summary/Conclusions</a:t>
            </a:r>
            <a:endParaRPr/>
          </a:p>
        </p:txBody>
      </p:sp>
      <p:sp>
        <p:nvSpPr>
          <p:cNvPr id="248" name="Google Shape;248;p1"/>
          <p:cNvSpPr txBox="1"/>
          <p:nvPr/>
        </p:nvSpPr>
        <p:spPr>
          <a:xfrm>
            <a:off x="33077153" y="17520921"/>
            <a:ext cx="9975850" cy="487505"/>
          </a:xfrm>
          <a:prstGeom prst="rect">
            <a:avLst/>
          </a:prstGeom>
          <a:solidFill>
            <a:schemeClr val="accent2"/>
          </a:solidFill>
          <a:ln>
            <a:noFill/>
          </a:ln>
        </p:spPr>
        <p:txBody>
          <a:bodyPr anchorCtr="0" anchor="t" bIns="40550" lIns="40550" spcFirstLastPara="1" rIns="40550" wrap="square" tIns="40550">
            <a:spAutoFit/>
          </a:bodyPr>
          <a:lstStyle/>
          <a:p>
            <a:pPr indent="0" lvl="0" marL="0" marR="0" rtl="0" algn="ctr">
              <a:lnSpc>
                <a:spcPct val="100000"/>
              </a:lnSpc>
              <a:spcBef>
                <a:spcPts val="0"/>
              </a:spcBef>
              <a:spcAft>
                <a:spcPts val="0"/>
              </a:spcAft>
              <a:buClr>
                <a:srgbClr val="F8F8F8"/>
              </a:buClr>
              <a:buSzPts val="2800"/>
              <a:buFont typeface="Arial Narrow"/>
              <a:buNone/>
            </a:pPr>
            <a:r>
              <a:rPr b="1" i="0" lang="en-US" sz="2800" u="none" cap="none" strike="noStrike">
                <a:solidFill>
                  <a:srgbClr val="F8F8F8"/>
                </a:solidFill>
                <a:latin typeface="Arial Narrow"/>
                <a:ea typeface="Arial Narrow"/>
                <a:cs typeface="Arial Narrow"/>
                <a:sym typeface="Arial Narrow"/>
              </a:rPr>
              <a:t>Key References</a:t>
            </a:r>
            <a:endParaRPr/>
          </a:p>
        </p:txBody>
      </p:sp>
      <p:sp>
        <p:nvSpPr>
          <p:cNvPr id="249" name="Google Shape;249;p1"/>
          <p:cNvSpPr txBox="1"/>
          <p:nvPr/>
        </p:nvSpPr>
        <p:spPr>
          <a:xfrm>
            <a:off x="33077153" y="26600574"/>
            <a:ext cx="9975900" cy="487500"/>
          </a:xfrm>
          <a:prstGeom prst="rect">
            <a:avLst/>
          </a:prstGeom>
          <a:solidFill>
            <a:schemeClr val="accent2"/>
          </a:solidFill>
          <a:ln>
            <a:noFill/>
          </a:ln>
        </p:spPr>
        <p:txBody>
          <a:bodyPr anchorCtr="0" anchor="t" bIns="40550" lIns="40550" spcFirstLastPara="1" rIns="40550" wrap="square" tIns="40550">
            <a:spAutoFit/>
          </a:bodyPr>
          <a:lstStyle/>
          <a:p>
            <a:pPr indent="0" lvl="0" marL="0" marR="0" rtl="0" algn="ctr">
              <a:lnSpc>
                <a:spcPct val="100000"/>
              </a:lnSpc>
              <a:spcBef>
                <a:spcPts val="0"/>
              </a:spcBef>
              <a:spcAft>
                <a:spcPts val="0"/>
              </a:spcAft>
              <a:buClr>
                <a:srgbClr val="F8F8F8"/>
              </a:buClr>
              <a:buSzPts val="2800"/>
              <a:buFont typeface="Arial Narrow"/>
              <a:buNone/>
            </a:pPr>
            <a:r>
              <a:rPr b="1" i="0" lang="en-US" sz="2800" u="none" cap="none" strike="noStrike">
                <a:solidFill>
                  <a:srgbClr val="F8F8F8"/>
                </a:solidFill>
                <a:latin typeface="Arial Narrow"/>
                <a:ea typeface="Arial Narrow"/>
                <a:cs typeface="Arial Narrow"/>
                <a:sym typeface="Arial Narrow"/>
              </a:rPr>
              <a:t>Acknowledgements</a:t>
            </a:r>
            <a:endParaRPr/>
          </a:p>
        </p:txBody>
      </p:sp>
      <p:sp>
        <p:nvSpPr>
          <p:cNvPr id="250" name="Google Shape;250;p1"/>
          <p:cNvSpPr txBox="1"/>
          <p:nvPr/>
        </p:nvSpPr>
        <p:spPr>
          <a:xfrm>
            <a:off x="33561867" y="12079396"/>
            <a:ext cx="9342300" cy="5900400"/>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200"/>
              <a:buFont typeface="Arial Narrow"/>
              <a:buNone/>
            </a:pPr>
            <a:r>
              <a:rPr b="0" i="0" lang="en-US" sz="2200" u="none" cap="none" strike="noStrike">
                <a:solidFill>
                  <a:srgbClr val="000000"/>
                </a:solidFill>
                <a:latin typeface="Arial Narrow"/>
                <a:ea typeface="Arial Narrow"/>
                <a:cs typeface="Arial Narrow"/>
                <a:sym typeface="Arial Narrow"/>
              </a:rPr>
              <a:t>The SageSoulRAG project successfully developed a Retrieval Augmented Generation (RAG)-based chatbot with distinct personas, Robert Kiyosaki and Dr. Sanjay Gupta. By integrating advanced language models and utilizing a robust data retrieval system, the chatbot provided domain-specific expert advice in finance and healthcare, ensuring accurate, fluent, and contextually relevant responses. The evaluation results showcased high performance across various metrics, with GPT-4o leading in accuracy and fluency, while Mistral 7B excelled in coherence. </a:t>
            </a:r>
            <a:endParaRPr/>
          </a:p>
          <a:p>
            <a:pPr indent="0" lvl="0" marL="0" marR="0" rtl="0" algn="l">
              <a:lnSpc>
                <a:spcPct val="100000"/>
              </a:lnSpc>
              <a:spcBef>
                <a:spcPts val="0"/>
              </a:spcBef>
              <a:spcAft>
                <a:spcPts val="0"/>
              </a:spcAft>
              <a:buClr>
                <a:srgbClr val="000000"/>
              </a:buClr>
              <a:buSzPts val="2200"/>
              <a:buFont typeface="Arial Narrow"/>
              <a:buNone/>
            </a:pPr>
            <a:r>
              <a:t/>
            </a:r>
            <a:endParaRPr b="0" i="0" sz="22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200"/>
              <a:buFont typeface="Arial Narrow"/>
              <a:buNone/>
            </a:pPr>
            <a:r>
              <a:rPr b="0" i="0" lang="en-US" sz="2200" u="none" cap="none" strike="noStrike">
                <a:solidFill>
                  <a:srgbClr val="000000"/>
                </a:solidFill>
                <a:latin typeface="Arial Narrow"/>
                <a:ea typeface="Arial Narrow"/>
                <a:cs typeface="Arial Narrow"/>
                <a:sym typeface="Arial Narrow"/>
              </a:rPr>
              <a:t>The SageSoulRAG chatbot demonstrated significant advancements in conversational AI by mimicking expert personalities and delivering tailored responses. The use of fine-tuned LLMs and efficient data retrieval techniques helped achieve robust performance, making the chatbot a valuable tool for personalized guidance in complex domains like finance and healthcare. Future work may focus on enhancing model efficiency and expanding its application to other fields.</a:t>
            </a:r>
            <a:endParaRPr/>
          </a:p>
        </p:txBody>
      </p:sp>
      <p:sp>
        <p:nvSpPr>
          <p:cNvPr id="251" name="Google Shape;251;p1"/>
          <p:cNvSpPr txBox="1"/>
          <p:nvPr/>
        </p:nvSpPr>
        <p:spPr>
          <a:xfrm>
            <a:off x="1371602" y="14967593"/>
            <a:ext cx="8873100" cy="3853200"/>
          </a:xfrm>
          <a:prstGeom prst="rect">
            <a:avLst/>
          </a:prstGeom>
          <a:noFill/>
          <a:ln>
            <a:noFill/>
          </a:ln>
        </p:spPr>
        <p:txBody>
          <a:bodyPr anchorCtr="0" anchor="t" bIns="368300" lIns="368300" spcFirstLastPara="1" rIns="368300" wrap="square" tIns="368300">
            <a:spAutoFit/>
          </a:bodyPr>
          <a:lstStyle/>
          <a:p>
            <a:pPr indent="-457200" lvl="0" marL="457200" marR="0" rtl="0" algn="l">
              <a:lnSpc>
                <a:spcPct val="100000"/>
              </a:lnSpc>
              <a:spcBef>
                <a:spcPts val="0"/>
              </a:spcBef>
              <a:spcAft>
                <a:spcPts val="0"/>
              </a:spcAft>
              <a:buClr>
                <a:srgbClr val="333333"/>
              </a:buClr>
              <a:buSzPts val="2700"/>
              <a:buFont typeface="Arial"/>
              <a:buChar char="•"/>
            </a:pPr>
            <a:r>
              <a:rPr b="0" i="0" lang="en-US" sz="2700" u="none" cap="none" strike="noStrike">
                <a:solidFill>
                  <a:srgbClr val="333333"/>
                </a:solidFill>
                <a:latin typeface="Arial Narrow"/>
                <a:ea typeface="Arial Narrow"/>
                <a:cs typeface="Arial Narrow"/>
                <a:sym typeface="Arial Narrow"/>
              </a:rPr>
              <a:t>Implements robust data preprocessing with tokenization, normalization, and embedding.</a:t>
            </a:r>
            <a:endParaRPr/>
          </a:p>
          <a:p>
            <a:pPr indent="-457200" lvl="0" marL="457200" marR="0" rtl="0" algn="l">
              <a:lnSpc>
                <a:spcPct val="100000"/>
              </a:lnSpc>
              <a:spcBef>
                <a:spcPts val="2400"/>
              </a:spcBef>
              <a:spcAft>
                <a:spcPts val="0"/>
              </a:spcAft>
              <a:buClr>
                <a:srgbClr val="333333"/>
              </a:buClr>
              <a:buSzPts val="2700"/>
              <a:buFont typeface="Arial"/>
              <a:buChar char="•"/>
            </a:pPr>
            <a:r>
              <a:rPr b="0" i="0" lang="en-US" sz="2700" u="none" cap="none" strike="noStrike">
                <a:solidFill>
                  <a:srgbClr val="333333"/>
                </a:solidFill>
                <a:latin typeface="Arial Narrow"/>
                <a:ea typeface="Arial Narrow"/>
                <a:cs typeface="Arial Narrow"/>
                <a:sym typeface="Arial Narrow"/>
              </a:rPr>
              <a:t>Fine-tunes models on persona-specific datasets for expert-level responses.</a:t>
            </a:r>
            <a:endParaRPr/>
          </a:p>
          <a:p>
            <a:pPr indent="-457200" lvl="0" marL="457200" marR="0" rtl="0" algn="l">
              <a:lnSpc>
                <a:spcPct val="100000"/>
              </a:lnSpc>
              <a:spcBef>
                <a:spcPts val="2400"/>
              </a:spcBef>
              <a:spcAft>
                <a:spcPts val="0"/>
              </a:spcAft>
              <a:buClr>
                <a:srgbClr val="333333"/>
              </a:buClr>
              <a:buSzPts val="2700"/>
              <a:buFont typeface="Arial"/>
              <a:buChar char="•"/>
            </a:pPr>
            <a:r>
              <a:rPr b="0" i="0" lang="en-US" sz="2700" u="none" cap="none" strike="noStrike">
                <a:solidFill>
                  <a:srgbClr val="333333"/>
                </a:solidFill>
                <a:latin typeface="Arial Narrow"/>
                <a:ea typeface="Arial Narrow"/>
                <a:cs typeface="Arial Narrow"/>
                <a:sym typeface="Arial Narrow"/>
              </a:rPr>
              <a:t>Optimizes retrieval using Pinecone Vector Database and rigorous evaluation metrics.</a:t>
            </a:r>
            <a:endParaRPr/>
          </a:p>
        </p:txBody>
      </p:sp>
      <p:sp>
        <p:nvSpPr>
          <p:cNvPr id="252" name="Google Shape;252;p1"/>
          <p:cNvSpPr txBox="1"/>
          <p:nvPr/>
        </p:nvSpPr>
        <p:spPr>
          <a:xfrm>
            <a:off x="1371600" y="19066102"/>
            <a:ext cx="8873067" cy="6718269"/>
          </a:xfrm>
          <a:prstGeom prst="rect">
            <a:avLst/>
          </a:prstGeom>
          <a:noFill/>
          <a:ln>
            <a:noFill/>
          </a:ln>
        </p:spPr>
        <p:txBody>
          <a:bodyPr anchorCtr="0" anchor="t" bIns="406375" lIns="406375" spcFirstLastPara="1" rIns="406375" wrap="square" tIns="406375">
            <a:spAutoFit/>
          </a:bodyPr>
          <a:lstStyle/>
          <a:p>
            <a:pPr indent="0" lvl="0" marL="0"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The SageSoulRAG chatbot employs a structured approach combining advanced data processing, model fine-tuning, and efficient deployment. The methodology ensures accurate, engaging, and domain-specific responses through the integration of cutting-edge technologies.</a:t>
            </a:r>
            <a:endParaRPr/>
          </a:p>
          <a:p>
            <a:pPr indent="-548626" lvl="0" marL="548626" marR="0" rtl="0" algn="just">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ctr">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just">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548626" lvl="0" marL="548626" marR="0" rtl="0" algn="just">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p:txBody>
      </p:sp>
      <p:sp>
        <p:nvSpPr>
          <p:cNvPr id="253" name="Google Shape;253;p1"/>
          <p:cNvSpPr txBox="1"/>
          <p:nvPr/>
        </p:nvSpPr>
        <p:spPr>
          <a:xfrm>
            <a:off x="12020239" y="6582680"/>
            <a:ext cx="9545700" cy="6177300"/>
          </a:xfrm>
          <a:prstGeom prst="rect">
            <a:avLst/>
          </a:prstGeom>
          <a:noFill/>
          <a:ln>
            <a:noFill/>
          </a:ln>
        </p:spPr>
        <p:txBody>
          <a:bodyPr anchorCtr="0" anchor="t" bIns="406375" lIns="406375" spcFirstLastPara="1" rIns="406375" wrap="square" tIns="406375">
            <a:spAutoFit/>
          </a:bodyPr>
          <a:lstStyle/>
          <a:p>
            <a:pPr indent="-548626" lvl="0" marL="548626" marR="0" rtl="0" algn="l">
              <a:lnSpc>
                <a:spcPct val="100000"/>
              </a:lnSpc>
              <a:spcBef>
                <a:spcPts val="0"/>
              </a:spcBef>
              <a:spcAft>
                <a:spcPts val="0"/>
              </a:spcAft>
              <a:buClr>
                <a:srgbClr val="000000"/>
              </a:buClr>
              <a:buSzPts val="2900"/>
              <a:buFont typeface="Arial Narrow"/>
              <a:buNone/>
            </a:pPr>
            <a:r>
              <a:rPr b="1" i="0" lang="en-US" sz="2900" u="none" cap="none" strike="noStrike">
                <a:solidFill>
                  <a:srgbClr val="000000"/>
                </a:solidFill>
                <a:latin typeface="Arial Narrow"/>
                <a:ea typeface="Arial Narrow"/>
                <a:cs typeface="Arial Narrow"/>
                <a:sym typeface="Arial Narrow"/>
              </a:rPr>
              <a:t>Problem Statement and Objectives</a:t>
            </a:r>
            <a:endParaRPr/>
          </a:p>
          <a:p>
            <a:pPr indent="-548626" lvl="0" marL="548626" marR="0" rtl="0" algn="l">
              <a:lnSpc>
                <a:spcPct val="100000"/>
              </a:lnSpc>
              <a:spcBef>
                <a:spcPts val="0"/>
              </a:spcBef>
              <a:spcAft>
                <a:spcPts val="0"/>
              </a:spcAft>
              <a:buClr>
                <a:srgbClr val="000000"/>
              </a:buClr>
              <a:buSzPts val="2900"/>
              <a:buFont typeface="Arial Narrow"/>
              <a:buNone/>
            </a:pPr>
            <a:r>
              <a:t/>
            </a:r>
            <a:endParaRPr b="1" i="0" sz="2900" u="none" cap="none" strike="noStrike">
              <a:solidFill>
                <a:srgbClr val="000000"/>
              </a:solidFill>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The project "SageSoulRAG: RAG-based Chatbot with</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Personality" addresses the limitations of traditional chatbots that</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lack human-like traits, often resulting in robotic and impersonal</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interactions. By incorporating personalities modeled after finance</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expert Robert Kiyosaki and medical expert Dr. Sanjay Gupta, the</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project aims to deliver expert-level, personalized advice in</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finance and healthcare. The chatbot blends natural language</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processing (NLP) and machine learning techniques to mimic</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these personas, providing users with an engaging and</a:t>
            </a:r>
            <a:endParaRPr sz="2900">
              <a:latin typeface="Arial Narrow"/>
              <a:ea typeface="Arial Narrow"/>
              <a:cs typeface="Arial Narrow"/>
              <a:sym typeface="Arial Narrow"/>
            </a:endParaRPr>
          </a:p>
          <a:p>
            <a:pPr indent="-548626" lvl="0" marL="548626"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informative experience.</a:t>
            </a:r>
            <a:endParaRPr/>
          </a:p>
        </p:txBody>
      </p:sp>
      <p:sp>
        <p:nvSpPr>
          <p:cNvPr id="254" name="Google Shape;254;p1"/>
          <p:cNvSpPr txBox="1"/>
          <p:nvPr/>
        </p:nvSpPr>
        <p:spPr>
          <a:xfrm>
            <a:off x="1131147" y="26646829"/>
            <a:ext cx="8873100" cy="5838900"/>
          </a:xfrm>
          <a:prstGeom prst="rect">
            <a:avLst/>
          </a:prstGeom>
          <a:noFill/>
          <a:ln>
            <a:noFill/>
          </a:ln>
        </p:spPr>
        <p:txBody>
          <a:bodyPr anchorCtr="0" anchor="t" bIns="406375" lIns="406375" spcFirstLastPara="1" rIns="406375" wrap="square" tIns="406375">
            <a:spAutoFit/>
          </a:bodyPr>
          <a:lstStyle/>
          <a:p>
            <a:pPr indent="-444500" lvl="0" marL="457200" marR="0" rtl="0" algn="l">
              <a:lnSpc>
                <a:spcPct val="100000"/>
              </a:lnSpc>
              <a:spcBef>
                <a:spcPts val="0"/>
              </a:spcBef>
              <a:spcAft>
                <a:spcPts val="0"/>
              </a:spcAft>
              <a:buClr>
                <a:schemeClr val="dk1"/>
              </a:buClr>
              <a:buSzPts val="2600"/>
              <a:buFont typeface="Arial"/>
              <a:buChar char="•"/>
            </a:pPr>
            <a:r>
              <a:rPr b="1" i="0" lang="en-US" sz="2600" u="none" cap="none" strike="noStrike">
                <a:solidFill>
                  <a:schemeClr val="dk1"/>
                </a:solidFill>
                <a:latin typeface="Arial Narrow"/>
                <a:ea typeface="Arial Narrow"/>
                <a:cs typeface="Arial Narrow"/>
                <a:sym typeface="Arial Narrow"/>
              </a:rPr>
              <a:t>Data Collection &amp; Processing:</a:t>
            </a:r>
            <a:r>
              <a:rPr b="0" i="0" lang="en-US" sz="2600" u="none" cap="none" strike="noStrike">
                <a:solidFill>
                  <a:schemeClr val="dk1"/>
                </a:solidFill>
                <a:latin typeface="Arial Narrow"/>
                <a:ea typeface="Arial Narrow"/>
                <a:cs typeface="Arial Narrow"/>
                <a:sym typeface="Arial Narrow"/>
              </a:rPr>
              <a:t> Domain-specific data (finance, healthcare) and persona conversational data are collected. Preprocessing techniques like cleansing, tokenization, normalization, and embedding are applied for efficient storage in the Pinecone Vector Database.</a:t>
            </a:r>
            <a:endParaRPr sz="1200">
              <a:solidFill>
                <a:schemeClr val="dk1"/>
              </a:solidFill>
            </a:endParaRPr>
          </a:p>
          <a:p>
            <a:pPr indent="-444500" lvl="0" marL="457200" marR="0" rtl="0" algn="l">
              <a:lnSpc>
                <a:spcPct val="100000"/>
              </a:lnSpc>
              <a:spcBef>
                <a:spcPts val="2400"/>
              </a:spcBef>
              <a:spcAft>
                <a:spcPts val="0"/>
              </a:spcAft>
              <a:buClr>
                <a:schemeClr val="dk1"/>
              </a:buClr>
              <a:buSzPts val="2600"/>
              <a:buFont typeface="Arial"/>
              <a:buChar char="•"/>
            </a:pPr>
            <a:r>
              <a:rPr b="1" i="0" lang="en-US" sz="2600" u="none" cap="none" strike="noStrike">
                <a:solidFill>
                  <a:schemeClr val="dk1"/>
                </a:solidFill>
                <a:latin typeface="Arial Narrow"/>
                <a:ea typeface="Arial Narrow"/>
                <a:cs typeface="Arial Narrow"/>
                <a:sym typeface="Arial Narrow"/>
              </a:rPr>
              <a:t>Model Training:</a:t>
            </a:r>
            <a:r>
              <a:rPr b="0" i="0" lang="en-US" sz="2600" u="none" cap="none" strike="noStrike">
                <a:solidFill>
                  <a:schemeClr val="dk1"/>
                </a:solidFill>
                <a:latin typeface="Arial Narrow"/>
                <a:ea typeface="Arial Narrow"/>
                <a:cs typeface="Arial Narrow"/>
                <a:sym typeface="Arial Narrow"/>
              </a:rPr>
              <a:t> Large language models (GPT 4o, LlaMA 3.2, Gemma 2, Mistral 7B) are fine-tuned using persona-specific datasets to emulate distinct communication styles.</a:t>
            </a:r>
            <a:endParaRPr sz="1200">
              <a:solidFill>
                <a:schemeClr val="dk1"/>
              </a:solidFill>
            </a:endParaRPr>
          </a:p>
          <a:p>
            <a:pPr indent="-444500" lvl="0" marL="457200" marR="0" rtl="0" algn="l">
              <a:lnSpc>
                <a:spcPct val="100000"/>
              </a:lnSpc>
              <a:spcBef>
                <a:spcPts val="2400"/>
              </a:spcBef>
              <a:spcAft>
                <a:spcPts val="0"/>
              </a:spcAft>
              <a:buClr>
                <a:schemeClr val="dk1"/>
              </a:buClr>
              <a:buSzPts val="2600"/>
              <a:buFont typeface="Arial"/>
              <a:buChar char="•"/>
            </a:pPr>
            <a:r>
              <a:rPr b="1" i="0" lang="en-US" sz="2600" u="none" cap="none" strike="noStrike">
                <a:solidFill>
                  <a:schemeClr val="dk1"/>
                </a:solidFill>
                <a:latin typeface="Arial Narrow"/>
                <a:ea typeface="Arial Narrow"/>
                <a:cs typeface="Arial Narrow"/>
                <a:sym typeface="Arial Narrow"/>
              </a:rPr>
              <a:t>System Integration:</a:t>
            </a:r>
            <a:r>
              <a:rPr b="0" i="0" lang="en-US" sz="2600" u="none" cap="none" strike="noStrike">
                <a:solidFill>
                  <a:schemeClr val="dk1"/>
                </a:solidFill>
                <a:latin typeface="Arial Narrow"/>
                <a:ea typeface="Arial Narrow"/>
                <a:cs typeface="Arial Narrow"/>
                <a:sym typeface="Arial Narrow"/>
              </a:rPr>
              <a:t> The chatbot is deployed on Hugging Face with a Streamlit interface, facilitating real-time, user-friendly interaction with scalable architecture.</a:t>
            </a:r>
            <a:endParaRPr sz="1200">
              <a:solidFill>
                <a:schemeClr val="dk1"/>
              </a:solidFill>
            </a:endParaRPr>
          </a:p>
        </p:txBody>
      </p:sp>
      <p:sp>
        <p:nvSpPr>
          <p:cNvPr id="255" name="Google Shape;255;p1"/>
          <p:cNvSpPr txBox="1"/>
          <p:nvPr/>
        </p:nvSpPr>
        <p:spPr>
          <a:xfrm>
            <a:off x="12374150" y="12490475"/>
            <a:ext cx="9654600" cy="19733100"/>
          </a:xfrm>
          <a:prstGeom prst="rect">
            <a:avLst/>
          </a:prstGeom>
          <a:noFill/>
          <a:ln>
            <a:noFill/>
          </a:ln>
        </p:spPr>
        <p:txBody>
          <a:bodyPr anchorCtr="0" anchor="t" bIns="45700" lIns="45700" spcFirstLastPara="1" rIns="45700" wrap="square" tIns="45700">
            <a:spAutoFit/>
          </a:bodyPr>
          <a:lstStyle/>
          <a:p>
            <a:pPr indent="0" lvl="2" marL="0" marR="0" rtl="0" algn="l">
              <a:lnSpc>
                <a:spcPct val="100000"/>
              </a:lnSpc>
              <a:spcBef>
                <a:spcPts val="0"/>
              </a:spcBef>
              <a:spcAft>
                <a:spcPts val="0"/>
              </a:spcAft>
              <a:buClr>
                <a:srgbClr val="000000"/>
              </a:buClr>
              <a:buSzPts val="2900"/>
              <a:buFont typeface="Arial Narrow"/>
              <a:buNone/>
            </a:pPr>
            <a:r>
              <a:rPr b="1" i="0" lang="en-US" sz="2900" u="none" cap="none" strike="noStrike">
                <a:solidFill>
                  <a:srgbClr val="000000"/>
                </a:solidFill>
                <a:latin typeface="Arial Narrow"/>
                <a:ea typeface="Arial Narrow"/>
                <a:cs typeface="Arial Narrow"/>
                <a:sym typeface="Arial Narrow"/>
              </a:rPr>
              <a:t>Technical Approach</a:t>
            </a:r>
            <a:endParaRPr/>
          </a:p>
          <a:p>
            <a:pPr indent="406389" lvl="2" marL="0" marR="0" rtl="0" algn="l">
              <a:lnSpc>
                <a:spcPct val="100000"/>
              </a:lnSpc>
              <a:spcBef>
                <a:spcPts val="0"/>
              </a:spcBef>
              <a:spcAft>
                <a:spcPts val="0"/>
              </a:spcAft>
              <a:buClr>
                <a:srgbClr val="000000"/>
              </a:buClr>
              <a:buSzPts val="2900"/>
              <a:buFont typeface="Arial Narrow"/>
              <a:buNone/>
            </a:pPr>
            <a:r>
              <a:t/>
            </a:r>
            <a:endParaRPr b="1" i="0" sz="2900" u="none" cap="none" strike="noStrike">
              <a:solidFill>
                <a:srgbClr val="000000"/>
              </a:solidFill>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The chatbot leverages a </a:t>
            </a:r>
            <a:r>
              <a:rPr b="1" i="0" lang="en-US" sz="2900" u="none" cap="none" strike="noStrike">
                <a:solidFill>
                  <a:srgbClr val="000000"/>
                </a:solidFill>
                <a:latin typeface="Arial Narrow"/>
                <a:ea typeface="Arial Narrow"/>
                <a:cs typeface="Arial Narrow"/>
                <a:sym typeface="Arial Narrow"/>
              </a:rPr>
              <a:t>Retrieval Augmented Generation (RAG) </a:t>
            </a:r>
            <a:r>
              <a:rPr b="0" i="0" lang="en-US" sz="2900" u="none" cap="none" strike="noStrike">
                <a:solidFill>
                  <a:srgbClr val="000000"/>
                </a:solidFill>
                <a:latin typeface="Arial Narrow"/>
                <a:ea typeface="Arial Narrow"/>
                <a:cs typeface="Arial Narrow"/>
                <a:sym typeface="Arial Narrow"/>
              </a:rPr>
              <a:t>framework to enhance response accuracy by integrating a robust retrieval system with generative language capabilities. A comprehensive knowledge base was created using the Pinecone Vector Database, which stores domain-specific data (finance and healthcare) alongside persona-based conversational datasets. Advanced preprocessing techniques, including tokenization, normalization, and embedding, ensure efficient data handling. Four large language models (LLMs)—GPT-4o, LlaMA 3.2, Gemma 2, and Mistral 7B—are fine-tuned to align with the specific communication styles of the personas. A system architecture diagram below illustrates the integration of LLMs, Pinecone database, and the RAG framework.</a:t>
            </a:r>
            <a:endParaRPr/>
          </a:p>
          <a:p>
            <a:pPr indent="0" lvl="2" marL="0" marR="0" rtl="0" algn="l">
              <a:lnSpc>
                <a:spcPct val="100000"/>
              </a:lnSpc>
              <a:spcBef>
                <a:spcPts val="0"/>
              </a:spcBef>
              <a:spcAft>
                <a:spcPts val="0"/>
              </a:spcAft>
              <a:buClr>
                <a:srgbClr val="000000"/>
              </a:buClr>
              <a:buSzPts val="2900"/>
              <a:buFont typeface="Arial Narrow"/>
              <a:buNone/>
            </a:pPr>
            <a:r>
              <a:t/>
            </a:r>
            <a:endParaRPr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sz="2900">
              <a:latin typeface="Arial Narrow"/>
              <a:ea typeface="Arial Narrow"/>
              <a:cs typeface="Arial Narrow"/>
              <a:sym typeface="Arial Narrow"/>
            </a:endParaRPr>
          </a:p>
          <a:p>
            <a:pPr indent="406389" lvl="2" marL="0" marR="0" rtl="0" algn="l">
              <a:lnSpc>
                <a:spcPct val="100000"/>
              </a:lnSpc>
              <a:spcBef>
                <a:spcPts val="0"/>
              </a:spcBef>
              <a:spcAft>
                <a:spcPts val="0"/>
              </a:spcAft>
              <a:buClr>
                <a:srgbClr val="000000"/>
              </a:buClr>
              <a:buSzPts val="2900"/>
              <a:buFont typeface="Arial Narrow"/>
              <a:buNone/>
            </a:pPr>
            <a:r>
              <a:t/>
            </a:r>
            <a:endParaRPr b="0" i="0" sz="2900" u="none" cap="none" strike="noStrike">
              <a:solidFill>
                <a:srgbClr val="000000"/>
              </a:solidFill>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t/>
            </a:r>
            <a:endParaRPr b="1" sz="2900">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rPr b="1" i="0" lang="en-US" sz="2900" u="none" cap="none" strike="noStrike">
                <a:solidFill>
                  <a:srgbClr val="000000"/>
                </a:solidFill>
                <a:latin typeface="Arial Narrow"/>
                <a:ea typeface="Arial Narrow"/>
                <a:cs typeface="Arial Narrow"/>
                <a:sym typeface="Arial Narrow"/>
              </a:rPr>
              <a:t>Evaluation Metrics</a:t>
            </a:r>
            <a:endParaRPr/>
          </a:p>
          <a:p>
            <a:pPr indent="406389" lvl="2" marL="0" marR="0" rtl="0" algn="l">
              <a:lnSpc>
                <a:spcPct val="100000"/>
              </a:lnSpc>
              <a:spcBef>
                <a:spcPts val="0"/>
              </a:spcBef>
              <a:spcAft>
                <a:spcPts val="0"/>
              </a:spcAft>
              <a:buClr>
                <a:srgbClr val="000000"/>
              </a:buClr>
              <a:buSzPts val="2900"/>
              <a:buFont typeface="Arial Narrow"/>
              <a:buNone/>
            </a:pPr>
            <a:r>
              <a:t/>
            </a:r>
            <a:endParaRPr b="1" i="0" sz="2900" u="none" cap="none" strike="noStrike">
              <a:solidFill>
                <a:srgbClr val="000000"/>
              </a:solidFill>
              <a:latin typeface="Arial Narrow"/>
              <a:ea typeface="Arial Narrow"/>
              <a:cs typeface="Arial Narrow"/>
              <a:sym typeface="Arial Narrow"/>
            </a:endParaRPr>
          </a:p>
          <a:p>
            <a:pPr indent="0" lvl="2" marL="0" marR="0" rtl="0" algn="l">
              <a:lnSpc>
                <a:spcPct val="100000"/>
              </a:lnSpc>
              <a:spcBef>
                <a:spcPts val="0"/>
              </a:spcBef>
              <a:spcAft>
                <a:spcPts val="0"/>
              </a:spcAft>
              <a:buClr>
                <a:srgbClr val="000000"/>
              </a:buClr>
              <a:buSzPts val="2900"/>
              <a:buFont typeface="Arial Narrow"/>
              <a:buNone/>
            </a:pPr>
            <a:r>
              <a:rPr b="0" i="0" lang="en-US" sz="2900" u="none" cap="none" strike="noStrike">
                <a:solidFill>
                  <a:srgbClr val="000000"/>
                </a:solidFill>
                <a:latin typeface="Arial Narrow"/>
                <a:ea typeface="Arial Narrow"/>
                <a:cs typeface="Arial Narrow"/>
                <a:sym typeface="Arial Narrow"/>
              </a:rPr>
              <a:t>The chatbot's performance was rigorously assessed using OpenAI Eval and DeepEval frameworks to ensure its reliability and alignment with project goals. The metrics included </a:t>
            </a:r>
            <a:r>
              <a:rPr b="1" i="0" lang="en-US" sz="2900" u="none" cap="none" strike="noStrike">
                <a:solidFill>
                  <a:srgbClr val="000000"/>
                </a:solidFill>
                <a:latin typeface="Arial Narrow"/>
                <a:ea typeface="Arial Narrow"/>
                <a:cs typeface="Arial Narrow"/>
                <a:sym typeface="Arial Narrow"/>
              </a:rPr>
              <a:t>accuracy</a:t>
            </a:r>
            <a:r>
              <a:rPr b="0" i="0" lang="en-US" sz="2900" u="none" cap="none" strike="noStrike">
                <a:solidFill>
                  <a:srgbClr val="000000"/>
                </a:solidFill>
                <a:latin typeface="Arial Narrow"/>
                <a:ea typeface="Arial Narrow"/>
                <a:cs typeface="Arial Narrow"/>
                <a:sym typeface="Arial Narrow"/>
              </a:rPr>
              <a:t>, </a:t>
            </a:r>
            <a:r>
              <a:rPr b="1" i="0" lang="en-US" sz="2900" u="none" cap="none" strike="noStrike">
                <a:solidFill>
                  <a:srgbClr val="000000"/>
                </a:solidFill>
                <a:latin typeface="Arial Narrow"/>
                <a:ea typeface="Arial Narrow"/>
                <a:cs typeface="Arial Narrow"/>
                <a:sym typeface="Arial Narrow"/>
              </a:rPr>
              <a:t>fluency</a:t>
            </a:r>
            <a:r>
              <a:rPr b="0" i="0" lang="en-US" sz="2900" u="none" cap="none" strike="noStrike">
                <a:solidFill>
                  <a:srgbClr val="000000"/>
                </a:solidFill>
                <a:latin typeface="Arial Narrow"/>
                <a:ea typeface="Arial Narrow"/>
                <a:cs typeface="Arial Narrow"/>
                <a:sym typeface="Arial Narrow"/>
              </a:rPr>
              <a:t>, and </a:t>
            </a:r>
            <a:r>
              <a:rPr b="1" i="0" lang="en-US" sz="2900" u="none" cap="none" strike="noStrike">
                <a:solidFill>
                  <a:srgbClr val="000000"/>
                </a:solidFill>
                <a:latin typeface="Arial Narrow"/>
                <a:ea typeface="Arial Narrow"/>
                <a:cs typeface="Arial Narrow"/>
                <a:sym typeface="Arial Narrow"/>
              </a:rPr>
              <a:t>coherence. </a:t>
            </a:r>
            <a:r>
              <a:rPr b="0" i="0" lang="en-US" sz="2900" u="none" cap="none" strike="noStrike">
                <a:solidFill>
                  <a:srgbClr val="000000"/>
                </a:solidFill>
                <a:latin typeface="Arial Narrow"/>
                <a:ea typeface="Arial Narrow"/>
                <a:cs typeface="Arial Narrow"/>
                <a:sym typeface="Arial Narrow"/>
              </a:rPr>
              <a:t>Quantitative metrics such as Precision, Recall, and F1-score are employed to evaluate the classification tasks, ensuring balance between false positives and false negatives. The </a:t>
            </a:r>
            <a:r>
              <a:rPr b="1" i="0" lang="en-US" sz="2900" u="none" cap="none" strike="noStrike">
                <a:solidFill>
                  <a:srgbClr val="000000"/>
                </a:solidFill>
                <a:latin typeface="Arial Narrow"/>
                <a:ea typeface="Arial Narrow"/>
                <a:cs typeface="Arial Narrow"/>
                <a:sym typeface="Arial Narrow"/>
              </a:rPr>
              <a:t>BERT Score</a:t>
            </a:r>
            <a:r>
              <a:rPr b="0" i="0" lang="en-US" sz="2900" u="none" cap="none" strike="noStrike">
                <a:solidFill>
                  <a:srgbClr val="000000"/>
                </a:solidFill>
                <a:latin typeface="Arial Narrow"/>
                <a:ea typeface="Arial Narrow"/>
                <a:cs typeface="Arial Narrow"/>
                <a:sym typeface="Arial Narrow"/>
              </a:rPr>
              <a:t> and </a:t>
            </a:r>
            <a:r>
              <a:rPr b="1" i="0" lang="en-US" sz="2900" u="none" cap="none" strike="noStrike">
                <a:solidFill>
                  <a:srgbClr val="000000"/>
                </a:solidFill>
                <a:latin typeface="Arial Narrow"/>
                <a:ea typeface="Arial Narrow"/>
                <a:cs typeface="Arial Narrow"/>
                <a:sym typeface="Arial Narrow"/>
              </a:rPr>
              <a:t>Perplexity</a:t>
            </a:r>
            <a:r>
              <a:rPr b="0" i="0" lang="en-US" sz="2900" u="none" cap="none" strike="noStrike">
                <a:solidFill>
                  <a:srgbClr val="000000"/>
                </a:solidFill>
                <a:latin typeface="Arial Narrow"/>
                <a:ea typeface="Arial Narrow"/>
                <a:cs typeface="Arial Narrow"/>
                <a:sym typeface="Arial Narrow"/>
              </a:rPr>
              <a:t> metrics provided insights into the semantic and predictive accuracy of the responses, while human evaluators qualitatively rated fluency and coherence on a predefined scale. Additionally, Q</a:t>
            </a:r>
            <a:r>
              <a:rPr b="1" i="0" lang="en-US" sz="2900" u="none" cap="none" strike="noStrike">
                <a:solidFill>
                  <a:srgbClr val="000000"/>
                </a:solidFill>
                <a:latin typeface="Arial Narrow"/>
                <a:ea typeface="Arial Narrow"/>
                <a:cs typeface="Arial Narrow"/>
                <a:sym typeface="Arial Narrow"/>
              </a:rPr>
              <a:t>uery Generation Time</a:t>
            </a:r>
            <a:r>
              <a:rPr b="0" i="0" lang="en-US" sz="2900" u="none" cap="none" strike="noStrike">
                <a:solidFill>
                  <a:srgbClr val="000000"/>
                </a:solidFill>
                <a:latin typeface="Arial Narrow"/>
                <a:ea typeface="Arial Narrow"/>
                <a:cs typeface="Arial Narrow"/>
                <a:sym typeface="Arial Narrow"/>
              </a:rPr>
              <a:t> is  used as a critical metric to measure the system's responsiveness, ensuring suitability for real-time applications. </a:t>
            </a:r>
            <a:endParaRPr/>
          </a:p>
        </p:txBody>
      </p:sp>
      <p:sp>
        <p:nvSpPr>
          <p:cNvPr id="256" name="Google Shape;256;p1"/>
          <p:cNvSpPr txBox="1"/>
          <p:nvPr/>
        </p:nvSpPr>
        <p:spPr>
          <a:xfrm>
            <a:off x="334775" y="674665"/>
            <a:ext cx="10292671" cy="1733807"/>
          </a:xfrm>
          <a:prstGeom prst="rect">
            <a:avLst/>
          </a:prstGeom>
          <a:noFill/>
          <a:ln>
            <a:noFill/>
          </a:ln>
        </p:spPr>
        <p:txBody>
          <a:bodyPr anchorCtr="0" anchor="t" bIns="40525" lIns="40525" spcFirstLastPara="1" rIns="40525" wrap="square" tIns="40525">
            <a:spAutoFit/>
          </a:bodyPr>
          <a:lstStyle/>
          <a:p>
            <a:pPr indent="0" lvl="0" marL="0" marR="0" rtl="0" algn="ctr">
              <a:lnSpc>
                <a:spcPct val="100000"/>
              </a:lnSpc>
              <a:spcBef>
                <a:spcPts val="0"/>
              </a:spcBef>
              <a:spcAft>
                <a:spcPts val="0"/>
              </a:spcAft>
              <a:buClr>
                <a:srgbClr val="FFFFFF"/>
              </a:buClr>
              <a:buSzPts val="5700"/>
              <a:buFont typeface="Arial"/>
              <a:buNone/>
            </a:pPr>
            <a:r>
              <a:rPr b="1" i="0" lang="en-US" sz="5700" u="none" cap="none" strike="noStrike">
                <a:solidFill>
                  <a:srgbClr val="FFFFFF"/>
                </a:solidFill>
                <a:latin typeface="Arial"/>
                <a:ea typeface="Arial"/>
                <a:cs typeface="Arial"/>
                <a:sym typeface="Arial"/>
              </a:rPr>
              <a:t>Applied Data Science Department</a:t>
            </a:r>
            <a:endParaRPr/>
          </a:p>
        </p:txBody>
      </p:sp>
      <p:sp>
        <p:nvSpPr>
          <p:cNvPr id="257" name="Google Shape;257;p1"/>
          <p:cNvSpPr txBox="1"/>
          <p:nvPr/>
        </p:nvSpPr>
        <p:spPr>
          <a:xfrm>
            <a:off x="33117705" y="674666"/>
            <a:ext cx="9894737" cy="3814889"/>
          </a:xfrm>
          <a:prstGeom prst="rect">
            <a:avLst/>
          </a:prstGeom>
          <a:noFill/>
          <a:ln>
            <a:noFill/>
          </a:ln>
        </p:spPr>
        <p:txBody>
          <a:bodyPr anchorCtr="0" anchor="t" bIns="40525" lIns="40525" spcFirstLastPara="1" rIns="40525" wrap="square" tIns="40525">
            <a:spAutoFit/>
          </a:bodyPr>
          <a:lstStyle/>
          <a:p>
            <a:pPr indent="0" lvl="0" marL="0" marR="0" rtl="0" algn="l">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Rathnakar, AradhyaAlva </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Basavaraju, BhavanKumar </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Panda, Mahamaya </a:t>
            </a:r>
            <a:endParaRPr b="0" i="0" sz="28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ReddyChappidi, ReddySaketh </a:t>
            </a:r>
            <a:endParaRPr/>
          </a:p>
          <a:p>
            <a:pPr indent="0" lvl="0" marL="0" marR="0" rtl="0" algn="l">
              <a:lnSpc>
                <a:spcPct val="100000"/>
              </a:lnSpc>
              <a:spcBef>
                <a:spcPts val="0"/>
              </a:spcBef>
              <a:spcAft>
                <a:spcPts val="0"/>
              </a:spcAft>
              <a:buClr>
                <a:srgbClr val="FFFFFF"/>
              </a:buClr>
              <a:buSzPts val="3600"/>
              <a:buFont typeface="Arial"/>
              <a:buNone/>
            </a:pPr>
            <a:r>
              <a:rPr b="1" i="0" lang="en-US" sz="3600" u="none" cap="none" strike="noStrike">
                <a:solidFill>
                  <a:srgbClr val="FFFFFF"/>
                </a:solidFill>
                <a:latin typeface="Arial"/>
                <a:ea typeface="Arial"/>
                <a:cs typeface="Arial"/>
                <a:sym typeface="Arial"/>
              </a:rPr>
              <a:t>KadariMallikarjuna​, ShashiKumar</a:t>
            </a:r>
            <a:br>
              <a:rPr b="1" i="0" lang="en-US" sz="3600" u="none" cap="none" strike="noStrike">
                <a:solidFill>
                  <a:srgbClr val="FFFFFF"/>
                </a:solidFill>
                <a:latin typeface="Arial"/>
                <a:ea typeface="Arial"/>
                <a:cs typeface="Arial"/>
                <a:sym typeface="Arial"/>
              </a:rPr>
            </a:br>
            <a:r>
              <a:rPr b="1" i="0" lang="en-US" sz="3600" u="none" cap="none" strike="noStrike">
                <a:solidFill>
                  <a:srgbClr val="FFFFFF"/>
                </a:solidFill>
                <a:latin typeface="Arial"/>
                <a:ea typeface="Arial"/>
                <a:cs typeface="Arial"/>
                <a:sym typeface="Arial"/>
              </a:rPr>
              <a:t>	</a:t>
            </a:r>
            <a:endParaRPr b="0" i="0" sz="2800" u="none" cap="none" strike="noStrike">
              <a:solidFill>
                <a:srgbClr val="000000"/>
              </a:solidFill>
              <a:latin typeface="Arial Narrow"/>
              <a:ea typeface="Arial Narrow"/>
              <a:cs typeface="Arial Narrow"/>
              <a:sym typeface="Arial Narrow"/>
            </a:endParaRPr>
          </a:p>
        </p:txBody>
      </p:sp>
      <p:sp>
        <p:nvSpPr>
          <p:cNvPr id="258" name="Google Shape;258;p1"/>
          <p:cNvSpPr txBox="1"/>
          <p:nvPr/>
        </p:nvSpPr>
        <p:spPr>
          <a:xfrm>
            <a:off x="698501" y="5671630"/>
            <a:ext cx="9969501" cy="487505"/>
          </a:xfrm>
          <a:prstGeom prst="rect">
            <a:avLst/>
          </a:prstGeom>
          <a:solidFill>
            <a:schemeClr val="accent2"/>
          </a:solidFill>
          <a:ln>
            <a:noFill/>
          </a:ln>
        </p:spPr>
        <p:txBody>
          <a:bodyPr anchorCtr="0" anchor="t" bIns="40550" lIns="40550" spcFirstLastPara="1" rIns="40550" wrap="square" tIns="40550">
            <a:spAutoFit/>
          </a:bodyPr>
          <a:lstStyle/>
          <a:p>
            <a:pPr indent="0" lvl="0" marL="0" marR="0" rtl="0" algn="ctr">
              <a:lnSpc>
                <a:spcPct val="100000"/>
              </a:lnSpc>
              <a:spcBef>
                <a:spcPts val="0"/>
              </a:spcBef>
              <a:spcAft>
                <a:spcPts val="0"/>
              </a:spcAft>
              <a:buClr>
                <a:srgbClr val="F8F8F8"/>
              </a:buClr>
              <a:buSzPts val="2800"/>
              <a:buFont typeface="Arial Narrow"/>
              <a:buNone/>
            </a:pPr>
            <a:r>
              <a:rPr b="1" i="0" lang="en-US" sz="2800" u="none" cap="none" strike="noStrike">
                <a:solidFill>
                  <a:srgbClr val="F8F8F8"/>
                </a:solidFill>
                <a:latin typeface="Arial Narrow"/>
                <a:ea typeface="Arial Narrow"/>
                <a:cs typeface="Arial Narrow"/>
                <a:sym typeface="Arial Narrow"/>
              </a:rPr>
              <a:t>Introduction</a:t>
            </a:r>
            <a:endParaRPr/>
          </a:p>
        </p:txBody>
      </p:sp>
      <p:pic>
        <p:nvPicPr>
          <p:cNvPr descr="Picture 2" id="259" name="Google Shape;259;p1"/>
          <p:cNvPicPr preferRelativeResize="0"/>
          <p:nvPr/>
        </p:nvPicPr>
        <p:blipFill rotWithShape="1">
          <a:blip r:embed="rId9">
            <a:alphaModFix/>
          </a:blip>
          <a:srcRect b="0" l="0" r="0" t="0"/>
          <a:stretch/>
        </p:blipFill>
        <p:spPr>
          <a:xfrm>
            <a:off x="3224951" y="11404702"/>
            <a:ext cx="4512340" cy="3562903"/>
          </a:xfrm>
          <a:prstGeom prst="rect">
            <a:avLst/>
          </a:prstGeom>
          <a:noFill/>
          <a:ln>
            <a:noFill/>
          </a:ln>
        </p:spPr>
      </p:pic>
      <p:pic>
        <p:nvPicPr>
          <p:cNvPr descr="AD_4nXcTVK4OlocVgTaJ1I0aREFuwUsep0ABzFJ7BR9nWSJoEkt9KHbylMY_Z84egrE-Ph3Qlg8vDOTQViluQSpDoC-n00q7bVPjBORS4vQnlXDP9KPBAUH8Gz8OYybRG6oJYyiUWgGJ.png" id="260" name="Google Shape;260;p1"/>
          <p:cNvPicPr preferRelativeResize="0"/>
          <p:nvPr/>
        </p:nvPicPr>
        <p:blipFill rotWithShape="1">
          <a:blip r:embed="rId10">
            <a:alphaModFix/>
          </a:blip>
          <a:srcRect b="0" l="0" r="0" t="0"/>
          <a:stretch/>
        </p:blipFill>
        <p:spPr>
          <a:xfrm>
            <a:off x="1313361" y="21891239"/>
            <a:ext cx="8989548" cy="4584667"/>
          </a:xfrm>
          <a:prstGeom prst="rect">
            <a:avLst/>
          </a:prstGeom>
          <a:noFill/>
          <a:ln>
            <a:noFill/>
          </a:ln>
        </p:spPr>
      </p:pic>
      <p:sp>
        <p:nvSpPr>
          <p:cNvPr id="261" name="Google Shape;261;p1"/>
          <p:cNvSpPr txBox="1"/>
          <p:nvPr/>
        </p:nvSpPr>
        <p:spPr>
          <a:xfrm>
            <a:off x="33645475" y="27534525"/>
            <a:ext cx="8989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Arial Narrow"/>
                <a:ea typeface="Arial Narrow"/>
                <a:cs typeface="Arial Narrow"/>
                <a:sym typeface="Arial Narrow"/>
              </a:rPr>
              <a:t>We extend our deepest gratitude to Dr. Simon Shim and Dr. Lee C. Chang for their invaluable guidance and expert advice throughout the course of this project. Their insights and expertise in the field of Applied Data Science have been instrumental in shaping our approach and methodologies. Their willingness to impart knowledge and provide continuous support has profoundly impacted our academic journey and professional growth. We are truly grateful for their patience, mentorship, and significant contributions to our learning experience and project success.</a:t>
            </a:r>
            <a:endParaRPr sz="2800">
              <a:solidFill>
                <a:schemeClr val="dk1"/>
              </a:solidFill>
              <a:latin typeface="Arial Narrow"/>
              <a:ea typeface="Arial Narrow"/>
              <a:cs typeface="Arial Narrow"/>
              <a:sym typeface="Arial Narrow"/>
            </a:endParaRPr>
          </a:p>
        </p:txBody>
      </p:sp>
      <p:pic>
        <p:nvPicPr>
          <p:cNvPr descr="AD_4nXcAM84BlX0aEbafghdY0WecA-ft7bInTqBw_2b6Utu55K5nwomiP6AD3zqX-fW9-zuK6dlyqSGNClJ_XPMOMspvFxu3TqwoHRfWPqhlC0Lh5zgo9dMbJZr3vGPMcPAVOiVpuehj.png" id="262" name="Google Shape;262;p1"/>
          <p:cNvPicPr preferRelativeResize="0"/>
          <p:nvPr/>
        </p:nvPicPr>
        <p:blipFill rotWithShape="1">
          <a:blip r:embed="rId11">
            <a:alphaModFix/>
          </a:blip>
          <a:srcRect b="0" l="0" r="0" t="0"/>
          <a:stretch/>
        </p:blipFill>
        <p:spPr>
          <a:xfrm>
            <a:off x="12419860" y="19319233"/>
            <a:ext cx="8113574" cy="5378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AABAC9"/>
      </a:lt1>
      <a:dk2>
        <a:srgbClr val="A7A7A7"/>
      </a:dk2>
      <a:lt2>
        <a:srgbClr val="535353"/>
      </a:lt2>
      <a:accent1>
        <a:srgbClr val="D7D7D7"/>
      </a:accent1>
      <a:accent2>
        <a:srgbClr val="003466"/>
      </a:accent2>
      <a:accent3>
        <a:srgbClr val="D2D9E1"/>
      </a:accent3>
      <a:accent4>
        <a:srgbClr val="707070"/>
      </a:accent4>
      <a:accent5>
        <a:srgbClr val="E8E8E8"/>
      </a:accent5>
      <a:accent6>
        <a:srgbClr val="002E5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D7D7D7"/>
      </a:accent1>
      <a:accent2>
        <a:srgbClr val="003466"/>
      </a:accent2>
      <a:accent3>
        <a:srgbClr val="D2D9E1"/>
      </a:accent3>
      <a:accent4>
        <a:srgbClr val="707070"/>
      </a:accent4>
      <a:accent5>
        <a:srgbClr val="E8E8E8"/>
      </a:accent5>
      <a:accent6>
        <a:srgbClr val="002E5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