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5" r:id="rId6"/>
    <p:sldId id="279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5" r:id="rId15"/>
    <p:sldId id="287" r:id="rId16"/>
    <p:sldId id="28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033" autoAdjust="0"/>
  </p:normalViewPr>
  <p:slideViewPr>
    <p:cSldViewPr snapToGrid="0" snapToObjects="1">
      <p:cViewPr varScale="1">
        <p:scale>
          <a:sx n="70" d="100"/>
          <a:sy n="70" d="100"/>
        </p:scale>
        <p:origin x="58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Port Scanning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C1562-0BC1-B959-14D7-4C7E53495777}"/>
              </a:ext>
            </a:extLst>
          </p:cNvPr>
          <p:cNvSpPr txBox="1"/>
          <p:nvPr/>
        </p:nvSpPr>
        <p:spPr>
          <a:xfrm>
            <a:off x="424543" y="250371"/>
            <a:ext cx="11549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Telnet Server Name / Server IP Port No.</a:t>
            </a:r>
          </a:p>
          <a:p>
            <a:endParaRPr lang="en-US"/>
          </a:p>
          <a:p>
            <a:r>
              <a:rPr lang="en-US"/>
              <a:t>		Telnet google.com 80 / 443</a:t>
            </a:r>
          </a:p>
          <a:p>
            <a:endParaRPr lang="en-US"/>
          </a:p>
          <a:p>
            <a:r>
              <a:rPr lang="en-US"/>
              <a:t>		if the connection started the port is open and avilabile </a:t>
            </a:r>
          </a:p>
          <a:p>
            <a:endParaRPr lang="en-US" dirty="0"/>
          </a:p>
        </p:txBody>
      </p:sp>
      <p:pic>
        <p:nvPicPr>
          <p:cNvPr id="4" name="Picture 3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D15FC409-E100-E932-4EBE-5D5BA0655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5" t="19546" r="37444" b="53182"/>
          <a:stretch/>
        </p:blipFill>
        <p:spPr>
          <a:xfrm>
            <a:off x="1423555" y="2379517"/>
            <a:ext cx="8146472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C1562-0BC1-B959-14D7-4C7E53495777}"/>
              </a:ext>
            </a:extLst>
          </p:cNvPr>
          <p:cNvSpPr txBox="1"/>
          <p:nvPr/>
        </p:nvSpPr>
        <p:spPr>
          <a:xfrm>
            <a:off x="424543" y="250371"/>
            <a:ext cx="11549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 Server Name / Server IP Port No.</a:t>
            </a:r>
          </a:p>
          <a:p>
            <a:endParaRPr lang="en-US" dirty="0"/>
          </a:p>
          <a:p>
            <a:r>
              <a:rPr lang="en-US" dirty="0"/>
              <a:t>		Telnet google.com 21 / 22</a:t>
            </a:r>
          </a:p>
          <a:p>
            <a:endParaRPr lang="en-US" dirty="0"/>
          </a:p>
          <a:p>
            <a:r>
              <a:rPr lang="en-US" dirty="0"/>
              <a:t>		if the connection did not start then the port is closed 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244B5B-9DD0-E85D-04C6-0CA869472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2" t="19545" r="10597" b="37123"/>
          <a:stretch/>
        </p:blipFill>
        <p:spPr>
          <a:xfrm>
            <a:off x="1007918" y="2202872"/>
            <a:ext cx="9507682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BDA74-72B1-4E30-621A-DE1EC41D5F75}"/>
              </a:ext>
            </a:extLst>
          </p:cNvPr>
          <p:cNvSpPr txBox="1"/>
          <p:nvPr/>
        </p:nvSpPr>
        <p:spPr>
          <a:xfrm>
            <a:off x="498764" y="1791689"/>
            <a:ext cx="11315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order to automate the code we are using python code </a:t>
            </a:r>
          </a:p>
          <a:p>
            <a:endParaRPr lang="en-US" sz="3200" dirty="0"/>
          </a:p>
          <a:p>
            <a:r>
              <a:rPr lang="en-US" sz="3200" dirty="0"/>
              <a:t>	- we started by importing two main library Socket and </a:t>
            </a:r>
            <a:r>
              <a:rPr lang="en-US" sz="3200" dirty="0" err="1"/>
              <a:t>tkinter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028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90DF35A-BAB0-3644-9D59-8765240B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DC6BE-27BA-A15D-C417-B58B17903F90}"/>
              </a:ext>
            </a:extLst>
          </p:cNvPr>
          <p:cNvSpPr txBox="1"/>
          <p:nvPr/>
        </p:nvSpPr>
        <p:spPr>
          <a:xfrm>
            <a:off x="163286" y="1166842"/>
            <a:ext cx="11865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Ports are communication endpoints that enable computers to send and receive data over a network.</a:t>
            </a:r>
          </a:p>
          <a:p>
            <a:endParaRPr lang="en-US" sz="3600" dirty="0"/>
          </a:p>
          <a:p>
            <a:r>
              <a:rPr lang="en-US" sz="3600" dirty="0">
                <a:effectLst/>
                <a:latin typeface="Segoe UI" panose="020B0502040204020203" pitchFamily="34" charset="0"/>
              </a:rPr>
              <a:t>	Ports are </a:t>
            </a:r>
            <a:r>
              <a:rPr lang="en-US" sz="3600" dirty="0" err="1">
                <a:effectLst/>
                <a:latin typeface="Segoe UI" panose="020B0502040204020203" pitchFamily="34" charset="0"/>
              </a:rPr>
              <a:t>softwarebased</a:t>
            </a:r>
            <a:r>
              <a:rPr lang="en-US" sz="3600" dirty="0">
                <a:effectLst/>
                <a:latin typeface="Segoe UI" panose="020B0502040204020203" pitchFamily="34" charset="0"/>
              </a:rPr>
              <a:t>(virtual) and managed by a </a:t>
            </a:r>
          </a:p>
          <a:p>
            <a:r>
              <a:rPr lang="en-US" sz="3600" dirty="0">
                <a:effectLst/>
                <a:latin typeface="Segoe UI" panose="020B0502040204020203" pitchFamily="34" charset="0"/>
              </a:rPr>
              <a:t>computer's operating system. Each port is associated with a specific process or service. Ports allow computers to </a:t>
            </a:r>
          </a:p>
          <a:p>
            <a:r>
              <a:rPr lang="en-US" sz="3600">
                <a:effectLst/>
                <a:latin typeface="Segoe UI" panose="020B0502040204020203" pitchFamily="34" charset="0"/>
              </a:rPr>
              <a:t>easily </a:t>
            </a:r>
            <a:r>
              <a:rPr lang="en-US" sz="3600" dirty="0">
                <a:effectLst/>
                <a:latin typeface="Segoe UI" panose="020B0502040204020203" pitchFamily="34" charset="0"/>
              </a:rPr>
              <a:t>differentiate between different kinds of traffic ( Web , Email …..)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96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DC6BE-27BA-A15D-C417-B58B17903F90}"/>
              </a:ext>
            </a:extLst>
          </p:cNvPr>
          <p:cNvSpPr txBox="1"/>
          <p:nvPr/>
        </p:nvSpPr>
        <p:spPr>
          <a:xfrm>
            <a:off x="751114" y="2144485"/>
            <a:ext cx="10863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</a:t>
            </a:r>
          </a:p>
          <a:p>
            <a:r>
              <a:rPr lang="en-US" sz="3600" dirty="0"/>
              <a:t>	Port scanning is a technique used to identify open ports on a computer or network device.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862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9AAE9-D6ED-1DDF-135A-00853AD1D091}"/>
              </a:ext>
            </a:extLst>
          </p:cNvPr>
          <p:cNvSpPr txBox="1"/>
          <p:nvPr/>
        </p:nvSpPr>
        <p:spPr>
          <a:xfrm>
            <a:off x="506185" y="2471057"/>
            <a:ext cx="10918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The purpose of this program is to automate the process of port scanning using Python Library (SOCKET) instead of using the traditional way of CLI.</a:t>
            </a:r>
          </a:p>
        </p:txBody>
      </p:sp>
    </p:spTree>
    <p:extLst>
      <p:ext uri="{BB962C8B-B14F-4D97-AF65-F5344CB8AC3E}">
        <p14:creationId xmlns:p14="http://schemas.microsoft.com/office/powerpoint/2010/main" val="213123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A3DBC-5ED0-8DD6-4E7B-6B7B286B482C}"/>
              </a:ext>
            </a:extLst>
          </p:cNvPr>
          <p:cNvSpPr txBox="1"/>
          <p:nvPr/>
        </p:nvSpPr>
        <p:spPr>
          <a:xfrm>
            <a:off x="468086" y="435429"/>
            <a:ext cx="113429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 Method:</a:t>
            </a:r>
          </a:p>
          <a:p>
            <a:r>
              <a:rPr lang="en-US" sz="3200" dirty="0"/>
              <a:t>1-check the server ( destination) is up and running  </a:t>
            </a:r>
          </a:p>
          <a:p>
            <a:endParaRPr lang="en-US" sz="3200" dirty="0"/>
          </a:p>
          <a:p>
            <a:r>
              <a:rPr lang="en-US" sz="3200" dirty="0"/>
              <a:t>2-check the network availability and reachability between the client (my pc) and the server</a:t>
            </a:r>
          </a:p>
          <a:p>
            <a:r>
              <a:rPr lang="en-US" sz="3200" dirty="0"/>
              <a:t>   using ICMP Protocol (Ping command)</a:t>
            </a:r>
          </a:p>
          <a:p>
            <a:r>
              <a:rPr lang="en-US" sz="3200" dirty="0"/>
              <a:t>  </a:t>
            </a:r>
          </a:p>
          <a:p>
            <a:r>
              <a:rPr lang="en-US" sz="3200" dirty="0"/>
              <a:t>  -&gt; taking google as an example:</a:t>
            </a:r>
          </a:p>
          <a:p>
            <a:endParaRPr lang="en-US" sz="3200" dirty="0"/>
          </a:p>
          <a:p>
            <a:r>
              <a:rPr lang="en-US" sz="3200" dirty="0"/>
              <a:t>	open CMD Window 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946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77961-173E-A601-F119-583C13718451}"/>
              </a:ext>
            </a:extLst>
          </p:cNvPr>
          <p:cNvSpPr txBox="1"/>
          <p:nvPr/>
        </p:nvSpPr>
        <p:spPr>
          <a:xfrm>
            <a:off x="642257" y="1600200"/>
            <a:ext cx="113755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-if it is well known to DNS and its name could be resolved we use the name if not we use the IP</a:t>
            </a:r>
          </a:p>
          <a:p>
            <a:r>
              <a:rPr lang="en-US" sz="3200" dirty="0"/>
              <a:t>Google.com -&gt; 216.58.204.238</a:t>
            </a:r>
          </a:p>
          <a:p>
            <a:endParaRPr lang="en-US" sz="3200" dirty="0"/>
          </a:p>
          <a:p>
            <a:r>
              <a:rPr lang="en-US" sz="3200" dirty="0"/>
              <a:t>-if it came with reply , then we have passed the first two steps we follow with the next step 	( port scanning  )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0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F4BDCD6C-F90A-2F90-F7B6-EF7B8DDA8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r="796" b="5757"/>
          <a:stretch/>
        </p:blipFill>
        <p:spPr>
          <a:xfrm>
            <a:off x="0" y="249382"/>
            <a:ext cx="12095018" cy="62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2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F38B5-E885-93DB-D3BF-6C847FA5EA60}"/>
              </a:ext>
            </a:extLst>
          </p:cNvPr>
          <p:cNvSpPr txBox="1"/>
          <p:nvPr/>
        </p:nvSpPr>
        <p:spPr>
          <a:xfrm>
            <a:off x="696686" y="2111829"/>
            <a:ext cx="117892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on windows we cannot use ping command to check on the port availability , maybe on </a:t>
            </a:r>
            <a:r>
              <a:rPr lang="en-US" sz="3200" dirty="0" err="1"/>
              <a:t>linux</a:t>
            </a:r>
            <a:r>
              <a:rPr lang="en-US" sz="3200" dirty="0"/>
              <a:t> or kali would be available.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Instead we use telnet command with specifying the </a:t>
            </a:r>
            <a:r>
              <a:rPr lang="en-US" sz="3200" dirty="0" err="1"/>
              <a:t>dest</a:t>
            </a:r>
            <a:r>
              <a:rPr lang="en-US" sz="3200" dirty="0"/>
              <a:t>. port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		we start by scanning well known ports like 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F38B5-E885-93DB-D3BF-6C847FA5EA60}"/>
              </a:ext>
            </a:extLst>
          </p:cNvPr>
          <p:cNvSpPr txBox="1"/>
          <p:nvPr/>
        </p:nvSpPr>
        <p:spPr>
          <a:xfrm>
            <a:off x="489857" y="130629"/>
            <a:ext cx="1178922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Well Known Port number: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          </a:t>
            </a:r>
            <a:r>
              <a:rPr lang="en-US" dirty="0"/>
              <a:t>21	FTP (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Transfare</a:t>
            </a:r>
            <a:r>
              <a:rPr lang="en-US" dirty="0"/>
              <a:t>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22	SSH ( Network device communication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23	Telnet ( Network device com21	FTP (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Transfare</a:t>
            </a:r>
            <a:r>
              <a:rPr lang="en-US" dirty="0"/>
              <a:t>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22	SSH ( Network device communication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23	Telnet ( Network device communication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25	SMTP ( mail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49	TACACS ( </a:t>
            </a:r>
            <a:r>
              <a:rPr lang="en-US" dirty="0" err="1"/>
              <a:t>Centeral</a:t>
            </a:r>
            <a:r>
              <a:rPr lang="en-US" dirty="0"/>
              <a:t> Authentication Server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53	DNS</a:t>
            </a:r>
          </a:p>
          <a:p>
            <a:pPr marL="457200" indent="-457200">
              <a:buFontTx/>
              <a:buChar char="-"/>
            </a:pPr>
            <a:r>
              <a:rPr lang="en-US" dirty="0"/>
              <a:t>		80	HTTP</a:t>
            </a:r>
          </a:p>
          <a:p>
            <a:pPr marL="457200" indent="-457200">
              <a:buFontTx/>
              <a:buChar char="-"/>
            </a:pPr>
            <a:r>
              <a:rPr lang="en-US" dirty="0"/>
              <a:t>		110	PoP3</a:t>
            </a:r>
          </a:p>
          <a:p>
            <a:pPr marL="457200" indent="-457200">
              <a:buFontTx/>
              <a:buChar char="-"/>
            </a:pPr>
            <a:r>
              <a:rPr lang="en-US" dirty="0"/>
              <a:t>		443	HTTPS</a:t>
            </a:r>
          </a:p>
          <a:p>
            <a:pPr marL="457200" indent="-457200">
              <a:buFontTx/>
              <a:buChar char="-"/>
            </a:pPr>
            <a:r>
              <a:rPr lang="en-US" dirty="0"/>
              <a:t>		465     SMTP TCP</a:t>
            </a:r>
          </a:p>
          <a:p>
            <a:pPr marL="457200" indent="-457200">
              <a:buFontTx/>
              <a:buChar char="-"/>
            </a:pPr>
            <a:r>
              <a:rPr lang="en-US" dirty="0"/>
              <a:t>		3389 	RDP (Remote desktop connection)</a:t>
            </a:r>
            <a:r>
              <a:rPr lang="en-US" dirty="0" err="1"/>
              <a:t>munication</a:t>
            </a:r>
            <a:r>
              <a:rPr lang="en-US" dirty="0"/>
              <a:t>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25	SMTP ( mail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49	TACACS ( </a:t>
            </a:r>
            <a:r>
              <a:rPr lang="en-US" dirty="0" err="1"/>
              <a:t>Centeral</a:t>
            </a:r>
            <a:r>
              <a:rPr lang="en-US" dirty="0"/>
              <a:t> Authentication Server )</a:t>
            </a:r>
          </a:p>
          <a:p>
            <a:pPr marL="457200" indent="-457200">
              <a:buFontTx/>
              <a:buChar char="-"/>
            </a:pPr>
            <a:r>
              <a:rPr lang="en-US" dirty="0"/>
              <a:t>		53	DNS</a:t>
            </a:r>
          </a:p>
          <a:p>
            <a:pPr marL="457200" indent="-457200">
              <a:buFontTx/>
              <a:buChar char="-"/>
            </a:pPr>
            <a:r>
              <a:rPr lang="en-US" dirty="0"/>
              <a:t>		80	HTTP</a:t>
            </a:r>
          </a:p>
          <a:p>
            <a:pPr marL="457200" indent="-457200">
              <a:buFontTx/>
              <a:buChar char="-"/>
            </a:pPr>
            <a:r>
              <a:rPr lang="en-US" dirty="0"/>
              <a:t>		110	PoP3</a:t>
            </a:r>
          </a:p>
          <a:p>
            <a:pPr marL="457200" indent="-457200">
              <a:buFontTx/>
              <a:buChar char="-"/>
            </a:pPr>
            <a:r>
              <a:rPr lang="en-US" dirty="0"/>
              <a:t>		443	HTTPS</a:t>
            </a:r>
          </a:p>
          <a:p>
            <a:pPr marL="457200" indent="-457200">
              <a:buFontTx/>
              <a:buChar char="-"/>
            </a:pPr>
            <a:r>
              <a:rPr lang="en-US" dirty="0"/>
              <a:t>		465     SMTP TCP</a:t>
            </a:r>
          </a:p>
        </p:txBody>
      </p:sp>
    </p:spTree>
    <p:extLst>
      <p:ext uri="{BB962C8B-B14F-4D97-AF65-F5344CB8AC3E}">
        <p14:creationId xmlns:p14="http://schemas.microsoft.com/office/powerpoint/2010/main" val="408470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703</TotalTime>
  <Words>511</Words>
  <Application>Microsoft Office PowerPoint</Application>
  <PresentationFormat>Widescreen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Celestial</vt:lpstr>
      <vt:lpstr>Port Scanning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Scanning</dc:title>
  <dc:creator>Maha Ibrahim</dc:creator>
  <cp:lastModifiedBy>Maha Ibrahim</cp:lastModifiedBy>
  <cp:revision>4</cp:revision>
  <dcterms:created xsi:type="dcterms:W3CDTF">2024-05-12T18:04:19Z</dcterms:created>
  <dcterms:modified xsi:type="dcterms:W3CDTF">2024-05-13T05:47:20Z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