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 id="2147483660" r:id="rId2"/>
  </p:sldMasterIdLst>
  <p:notesMasterIdLst>
    <p:notesMasterId r:id="rId18"/>
  </p:notesMasterIdLst>
  <p:sldIdLst>
    <p:sldId id="341" r:id="rId3"/>
    <p:sldId id="257" r:id="rId4"/>
    <p:sldId id="256" r:id="rId5"/>
    <p:sldId id="343" r:id="rId6"/>
    <p:sldId id="345" r:id="rId7"/>
    <p:sldId id="346" r:id="rId8"/>
    <p:sldId id="258" r:id="rId9"/>
    <p:sldId id="259" r:id="rId10"/>
    <p:sldId id="260" r:id="rId11"/>
    <p:sldId id="364" r:id="rId12"/>
    <p:sldId id="363" r:id="rId13"/>
    <p:sldId id="366" r:id="rId14"/>
    <p:sldId id="365" r:id="rId15"/>
    <p:sldId id="367" r:id="rId16"/>
    <p:sldId id="36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DM Sans" panose="020B0604020202020204" charset="0"/>
      <p:regular r:id="rId23"/>
      <p:bold r:id="rId24"/>
      <p:italic r:id="rId25"/>
      <p:boldItalic r:id="rId26"/>
    </p:embeddedFont>
    <p:embeddedFont>
      <p:font typeface="Open Sans" panose="020B0604020202020204" charset="0"/>
      <p:regular r:id="rId27"/>
      <p:bold r:id="rId28"/>
      <p:italic r:id="rId29"/>
      <p:boldItalic r:id="rId30"/>
    </p:embeddedFont>
    <p:embeddedFont>
      <p:font typeface="Poppins"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DC42DB-DD16-1620-D0BE-D43CEF0FEC69}" v="30" dt="2023-10-01T10:48:24.757"/>
    <p1510:client id="{6268ED83-CEE6-E68B-2CE7-09FF60F7C705}" v="34" dt="2023-10-29T14:21:40.664"/>
    <p1510:client id="{91DC9E41-8E63-10D2-4B38-FCF4035A2E07}" v="1" dt="2023-10-02T03:32:44.336"/>
    <p1510:client id="{BD65FF0C-235B-C08B-D1E3-DAFDF5DA9215}" v="682" dt="2023-10-29T15:33:26.639"/>
    <p1510:client id="{CDFB51B1-DACE-BF04-2179-546D1717A3D2}" v="422" dt="2023-10-01T07:32:42.051"/>
    <p1510:client id="{E2C9D5F0-397D-348C-081C-6EBAAD039283}" v="148" dt="2023-10-01T09:03:30.410"/>
  </p1510:revLst>
</p1510:revInfo>
</file>

<file path=ppt/tableStyles.xml><?xml version="1.0" encoding="utf-8"?>
<a:tblStyleLst xmlns:a="http://schemas.openxmlformats.org/drawingml/2006/main" def="{B60FED81-965C-4BCC-9563-BD3DF154D3FF}">
  <a:tblStyle styleId="{B60FED81-965C-4BCC-9563-BD3DF154D3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microsoft.com/office/2016/11/relationships/changesInfo" Target="changesInfos/changesInfo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MMAD MAMMADOV" userId="S::b065692021@asoiu.edu.az::2dbc6cee-82d0-4981-9a3e-8b9f294863d0" providerId="AD" clId="Web-{CDFB51B1-DACE-BF04-2179-546D1717A3D2}"/>
    <pc:docChg chg="addSld delSld modSld sldOrd addMainMaster modMainMaster">
      <pc:chgData name="MAHAMMAD MAMMADOV" userId="S::b065692021@asoiu.edu.az::2dbc6cee-82d0-4981-9a3e-8b9f294863d0" providerId="AD" clId="Web-{CDFB51B1-DACE-BF04-2179-546D1717A3D2}" dt="2023-10-01T07:32:42.051" v="382"/>
      <pc:docMkLst>
        <pc:docMk/>
      </pc:docMkLst>
      <pc:sldChg chg="addSp delSp modSp ord delAnim">
        <pc:chgData name="MAHAMMAD MAMMADOV" userId="S::b065692021@asoiu.edu.az::2dbc6cee-82d0-4981-9a3e-8b9f294863d0" providerId="AD" clId="Web-{CDFB51B1-DACE-BF04-2179-546D1717A3D2}" dt="2023-10-01T05:56:09.869" v="108"/>
        <pc:sldMkLst>
          <pc:docMk/>
          <pc:sldMk cId="0" sldId="256"/>
        </pc:sldMkLst>
        <pc:spChg chg="add del mod">
          <ac:chgData name="MAHAMMAD MAMMADOV" userId="S::b065692021@asoiu.edu.az::2dbc6cee-82d0-4981-9a3e-8b9f294863d0" providerId="AD" clId="Web-{CDFB51B1-DACE-BF04-2179-546D1717A3D2}" dt="2023-10-01T05:49:15.663" v="79"/>
          <ac:spMkLst>
            <pc:docMk/>
            <pc:sldMk cId="0" sldId="256"/>
            <ac:spMk id="3" creationId="{A9C8C883-DAC0-0C5B-D34F-68B7BFC93996}"/>
          </ac:spMkLst>
        </pc:spChg>
        <pc:spChg chg="mod">
          <ac:chgData name="MAHAMMAD MAMMADOV" userId="S::b065692021@asoiu.edu.az::2dbc6cee-82d0-4981-9a3e-8b9f294863d0" providerId="AD" clId="Web-{CDFB51B1-DACE-BF04-2179-546D1717A3D2}" dt="2023-10-01T05:53:03.392" v="96" actId="20577"/>
          <ac:spMkLst>
            <pc:docMk/>
            <pc:sldMk cId="0" sldId="256"/>
            <ac:spMk id="2599" creationId="{00000000-0000-0000-0000-000000000000}"/>
          </ac:spMkLst>
        </pc:spChg>
        <pc:spChg chg="del">
          <ac:chgData name="MAHAMMAD MAMMADOV" userId="S::b065692021@asoiu.edu.az::2dbc6cee-82d0-4981-9a3e-8b9f294863d0" providerId="AD" clId="Web-{CDFB51B1-DACE-BF04-2179-546D1717A3D2}" dt="2023-10-01T05:49:10.819" v="78"/>
          <ac:spMkLst>
            <pc:docMk/>
            <pc:sldMk cId="0" sldId="256"/>
            <ac:spMk id="2600" creationId="{00000000-0000-0000-0000-000000000000}"/>
          </ac:spMkLst>
        </pc:spChg>
      </pc:sldChg>
      <pc:sldChg chg="modSp ord">
        <pc:chgData name="MAHAMMAD MAMMADOV" userId="S::b065692021@asoiu.edu.az::2dbc6cee-82d0-4981-9a3e-8b9f294863d0" providerId="AD" clId="Web-{CDFB51B1-DACE-BF04-2179-546D1717A3D2}" dt="2023-10-01T05:53:09.689" v="97" actId="20577"/>
        <pc:sldMkLst>
          <pc:docMk/>
          <pc:sldMk cId="0" sldId="257"/>
        </pc:sldMkLst>
        <pc:spChg chg="mod">
          <ac:chgData name="MAHAMMAD MAMMADOV" userId="S::b065692021@asoiu.edu.az::2dbc6cee-82d0-4981-9a3e-8b9f294863d0" providerId="AD" clId="Web-{CDFB51B1-DACE-BF04-2179-546D1717A3D2}" dt="2023-10-01T05:53:09.689" v="97" actId="20577"/>
          <ac:spMkLst>
            <pc:docMk/>
            <pc:sldMk cId="0" sldId="257"/>
            <ac:spMk id="2606" creationId="{00000000-0000-0000-0000-000000000000}"/>
          </ac:spMkLst>
        </pc:spChg>
      </pc:sldChg>
      <pc:sldChg chg="addSp delSp modSp mod modClrScheme delAnim chgLayout">
        <pc:chgData name="MAHAMMAD MAMMADOV" userId="S::b065692021@asoiu.edu.az::2dbc6cee-82d0-4981-9a3e-8b9f294863d0" providerId="AD" clId="Web-{CDFB51B1-DACE-BF04-2179-546D1717A3D2}" dt="2023-10-01T07:02:33.692" v="188" actId="14100"/>
        <pc:sldMkLst>
          <pc:docMk/>
          <pc:sldMk cId="0" sldId="258"/>
        </pc:sldMkLst>
        <pc:spChg chg="add del mod">
          <ac:chgData name="MAHAMMAD MAMMADOV" userId="S::b065692021@asoiu.edu.az::2dbc6cee-82d0-4981-9a3e-8b9f294863d0" providerId="AD" clId="Web-{CDFB51B1-DACE-BF04-2179-546D1717A3D2}" dt="2023-10-01T05:55:14.351" v="104"/>
          <ac:spMkLst>
            <pc:docMk/>
            <pc:sldMk cId="0" sldId="258"/>
            <ac:spMk id="3" creationId="{822FBE13-A3F3-2278-A890-DCCC44F02D71}"/>
          </ac:spMkLst>
        </pc:spChg>
        <pc:spChg chg="add del mod">
          <ac:chgData name="MAHAMMAD MAMMADOV" userId="S::b065692021@asoiu.edu.az::2dbc6cee-82d0-4981-9a3e-8b9f294863d0" providerId="AD" clId="Web-{CDFB51B1-DACE-BF04-2179-546D1717A3D2}" dt="2023-10-01T06:26:53.518" v="169"/>
          <ac:spMkLst>
            <pc:docMk/>
            <pc:sldMk cId="0" sldId="258"/>
            <ac:spMk id="5" creationId="{D7A6C64A-4C5E-A99E-680A-C2FE83DC2AFA}"/>
          </ac:spMkLst>
        </pc:spChg>
        <pc:spChg chg="del mod">
          <ac:chgData name="MAHAMMAD MAMMADOV" userId="S::b065692021@asoiu.edu.az::2dbc6cee-82d0-4981-9a3e-8b9f294863d0" providerId="AD" clId="Web-{CDFB51B1-DACE-BF04-2179-546D1717A3D2}" dt="2023-10-01T05:50:29.682" v="81"/>
          <ac:spMkLst>
            <pc:docMk/>
            <pc:sldMk cId="0" sldId="258"/>
            <ac:spMk id="2611" creationId="{00000000-0000-0000-0000-000000000000}"/>
          </ac:spMkLst>
        </pc:spChg>
        <pc:spChg chg="del">
          <ac:chgData name="MAHAMMAD MAMMADOV" userId="S::b065692021@asoiu.edu.az::2dbc6cee-82d0-4981-9a3e-8b9f294863d0" providerId="AD" clId="Web-{CDFB51B1-DACE-BF04-2179-546D1717A3D2}" dt="2023-10-01T05:55:15.413" v="105"/>
          <ac:spMkLst>
            <pc:docMk/>
            <pc:sldMk cId="0" sldId="258"/>
            <ac:spMk id="2612" creationId="{00000000-0000-0000-0000-000000000000}"/>
          </ac:spMkLst>
        </pc:spChg>
        <pc:spChg chg="del mod ord">
          <ac:chgData name="MAHAMMAD MAMMADOV" userId="S::b065692021@asoiu.edu.az::2dbc6cee-82d0-4981-9a3e-8b9f294863d0" providerId="AD" clId="Web-{CDFB51B1-DACE-BF04-2179-546D1717A3D2}" dt="2023-10-01T06:27:09.362" v="176"/>
          <ac:spMkLst>
            <pc:docMk/>
            <pc:sldMk cId="0" sldId="258"/>
            <ac:spMk id="2613" creationId="{00000000-0000-0000-0000-000000000000}"/>
          </ac:spMkLst>
        </pc:spChg>
        <pc:spChg chg="del mod ord">
          <ac:chgData name="MAHAMMAD MAMMADOV" userId="S::b065692021@asoiu.edu.az::2dbc6cee-82d0-4981-9a3e-8b9f294863d0" providerId="AD" clId="Web-{CDFB51B1-DACE-BF04-2179-546D1717A3D2}" dt="2023-10-01T06:27:02.346" v="171"/>
          <ac:spMkLst>
            <pc:docMk/>
            <pc:sldMk cId="0" sldId="258"/>
            <ac:spMk id="2614" creationId="{00000000-0000-0000-0000-000000000000}"/>
          </ac:spMkLst>
        </pc:spChg>
        <pc:spChg chg="del mod ord">
          <ac:chgData name="MAHAMMAD MAMMADOV" userId="S::b065692021@asoiu.edu.az::2dbc6cee-82d0-4981-9a3e-8b9f294863d0" providerId="AD" clId="Web-{CDFB51B1-DACE-BF04-2179-546D1717A3D2}" dt="2023-10-01T06:27:02.440" v="173"/>
          <ac:spMkLst>
            <pc:docMk/>
            <pc:sldMk cId="0" sldId="258"/>
            <ac:spMk id="2615" creationId="{00000000-0000-0000-0000-000000000000}"/>
          </ac:spMkLst>
        </pc:spChg>
        <pc:spChg chg="del mod ord">
          <ac:chgData name="MAHAMMAD MAMMADOV" userId="S::b065692021@asoiu.edu.az::2dbc6cee-82d0-4981-9a3e-8b9f294863d0" providerId="AD" clId="Web-{CDFB51B1-DACE-BF04-2179-546D1717A3D2}" dt="2023-10-01T06:27:19.425" v="181"/>
          <ac:spMkLst>
            <pc:docMk/>
            <pc:sldMk cId="0" sldId="258"/>
            <ac:spMk id="2616" creationId="{00000000-0000-0000-0000-000000000000}"/>
          </ac:spMkLst>
        </pc:spChg>
        <pc:spChg chg="del mod ord">
          <ac:chgData name="MAHAMMAD MAMMADOV" userId="S::b065692021@asoiu.edu.az::2dbc6cee-82d0-4981-9a3e-8b9f294863d0" providerId="AD" clId="Web-{CDFB51B1-DACE-BF04-2179-546D1717A3D2}" dt="2023-10-01T06:27:21.425" v="182"/>
          <ac:spMkLst>
            <pc:docMk/>
            <pc:sldMk cId="0" sldId="258"/>
            <ac:spMk id="2617" creationId="{00000000-0000-0000-0000-000000000000}"/>
          </ac:spMkLst>
        </pc:spChg>
        <pc:spChg chg="del mod ord">
          <ac:chgData name="MAHAMMAD MAMMADOV" userId="S::b065692021@asoiu.edu.az::2dbc6cee-82d0-4981-9a3e-8b9f294863d0" providerId="AD" clId="Web-{CDFB51B1-DACE-BF04-2179-546D1717A3D2}" dt="2023-10-01T06:27:03.424" v="174"/>
          <ac:spMkLst>
            <pc:docMk/>
            <pc:sldMk cId="0" sldId="258"/>
            <ac:spMk id="2618" creationId="{00000000-0000-0000-0000-000000000000}"/>
          </ac:spMkLst>
        </pc:spChg>
        <pc:spChg chg="del mod ord">
          <ac:chgData name="MAHAMMAD MAMMADOV" userId="S::b065692021@asoiu.edu.az::2dbc6cee-82d0-4981-9a3e-8b9f294863d0" providerId="AD" clId="Web-{CDFB51B1-DACE-BF04-2179-546D1717A3D2}" dt="2023-10-01T06:27:10.362" v="177"/>
          <ac:spMkLst>
            <pc:docMk/>
            <pc:sldMk cId="0" sldId="258"/>
            <ac:spMk id="2619" creationId="{00000000-0000-0000-0000-000000000000}"/>
          </ac:spMkLst>
        </pc:spChg>
        <pc:spChg chg="del mod ord">
          <ac:chgData name="MAHAMMAD MAMMADOV" userId="S::b065692021@asoiu.edu.az::2dbc6cee-82d0-4981-9a3e-8b9f294863d0" providerId="AD" clId="Web-{CDFB51B1-DACE-BF04-2179-546D1717A3D2}" dt="2023-10-01T06:27:08.268" v="175"/>
          <ac:spMkLst>
            <pc:docMk/>
            <pc:sldMk cId="0" sldId="258"/>
            <ac:spMk id="2620" creationId="{00000000-0000-0000-0000-000000000000}"/>
          </ac:spMkLst>
        </pc:spChg>
        <pc:spChg chg="del mod ord">
          <ac:chgData name="MAHAMMAD MAMMADOV" userId="S::b065692021@asoiu.edu.az::2dbc6cee-82d0-4981-9a3e-8b9f294863d0" providerId="AD" clId="Web-{CDFB51B1-DACE-BF04-2179-546D1717A3D2}" dt="2023-10-01T06:27:11.393" v="178"/>
          <ac:spMkLst>
            <pc:docMk/>
            <pc:sldMk cId="0" sldId="258"/>
            <ac:spMk id="2621" creationId="{00000000-0000-0000-0000-000000000000}"/>
          </ac:spMkLst>
        </pc:spChg>
        <pc:spChg chg="del mod ord">
          <ac:chgData name="MAHAMMAD MAMMADOV" userId="S::b065692021@asoiu.edu.az::2dbc6cee-82d0-4981-9a3e-8b9f294863d0" providerId="AD" clId="Web-{CDFB51B1-DACE-BF04-2179-546D1717A3D2}" dt="2023-10-01T06:27:13.565" v="180"/>
          <ac:spMkLst>
            <pc:docMk/>
            <pc:sldMk cId="0" sldId="258"/>
            <ac:spMk id="2622" creationId="{00000000-0000-0000-0000-000000000000}"/>
          </ac:spMkLst>
        </pc:spChg>
        <pc:spChg chg="del mod ord">
          <ac:chgData name="MAHAMMAD MAMMADOV" userId="S::b065692021@asoiu.edu.az::2dbc6cee-82d0-4981-9a3e-8b9f294863d0" providerId="AD" clId="Web-{CDFB51B1-DACE-BF04-2179-546D1717A3D2}" dt="2023-10-01T06:27:12.393" v="179"/>
          <ac:spMkLst>
            <pc:docMk/>
            <pc:sldMk cId="0" sldId="258"/>
            <ac:spMk id="2623" creationId="{00000000-0000-0000-0000-000000000000}"/>
          </ac:spMkLst>
        </pc:spChg>
        <pc:picChg chg="add mod">
          <ac:chgData name="MAHAMMAD MAMMADOV" userId="S::b065692021@asoiu.edu.az::2dbc6cee-82d0-4981-9a3e-8b9f294863d0" providerId="AD" clId="Web-{CDFB51B1-DACE-BF04-2179-546D1717A3D2}" dt="2023-10-01T07:02:33.692" v="188" actId="14100"/>
          <ac:picMkLst>
            <pc:docMk/>
            <pc:sldMk cId="0" sldId="258"/>
            <ac:picMk id="2" creationId="{AF91F689-AC15-0ED2-52FC-518BC192C35C}"/>
          </ac:picMkLst>
        </pc:picChg>
      </pc:sldChg>
      <pc:sldChg chg="addSp delSp modSp mod modClrScheme delAnim chgLayout">
        <pc:chgData name="MAHAMMAD MAMMADOV" userId="S::b065692021@asoiu.edu.az::2dbc6cee-82d0-4981-9a3e-8b9f294863d0" providerId="AD" clId="Web-{CDFB51B1-DACE-BF04-2179-546D1717A3D2}" dt="2023-10-01T07:23:30.949" v="265" actId="20577"/>
        <pc:sldMkLst>
          <pc:docMk/>
          <pc:sldMk cId="0" sldId="259"/>
        </pc:sldMkLst>
        <pc:spChg chg="add del mod">
          <ac:chgData name="MAHAMMAD MAMMADOV" userId="S::b065692021@asoiu.edu.az::2dbc6cee-82d0-4981-9a3e-8b9f294863d0" providerId="AD" clId="Web-{CDFB51B1-DACE-BF04-2179-546D1717A3D2}" dt="2023-10-01T07:03:34.133" v="195"/>
          <ac:spMkLst>
            <pc:docMk/>
            <pc:sldMk cId="0" sldId="259"/>
            <ac:spMk id="3" creationId="{FE615311-4E14-9A56-51D0-F32C7E0DC95C}"/>
          </ac:spMkLst>
        </pc:spChg>
        <pc:spChg chg="add mod">
          <ac:chgData name="MAHAMMAD MAMMADOV" userId="S::b065692021@asoiu.edu.az::2dbc6cee-82d0-4981-9a3e-8b9f294863d0" providerId="AD" clId="Web-{CDFB51B1-DACE-BF04-2179-546D1717A3D2}" dt="2023-10-01T07:23:30.949" v="265" actId="20577"/>
          <ac:spMkLst>
            <pc:docMk/>
            <pc:sldMk cId="0" sldId="259"/>
            <ac:spMk id="5" creationId="{A80817C1-8241-F123-0E60-D5564325D0CE}"/>
          </ac:spMkLst>
        </pc:spChg>
        <pc:spChg chg="del">
          <ac:chgData name="MAHAMMAD MAMMADOV" userId="S::b065692021@asoiu.edu.az::2dbc6cee-82d0-4981-9a3e-8b9f294863d0" providerId="AD" clId="Web-{CDFB51B1-DACE-BF04-2179-546D1717A3D2}" dt="2023-10-01T07:04:08.822" v="219"/>
          <ac:spMkLst>
            <pc:docMk/>
            <pc:sldMk cId="0" sldId="259"/>
            <ac:spMk id="2628" creationId="{00000000-0000-0000-0000-000000000000}"/>
          </ac:spMkLst>
        </pc:spChg>
        <pc:spChg chg="del">
          <ac:chgData name="MAHAMMAD MAMMADOV" userId="S::b065692021@asoiu.edu.az::2dbc6cee-82d0-4981-9a3e-8b9f294863d0" providerId="AD" clId="Web-{CDFB51B1-DACE-BF04-2179-546D1717A3D2}" dt="2023-10-01T07:04:02.993" v="215"/>
          <ac:spMkLst>
            <pc:docMk/>
            <pc:sldMk cId="0" sldId="259"/>
            <ac:spMk id="2629" creationId="{00000000-0000-0000-0000-000000000000}"/>
          </ac:spMkLst>
        </pc:spChg>
        <pc:spChg chg="del">
          <ac:chgData name="MAHAMMAD MAMMADOV" userId="S::b065692021@asoiu.edu.az::2dbc6cee-82d0-4981-9a3e-8b9f294863d0" providerId="AD" clId="Web-{CDFB51B1-DACE-BF04-2179-546D1717A3D2}" dt="2023-10-01T07:03:54.899" v="205"/>
          <ac:spMkLst>
            <pc:docMk/>
            <pc:sldMk cId="0" sldId="259"/>
            <ac:spMk id="2630" creationId="{00000000-0000-0000-0000-000000000000}"/>
          </ac:spMkLst>
        </pc:spChg>
        <pc:spChg chg="del">
          <ac:chgData name="MAHAMMAD MAMMADOV" userId="S::b065692021@asoiu.edu.az::2dbc6cee-82d0-4981-9a3e-8b9f294863d0" providerId="AD" clId="Web-{CDFB51B1-DACE-BF04-2179-546D1717A3D2}" dt="2023-10-01T07:04:03.024" v="216"/>
          <ac:spMkLst>
            <pc:docMk/>
            <pc:sldMk cId="0" sldId="259"/>
            <ac:spMk id="2631" creationId="{00000000-0000-0000-0000-000000000000}"/>
          </ac:spMkLst>
        </pc:spChg>
        <pc:spChg chg="del">
          <ac:chgData name="MAHAMMAD MAMMADOV" userId="S::b065692021@asoiu.edu.az::2dbc6cee-82d0-4981-9a3e-8b9f294863d0" providerId="AD" clId="Web-{CDFB51B1-DACE-BF04-2179-546D1717A3D2}" dt="2023-10-01T07:03:38.914" v="196"/>
          <ac:spMkLst>
            <pc:docMk/>
            <pc:sldMk cId="0" sldId="259"/>
            <ac:spMk id="2632" creationId="{00000000-0000-0000-0000-000000000000}"/>
          </ac:spMkLst>
        </pc:spChg>
        <pc:spChg chg="del">
          <ac:chgData name="MAHAMMAD MAMMADOV" userId="S::b065692021@asoiu.edu.az::2dbc6cee-82d0-4981-9a3e-8b9f294863d0" providerId="AD" clId="Web-{CDFB51B1-DACE-BF04-2179-546D1717A3D2}" dt="2023-10-01T07:03:06.366" v="194"/>
          <ac:spMkLst>
            <pc:docMk/>
            <pc:sldMk cId="0" sldId="259"/>
            <ac:spMk id="2633" creationId="{00000000-0000-0000-0000-000000000000}"/>
          </ac:spMkLst>
        </pc:spChg>
        <pc:spChg chg="del mod">
          <ac:chgData name="MAHAMMAD MAMMADOV" userId="S::b065692021@asoiu.edu.az::2dbc6cee-82d0-4981-9a3e-8b9f294863d0" providerId="AD" clId="Web-{CDFB51B1-DACE-BF04-2179-546D1717A3D2}" dt="2023-10-01T07:03:05.850" v="190"/>
          <ac:spMkLst>
            <pc:docMk/>
            <pc:sldMk cId="0" sldId="259"/>
            <ac:spMk id="2634" creationId="{00000000-0000-0000-0000-000000000000}"/>
          </ac:spMkLst>
        </pc:spChg>
        <pc:spChg chg="del mod ord">
          <ac:chgData name="MAHAMMAD MAMMADOV" userId="S::b065692021@asoiu.edu.az::2dbc6cee-82d0-4981-9a3e-8b9f294863d0" providerId="AD" clId="Web-{CDFB51B1-DACE-BF04-2179-546D1717A3D2}" dt="2023-10-01T07:03:43.305" v="199"/>
          <ac:spMkLst>
            <pc:docMk/>
            <pc:sldMk cId="0" sldId="259"/>
            <ac:spMk id="2635" creationId="{00000000-0000-0000-0000-000000000000}"/>
          </ac:spMkLst>
        </pc:spChg>
        <pc:spChg chg="del mod ord">
          <ac:chgData name="MAHAMMAD MAMMADOV" userId="S::b065692021@asoiu.edu.az::2dbc6cee-82d0-4981-9a3e-8b9f294863d0" providerId="AD" clId="Web-{CDFB51B1-DACE-BF04-2179-546D1717A3D2}" dt="2023-10-01T07:03:45.352" v="201"/>
          <ac:spMkLst>
            <pc:docMk/>
            <pc:sldMk cId="0" sldId="259"/>
            <ac:spMk id="2636" creationId="{00000000-0000-0000-0000-000000000000}"/>
          </ac:spMkLst>
        </pc:spChg>
        <pc:spChg chg="del mod ord">
          <ac:chgData name="MAHAMMAD MAMMADOV" userId="S::b065692021@asoiu.edu.az::2dbc6cee-82d0-4981-9a3e-8b9f294863d0" providerId="AD" clId="Web-{CDFB51B1-DACE-BF04-2179-546D1717A3D2}" dt="2023-10-01T07:04:00.743" v="209"/>
          <ac:spMkLst>
            <pc:docMk/>
            <pc:sldMk cId="0" sldId="259"/>
            <ac:spMk id="2637" creationId="{00000000-0000-0000-0000-000000000000}"/>
          </ac:spMkLst>
        </pc:spChg>
        <pc:spChg chg="del mod ord">
          <ac:chgData name="MAHAMMAD MAMMADOV" userId="S::b065692021@asoiu.edu.az::2dbc6cee-82d0-4981-9a3e-8b9f294863d0" providerId="AD" clId="Web-{CDFB51B1-DACE-BF04-2179-546D1717A3D2}" dt="2023-10-01T07:03:41.117" v="198"/>
          <ac:spMkLst>
            <pc:docMk/>
            <pc:sldMk cId="0" sldId="259"/>
            <ac:spMk id="2638" creationId="{00000000-0000-0000-0000-000000000000}"/>
          </ac:spMkLst>
        </pc:spChg>
        <pc:spChg chg="del mod">
          <ac:chgData name="MAHAMMAD MAMMADOV" userId="S::b065692021@asoiu.edu.az::2dbc6cee-82d0-4981-9a3e-8b9f294863d0" providerId="AD" clId="Web-{CDFB51B1-DACE-BF04-2179-546D1717A3D2}" dt="2023-10-01T07:03:06.319" v="193"/>
          <ac:spMkLst>
            <pc:docMk/>
            <pc:sldMk cId="0" sldId="259"/>
            <ac:spMk id="2639" creationId="{00000000-0000-0000-0000-000000000000}"/>
          </ac:spMkLst>
        </pc:spChg>
        <pc:spChg chg="del mod ord">
          <ac:chgData name="MAHAMMAD MAMMADOV" userId="S::b065692021@asoiu.edu.az::2dbc6cee-82d0-4981-9a3e-8b9f294863d0" providerId="AD" clId="Web-{CDFB51B1-DACE-BF04-2179-546D1717A3D2}" dt="2023-10-01T07:03:53.915" v="204"/>
          <ac:spMkLst>
            <pc:docMk/>
            <pc:sldMk cId="0" sldId="259"/>
            <ac:spMk id="2640" creationId="{00000000-0000-0000-0000-000000000000}"/>
          </ac:spMkLst>
        </pc:spChg>
        <pc:spChg chg="del mod ord">
          <ac:chgData name="MAHAMMAD MAMMADOV" userId="S::b065692021@asoiu.edu.az::2dbc6cee-82d0-4981-9a3e-8b9f294863d0" providerId="AD" clId="Web-{CDFB51B1-DACE-BF04-2179-546D1717A3D2}" dt="2023-10-01T07:04:04.009" v="217"/>
          <ac:spMkLst>
            <pc:docMk/>
            <pc:sldMk cId="0" sldId="259"/>
            <ac:spMk id="2641" creationId="{00000000-0000-0000-0000-000000000000}"/>
          </ac:spMkLst>
        </pc:spChg>
        <pc:spChg chg="del mod ord">
          <ac:chgData name="MAHAMMAD MAMMADOV" userId="S::b065692021@asoiu.edu.az::2dbc6cee-82d0-4981-9a3e-8b9f294863d0" providerId="AD" clId="Web-{CDFB51B1-DACE-BF04-2179-546D1717A3D2}" dt="2023-10-01T07:03:40.070" v="197"/>
          <ac:spMkLst>
            <pc:docMk/>
            <pc:sldMk cId="0" sldId="259"/>
            <ac:spMk id="2642" creationId="{00000000-0000-0000-0000-000000000000}"/>
          </ac:spMkLst>
        </pc:spChg>
        <pc:spChg chg="del mod ord">
          <ac:chgData name="MAHAMMAD MAMMADOV" userId="S::b065692021@asoiu.edu.az::2dbc6cee-82d0-4981-9a3e-8b9f294863d0" providerId="AD" clId="Web-{CDFB51B1-DACE-BF04-2179-546D1717A3D2}" dt="2023-10-01T07:04:02.009" v="214"/>
          <ac:spMkLst>
            <pc:docMk/>
            <pc:sldMk cId="0" sldId="259"/>
            <ac:spMk id="2643" creationId="{00000000-0000-0000-0000-000000000000}"/>
          </ac:spMkLst>
        </pc:spChg>
        <pc:spChg chg="del mod ord">
          <ac:chgData name="MAHAMMAD MAMMADOV" userId="S::b065692021@asoiu.edu.az::2dbc6cee-82d0-4981-9a3e-8b9f294863d0" providerId="AD" clId="Web-{CDFB51B1-DACE-BF04-2179-546D1717A3D2}" dt="2023-10-01T07:03:44.320" v="200"/>
          <ac:spMkLst>
            <pc:docMk/>
            <pc:sldMk cId="0" sldId="259"/>
            <ac:spMk id="2644" creationId="{00000000-0000-0000-0000-000000000000}"/>
          </ac:spMkLst>
        </pc:spChg>
        <pc:spChg chg="del mod ord">
          <ac:chgData name="MAHAMMAD MAMMADOV" userId="S::b065692021@asoiu.edu.az::2dbc6cee-82d0-4981-9a3e-8b9f294863d0" providerId="AD" clId="Web-{CDFB51B1-DACE-BF04-2179-546D1717A3D2}" dt="2023-10-01T07:03:59.712" v="207"/>
          <ac:spMkLst>
            <pc:docMk/>
            <pc:sldMk cId="0" sldId="259"/>
            <ac:spMk id="2645" creationId="{00000000-0000-0000-0000-000000000000}"/>
          </ac:spMkLst>
        </pc:spChg>
        <pc:spChg chg="del mod ord">
          <ac:chgData name="MAHAMMAD MAMMADOV" userId="S::b065692021@asoiu.edu.az::2dbc6cee-82d0-4981-9a3e-8b9f294863d0" providerId="AD" clId="Web-{CDFB51B1-DACE-BF04-2179-546D1717A3D2}" dt="2023-10-01T07:04:00.852" v="212"/>
          <ac:spMkLst>
            <pc:docMk/>
            <pc:sldMk cId="0" sldId="259"/>
            <ac:spMk id="2646" creationId="{00000000-0000-0000-0000-000000000000}"/>
          </ac:spMkLst>
        </pc:spChg>
        <pc:spChg chg="del mod ord">
          <ac:chgData name="MAHAMMAD MAMMADOV" userId="S::b065692021@asoiu.edu.az::2dbc6cee-82d0-4981-9a3e-8b9f294863d0" providerId="AD" clId="Web-{CDFB51B1-DACE-BF04-2179-546D1717A3D2}" dt="2023-10-01T07:03:53.868" v="203"/>
          <ac:spMkLst>
            <pc:docMk/>
            <pc:sldMk cId="0" sldId="259"/>
            <ac:spMk id="2647" creationId="{00000000-0000-0000-0000-000000000000}"/>
          </ac:spMkLst>
        </pc:spChg>
        <pc:spChg chg="del mod ord">
          <ac:chgData name="MAHAMMAD MAMMADOV" userId="S::b065692021@asoiu.edu.az::2dbc6cee-82d0-4981-9a3e-8b9f294863d0" providerId="AD" clId="Web-{CDFB51B1-DACE-BF04-2179-546D1717A3D2}" dt="2023-10-01T07:04:05.009" v="218"/>
          <ac:spMkLst>
            <pc:docMk/>
            <pc:sldMk cId="0" sldId="259"/>
            <ac:spMk id="2648" creationId="{00000000-0000-0000-0000-000000000000}"/>
          </ac:spMkLst>
        </pc:spChg>
        <pc:spChg chg="del mod ord">
          <ac:chgData name="MAHAMMAD MAMMADOV" userId="S::b065692021@asoiu.edu.az::2dbc6cee-82d0-4981-9a3e-8b9f294863d0" providerId="AD" clId="Web-{CDFB51B1-DACE-BF04-2179-546D1717A3D2}" dt="2023-10-01T07:04:12.853" v="224"/>
          <ac:spMkLst>
            <pc:docMk/>
            <pc:sldMk cId="0" sldId="259"/>
            <ac:spMk id="2649" creationId="{00000000-0000-0000-0000-000000000000}"/>
          </ac:spMkLst>
        </pc:spChg>
        <pc:spChg chg="del mod ord">
          <ac:chgData name="MAHAMMAD MAMMADOV" userId="S::b065692021@asoiu.edu.az::2dbc6cee-82d0-4981-9a3e-8b9f294863d0" providerId="AD" clId="Web-{CDFB51B1-DACE-BF04-2179-546D1717A3D2}" dt="2023-10-01T07:04:09.962" v="221"/>
          <ac:spMkLst>
            <pc:docMk/>
            <pc:sldMk cId="0" sldId="259"/>
            <ac:spMk id="2650" creationId="{00000000-0000-0000-0000-000000000000}"/>
          </ac:spMkLst>
        </pc:spChg>
        <pc:spChg chg="del mod ord">
          <ac:chgData name="MAHAMMAD MAMMADOV" userId="S::b065692021@asoiu.edu.az::2dbc6cee-82d0-4981-9a3e-8b9f294863d0" providerId="AD" clId="Web-{CDFB51B1-DACE-BF04-2179-546D1717A3D2}" dt="2023-10-01T07:04:14.744" v="225"/>
          <ac:spMkLst>
            <pc:docMk/>
            <pc:sldMk cId="0" sldId="259"/>
            <ac:spMk id="2651" creationId="{00000000-0000-0000-0000-000000000000}"/>
          </ac:spMkLst>
        </pc:spChg>
        <pc:spChg chg="del mod ord">
          <ac:chgData name="MAHAMMAD MAMMADOV" userId="S::b065692021@asoiu.edu.az::2dbc6cee-82d0-4981-9a3e-8b9f294863d0" providerId="AD" clId="Web-{CDFB51B1-DACE-BF04-2179-546D1717A3D2}" dt="2023-10-01T07:04:10.931" v="222"/>
          <ac:spMkLst>
            <pc:docMk/>
            <pc:sldMk cId="0" sldId="259"/>
            <ac:spMk id="2652" creationId="{00000000-0000-0000-0000-000000000000}"/>
          </ac:spMkLst>
        </pc:spChg>
        <pc:picChg chg="add mod">
          <ac:chgData name="MAHAMMAD MAMMADOV" userId="S::b065692021@asoiu.edu.az::2dbc6cee-82d0-4981-9a3e-8b9f294863d0" providerId="AD" clId="Web-{CDFB51B1-DACE-BF04-2179-546D1717A3D2}" dt="2023-10-01T07:20:19.941" v="235" actId="14100"/>
          <ac:picMkLst>
            <pc:docMk/>
            <pc:sldMk cId="0" sldId="259"/>
            <ac:picMk id="4" creationId="{1A972DB3-6646-158C-884C-C8A3F0E86CBF}"/>
          </ac:picMkLst>
        </pc:picChg>
      </pc:sldChg>
      <pc:sldChg chg="addSp delSp modSp mod modClrScheme chgLayout">
        <pc:chgData name="MAHAMMAD MAMMADOV" userId="S::b065692021@asoiu.edu.az::2dbc6cee-82d0-4981-9a3e-8b9f294863d0" providerId="AD" clId="Web-{CDFB51B1-DACE-BF04-2179-546D1717A3D2}" dt="2023-10-01T07:26:47.395" v="351"/>
        <pc:sldMkLst>
          <pc:docMk/>
          <pc:sldMk cId="0" sldId="260"/>
        </pc:sldMkLst>
        <pc:spChg chg="add del mod">
          <ac:chgData name="MAHAMMAD MAMMADOV" userId="S::b065692021@asoiu.edu.az::2dbc6cee-82d0-4981-9a3e-8b9f294863d0" providerId="AD" clId="Web-{CDFB51B1-DACE-BF04-2179-546D1717A3D2}" dt="2023-10-01T07:24:13.951" v="267"/>
          <ac:spMkLst>
            <pc:docMk/>
            <pc:sldMk cId="0" sldId="260"/>
            <ac:spMk id="3" creationId="{E250AAB6-6273-E122-C54E-E80DCC3EDF8F}"/>
          </ac:spMkLst>
        </pc:spChg>
        <pc:spChg chg="del mod ord">
          <ac:chgData name="MAHAMMAD MAMMADOV" userId="S::b065692021@asoiu.edu.az::2dbc6cee-82d0-4981-9a3e-8b9f294863d0" providerId="AD" clId="Web-{CDFB51B1-DACE-BF04-2179-546D1717A3D2}" dt="2023-10-01T07:26:47.348" v="350"/>
          <ac:spMkLst>
            <pc:docMk/>
            <pc:sldMk cId="0" sldId="260"/>
            <ac:spMk id="2657" creationId="{00000000-0000-0000-0000-000000000000}"/>
          </ac:spMkLst>
        </pc:spChg>
        <pc:spChg chg="del mod ord">
          <ac:chgData name="MAHAMMAD MAMMADOV" userId="S::b065692021@asoiu.edu.az::2dbc6cee-82d0-4981-9a3e-8b9f294863d0" providerId="AD" clId="Web-{CDFB51B1-DACE-BF04-2179-546D1717A3D2}" dt="2023-10-01T07:26:47.395" v="351"/>
          <ac:spMkLst>
            <pc:docMk/>
            <pc:sldMk cId="0" sldId="260"/>
            <ac:spMk id="2658" creationId="{00000000-0000-0000-0000-000000000000}"/>
          </ac:spMkLst>
        </pc:spChg>
        <pc:spChg chg="del">
          <ac:chgData name="MAHAMMAD MAMMADOV" userId="S::b065692021@asoiu.edu.az::2dbc6cee-82d0-4981-9a3e-8b9f294863d0" providerId="AD" clId="Web-{CDFB51B1-DACE-BF04-2179-546D1717A3D2}" dt="2023-10-01T07:24:09.935" v="266"/>
          <ac:spMkLst>
            <pc:docMk/>
            <pc:sldMk cId="0" sldId="260"/>
            <ac:spMk id="2659" creationId="{00000000-0000-0000-0000-000000000000}"/>
          </ac:spMkLst>
        </pc:spChg>
      </pc:sldChg>
      <pc:sldChg chg="del">
        <pc:chgData name="MAHAMMAD MAMMADOV" userId="S::b065692021@asoiu.edu.az::2dbc6cee-82d0-4981-9a3e-8b9f294863d0" providerId="AD" clId="Web-{CDFB51B1-DACE-BF04-2179-546D1717A3D2}" dt="2023-10-01T07:26:42.379" v="348"/>
        <pc:sldMkLst>
          <pc:docMk/>
          <pc:sldMk cId="0" sldId="261"/>
        </pc:sldMkLst>
      </pc:sldChg>
      <pc:sldChg chg="del">
        <pc:chgData name="MAHAMMAD MAMMADOV" userId="S::b065692021@asoiu.edu.az::2dbc6cee-82d0-4981-9a3e-8b9f294863d0" providerId="AD" clId="Web-{CDFB51B1-DACE-BF04-2179-546D1717A3D2}" dt="2023-10-01T07:26:40.598" v="347"/>
        <pc:sldMkLst>
          <pc:docMk/>
          <pc:sldMk cId="0" sldId="262"/>
        </pc:sldMkLst>
      </pc:sldChg>
      <pc:sldChg chg="del">
        <pc:chgData name="MAHAMMAD MAMMADOV" userId="S::b065692021@asoiu.edu.az::2dbc6cee-82d0-4981-9a3e-8b9f294863d0" providerId="AD" clId="Web-{CDFB51B1-DACE-BF04-2179-546D1717A3D2}" dt="2023-10-01T07:26:39.535" v="346"/>
        <pc:sldMkLst>
          <pc:docMk/>
          <pc:sldMk cId="0" sldId="263"/>
        </pc:sldMkLst>
      </pc:sldChg>
      <pc:sldChg chg="del">
        <pc:chgData name="MAHAMMAD MAMMADOV" userId="S::b065692021@asoiu.edu.az::2dbc6cee-82d0-4981-9a3e-8b9f294863d0" providerId="AD" clId="Web-{CDFB51B1-DACE-BF04-2179-546D1717A3D2}" dt="2023-10-01T07:26:38.566" v="345"/>
        <pc:sldMkLst>
          <pc:docMk/>
          <pc:sldMk cId="0" sldId="264"/>
        </pc:sldMkLst>
      </pc:sldChg>
      <pc:sldChg chg="del">
        <pc:chgData name="MAHAMMAD MAMMADOV" userId="S::b065692021@asoiu.edu.az::2dbc6cee-82d0-4981-9a3e-8b9f294863d0" providerId="AD" clId="Web-{CDFB51B1-DACE-BF04-2179-546D1717A3D2}" dt="2023-10-01T07:26:37.879" v="344"/>
        <pc:sldMkLst>
          <pc:docMk/>
          <pc:sldMk cId="0" sldId="265"/>
        </pc:sldMkLst>
      </pc:sldChg>
      <pc:sldChg chg="del">
        <pc:chgData name="MAHAMMAD MAMMADOV" userId="S::b065692021@asoiu.edu.az::2dbc6cee-82d0-4981-9a3e-8b9f294863d0" providerId="AD" clId="Web-{CDFB51B1-DACE-BF04-2179-546D1717A3D2}" dt="2023-10-01T07:26:37.332" v="343"/>
        <pc:sldMkLst>
          <pc:docMk/>
          <pc:sldMk cId="0" sldId="266"/>
        </pc:sldMkLst>
      </pc:sldChg>
      <pc:sldChg chg="del">
        <pc:chgData name="MAHAMMAD MAMMADOV" userId="S::b065692021@asoiu.edu.az::2dbc6cee-82d0-4981-9a3e-8b9f294863d0" providerId="AD" clId="Web-{CDFB51B1-DACE-BF04-2179-546D1717A3D2}" dt="2023-10-01T07:26:37.269" v="342"/>
        <pc:sldMkLst>
          <pc:docMk/>
          <pc:sldMk cId="0" sldId="267"/>
        </pc:sldMkLst>
      </pc:sldChg>
      <pc:sldChg chg="del">
        <pc:chgData name="MAHAMMAD MAMMADOV" userId="S::b065692021@asoiu.edu.az::2dbc6cee-82d0-4981-9a3e-8b9f294863d0" providerId="AD" clId="Web-{CDFB51B1-DACE-BF04-2179-546D1717A3D2}" dt="2023-10-01T07:26:34.816" v="341"/>
        <pc:sldMkLst>
          <pc:docMk/>
          <pc:sldMk cId="0" sldId="268"/>
        </pc:sldMkLst>
      </pc:sldChg>
      <pc:sldChg chg="del">
        <pc:chgData name="MAHAMMAD MAMMADOV" userId="S::b065692021@asoiu.edu.az::2dbc6cee-82d0-4981-9a3e-8b9f294863d0" providerId="AD" clId="Web-{CDFB51B1-DACE-BF04-2179-546D1717A3D2}" dt="2023-10-01T07:26:33.675" v="340"/>
        <pc:sldMkLst>
          <pc:docMk/>
          <pc:sldMk cId="0" sldId="269"/>
        </pc:sldMkLst>
      </pc:sldChg>
      <pc:sldChg chg="del">
        <pc:chgData name="MAHAMMAD MAMMADOV" userId="S::b065692021@asoiu.edu.az::2dbc6cee-82d0-4981-9a3e-8b9f294863d0" providerId="AD" clId="Web-{CDFB51B1-DACE-BF04-2179-546D1717A3D2}" dt="2023-10-01T07:26:32.504" v="339"/>
        <pc:sldMkLst>
          <pc:docMk/>
          <pc:sldMk cId="0" sldId="270"/>
        </pc:sldMkLst>
      </pc:sldChg>
      <pc:sldChg chg="del">
        <pc:chgData name="MAHAMMAD MAMMADOV" userId="S::b065692021@asoiu.edu.az::2dbc6cee-82d0-4981-9a3e-8b9f294863d0" providerId="AD" clId="Web-{CDFB51B1-DACE-BF04-2179-546D1717A3D2}" dt="2023-10-01T07:26:30.894" v="338"/>
        <pc:sldMkLst>
          <pc:docMk/>
          <pc:sldMk cId="0" sldId="271"/>
        </pc:sldMkLst>
      </pc:sldChg>
      <pc:sldChg chg="del">
        <pc:chgData name="MAHAMMAD MAMMADOV" userId="S::b065692021@asoiu.edu.az::2dbc6cee-82d0-4981-9a3e-8b9f294863d0" providerId="AD" clId="Web-{CDFB51B1-DACE-BF04-2179-546D1717A3D2}" dt="2023-10-01T07:26:30.175" v="337"/>
        <pc:sldMkLst>
          <pc:docMk/>
          <pc:sldMk cId="0" sldId="272"/>
        </pc:sldMkLst>
      </pc:sldChg>
      <pc:sldChg chg="del">
        <pc:chgData name="MAHAMMAD MAMMADOV" userId="S::b065692021@asoiu.edu.az::2dbc6cee-82d0-4981-9a3e-8b9f294863d0" providerId="AD" clId="Web-{CDFB51B1-DACE-BF04-2179-546D1717A3D2}" dt="2023-10-01T07:26:29.425" v="336"/>
        <pc:sldMkLst>
          <pc:docMk/>
          <pc:sldMk cId="0" sldId="273"/>
        </pc:sldMkLst>
      </pc:sldChg>
      <pc:sldChg chg="del">
        <pc:chgData name="MAHAMMAD MAMMADOV" userId="S::b065692021@asoiu.edu.az::2dbc6cee-82d0-4981-9a3e-8b9f294863d0" providerId="AD" clId="Web-{CDFB51B1-DACE-BF04-2179-546D1717A3D2}" dt="2023-10-01T07:26:28.691" v="335"/>
        <pc:sldMkLst>
          <pc:docMk/>
          <pc:sldMk cId="0" sldId="274"/>
        </pc:sldMkLst>
      </pc:sldChg>
      <pc:sldChg chg="del">
        <pc:chgData name="MAHAMMAD MAMMADOV" userId="S::b065692021@asoiu.edu.az::2dbc6cee-82d0-4981-9a3e-8b9f294863d0" providerId="AD" clId="Web-{CDFB51B1-DACE-BF04-2179-546D1717A3D2}" dt="2023-10-01T07:26:28.316" v="334"/>
        <pc:sldMkLst>
          <pc:docMk/>
          <pc:sldMk cId="0" sldId="275"/>
        </pc:sldMkLst>
      </pc:sldChg>
      <pc:sldChg chg="del">
        <pc:chgData name="MAHAMMAD MAMMADOV" userId="S::b065692021@asoiu.edu.az::2dbc6cee-82d0-4981-9a3e-8b9f294863d0" providerId="AD" clId="Web-{CDFB51B1-DACE-BF04-2179-546D1717A3D2}" dt="2023-10-01T07:26:27.128" v="333"/>
        <pc:sldMkLst>
          <pc:docMk/>
          <pc:sldMk cId="0" sldId="276"/>
        </pc:sldMkLst>
      </pc:sldChg>
      <pc:sldChg chg="del">
        <pc:chgData name="MAHAMMAD MAMMADOV" userId="S::b065692021@asoiu.edu.az::2dbc6cee-82d0-4981-9a3e-8b9f294863d0" providerId="AD" clId="Web-{CDFB51B1-DACE-BF04-2179-546D1717A3D2}" dt="2023-10-01T07:26:27.113" v="332"/>
        <pc:sldMkLst>
          <pc:docMk/>
          <pc:sldMk cId="0" sldId="277"/>
        </pc:sldMkLst>
      </pc:sldChg>
      <pc:sldChg chg="del">
        <pc:chgData name="MAHAMMAD MAMMADOV" userId="S::b065692021@asoiu.edu.az::2dbc6cee-82d0-4981-9a3e-8b9f294863d0" providerId="AD" clId="Web-{CDFB51B1-DACE-BF04-2179-546D1717A3D2}" dt="2023-10-01T07:26:27.066" v="331"/>
        <pc:sldMkLst>
          <pc:docMk/>
          <pc:sldMk cId="0" sldId="278"/>
        </pc:sldMkLst>
      </pc:sldChg>
      <pc:sldChg chg="del">
        <pc:chgData name="MAHAMMAD MAMMADOV" userId="S::b065692021@asoiu.edu.az::2dbc6cee-82d0-4981-9a3e-8b9f294863d0" providerId="AD" clId="Web-{CDFB51B1-DACE-BF04-2179-546D1717A3D2}" dt="2023-10-01T07:26:25.144" v="330"/>
        <pc:sldMkLst>
          <pc:docMk/>
          <pc:sldMk cId="0" sldId="279"/>
        </pc:sldMkLst>
      </pc:sldChg>
      <pc:sldChg chg="del">
        <pc:chgData name="MAHAMMAD MAMMADOV" userId="S::b065692021@asoiu.edu.az::2dbc6cee-82d0-4981-9a3e-8b9f294863d0" providerId="AD" clId="Web-{CDFB51B1-DACE-BF04-2179-546D1717A3D2}" dt="2023-10-01T07:26:24.238" v="329"/>
        <pc:sldMkLst>
          <pc:docMk/>
          <pc:sldMk cId="0" sldId="280"/>
        </pc:sldMkLst>
      </pc:sldChg>
      <pc:sldChg chg="del">
        <pc:chgData name="MAHAMMAD MAMMADOV" userId="S::b065692021@asoiu.edu.az::2dbc6cee-82d0-4981-9a3e-8b9f294863d0" providerId="AD" clId="Web-{CDFB51B1-DACE-BF04-2179-546D1717A3D2}" dt="2023-10-01T07:26:23.628" v="328"/>
        <pc:sldMkLst>
          <pc:docMk/>
          <pc:sldMk cId="0" sldId="281"/>
        </pc:sldMkLst>
      </pc:sldChg>
      <pc:sldChg chg="del">
        <pc:chgData name="MAHAMMAD MAMMADOV" userId="S::b065692021@asoiu.edu.az::2dbc6cee-82d0-4981-9a3e-8b9f294863d0" providerId="AD" clId="Web-{CDFB51B1-DACE-BF04-2179-546D1717A3D2}" dt="2023-10-01T07:26:22.816" v="327"/>
        <pc:sldMkLst>
          <pc:docMk/>
          <pc:sldMk cId="0" sldId="282"/>
        </pc:sldMkLst>
      </pc:sldChg>
      <pc:sldChg chg="del">
        <pc:chgData name="MAHAMMAD MAMMADOV" userId="S::b065692021@asoiu.edu.az::2dbc6cee-82d0-4981-9a3e-8b9f294863d0" providerId="AD" clId="Web-{CDFB51B1-DACE-BF04-2179-546D1717A3D2}" dt="2023-10-01T07:26:21.894" v="326"/>
        <pc:sldMkLst>
          <pc:docMk/>
          <pc:sldMk cId="0" sldId="283"/>
        </pc:sldMkLst>
      </pc:sldChg>
      <pc:sldChg chg="del">
        <pc:chgData name="MAHAMMAD MAMMADOV" userId="S::b065692021@asoiu.edu.az::2dbc6cee-82d0-4981-9a3e-8b9f294863d0" providerId="AD" clId="Web-{CDFB51B1-DACE-BF04-2179-546D1717A3D2}" dt="2023-10-01T07:26:21.112" v="325"/>
        <pc:sldMkLst>
          <pc:docMk/>
          <pc:sldMk cId="0" sldId="284"/>
        </pc:sldMkLst>
      </pc:sldChg>
      <pc:sldChg chg="del">
        <pc:chgData name="MAHAMMAD MAMMADOV" userId="S::b065692021@asoiu.edu.az::2dbc6cee-82d0-4981-9a3e-8b9f294863d0" providerId="AD" clId="Web-{CDFB51B1-DACE-BF04-2179-546D1717A3D2}" dt="2023-10-01T07:26:20.519" v="324"/>
        <pc:sldMkLst>
          <pc:docMk/>
          <pc:sldMk cId="0" sldId="285"/>
        </pc:sldMkLst>
      </pc:sldChg>
      <pc:sldChg chg="del">
        <pc:chgData name="MAHAMMAD MAMMADOV" userId="S::b065692021@asoiu.edu.az::2dbc6cee-82d0-4981-9a3e-8b9f294863d0" providerId="AD" clId="Web-{CDFB51B1-DACE-BF04-2179-546D1717A3D2}" dt="2023-10-01T07:26:19.753" v="323"/>
        <pc:sldMkLst>
          <pc:docMk/>
          <pc:sldMk cId="0" sldId="286"/>
        </pc:sldMkLst>
      </pc:sldChg>
      <pc:sldChg chg="del">
        <pc:chgData name="MAHAMMAD MAMMADOV" userId="S::b065692021@asoiu.edu.az::2dbc6cee-82d0-4981-9a3e-8b9f294863d0" providerId="AD" clId="Web-{CDFB51B1-DACE-BF04-2179-546D1717A3D2}" dt="2023-10-01T07:26:18.753" v="322"/>
        <pc:sldMkLst>
          <pc:docMk/>
          <pc:sldMk cId="0" sldId="287"/>
        </pc:sldMkLst>
      </pc:sldChg>
      <pc:sldChg chg="del">
        <pc:chgData name="MAHAMMAD MAMMADOV" userId="S::b065692021@asoiu.edu.az::2dbc6cee-82d0-4981-9a3e-8b9f294863d0" providerId="AD" clId="Web-{CDFB51B1-DACE-BF04-2179-546D1717A3D2}" dt="2023-10-01T07:26:18.003" v="321"/>
        <pc:sldMkLst>
          <pc:docMk/>
          <pc:sldMk cId="0" sldId="288"/>
        </pc:sldMkLst>
      </pc:sldChg>
      <pc:sldChg chg="del">
        <pc:chgData name="MAHAMMAD MAMMADOV" userId="S::b065692021@asoiu.edu.az::2dbc6cee-82d0-4981-9a3e-8b9f294863d0" providerId="AD" clId="Web-{CDFB51B1-DACE-BF04-2179-546D1717A3D2}" dt="2023-10-01T07:26:17.347" v="320"/>
        <pc:sldMkLst>
          <pc:docMk/>
          <pc:sldMk cId="0" sldId="289"/>
        </pc:sldMkLst>
      </pc:sldChg>
      <pc:sldChg chg="del">
        <pc:chgData name="MAHAMMAD MAMMADOV" userId="S::b065692021@asoiu.edu.az::2dbc6cee-82d0-4981-9a3e-8b9f294863d0" providerId="AD" clId="Web-{CDFB51B1-DACE-BF04-2179-546D1717A3D2}" dt="2023-10-01T07:26:16.815" v="319"/>
        <pc:sldMkLst>
          <pc:docMk/>
          <pc:sldMk cId="0" sldId="290"/>
        </pc:sldMkLst>
      </pc:sldChg>
      <pc:sldChg chg="del">
        <pc:chgData name="MAHAMMAD MAMMADOV" userId="S::b065692021@asoiu.edu.az::2dbc6cee-82d0-4981-9a3e-8b9f294863d0" providerId="AD" clId="Web-{CDFB51B1-DACE-BF04-2179-546D1717A3D2}" dt="2023-10-01T07:26:16.737" v="318"/>
        <pc:sldMkLst>
          <pc:docMk/>
          <pc:sldMk cId="0" sldId="291"/>
        </pc:sldMkLst>
      </pc:sldChg>
      <pc:sldChg chg="del">
        <pc:chgData name="MAHAMMAD MAMMADOV" userId="S::b065692021@asoiu.edu.az::2dbc6cee-82d0-4981-9a3e-8b9f294863d0" providerId="AD" clId="Web-{CDFB51B1-DACE-BF04-2179-546D1717A3D2}" dt="2023-10-01T07:26:14.456" v="317"/>
        <pc:sldMkLst>
          <pc:docMk/>
          <pc:sldMk cId="0" sldId="292"/>
        </pc:sldMkLst>
      </pc:sldChg>
      <pc:sldChg chg="del">
        <pc:chgData name="MAHAMMAD MAMMADOV" userId="S::b065692021@asoiu.edu.az::2dbc6cee-82d0-4981-9a3e-8b9f294863d0" providerId="AD" clId="Web-{CDFB51B1-DACE-BF04-2179-546D1717A3D2}" dt="2023-10-01T07:26:13.565" v="316"/>
        <pc:sldMkLst>
          <pc:docMk/>
          <pc:sldMk cId="0" sldId="293"/>
        </pc:sldMkLst>
      </pc:sldChg>
      <pc:sldChg chg="del">
        <pc:chgData name="MAHAMMAD MAMMADOV" userId="S::b065692021@asoiu.edu.az::2dbc6cee-82d0-4981-9a3e-8b9f294863d0" providerId="AD" clId="Web-{CDFB51B1-DACE-BF04-2179-546D1717A3D2}" dt="2023-10-01T07:26:12.925" v="315"/>
        <pc:sldMkLst>
          <pc:docMk/>
          <pc:sldMk cId="0" sldId="294"/>
        </pc:sldMkLst>
      </pc:sldChg>
      <pc:sldChg chg="del">
        <pc:chgData name="MAHAMMAD MAMMADOV" userId="S::b065692021@asoiu.edu.az::2dbc6cee-82d0-4981-9a3e-8b9f294863d0" providerId="AD" clId="Web-{CDFB51B1-DACE-BF04-2179-546D1717A3D2}" dt="2023-10-01T07:26:12.878" v="314"/>
        <pc:sldMkLst>
          <pc:docMk/>
          <pc:sldMk cId="0" sldId="295"/>
        </pc:sldMkLst>
      </pc:sldChg>
      <pc:sldChg chg="del">
        <pc:chgData name="MAHAMMAD MAMMADOV" userId="S::b065692021@asoiu.edu.az::2dbc6cee-82d0-4981-9a3e-8b9f294863d0" providerId="AD" clId="Web-{CDFB51B1-DACE-BF04-2179-546D1717A3D2}" dt="2023-10-01T07:26:09.924" v="313"/>
        <pc:sldMkLst>
          <pc:docMk/>
          <pc:sldMk cId="0" sldId="296"/>
        </pc:sldMkLst>
      </pc:sldChg>
      <pc:sldChg chg="del">
        <pc:chgData name="MAHAMMAD MAMMADOV" userId="S::b065692021@asoiu.edu.az::2dbc6cee-82d0-4981-9a3e-8b9f294863d0" providerId="AD" clId="Web-{CDFB51B1-DACE-BF04-2179-546D1717A3D2}" dt="2023-10-01T07:26:09.190" v="312"/>
        <pc:sldMkLst>
          <pc:docMk/>
          <pc:sldMk cId="0" sldId="297"/>
        </pc:sldMkLst>
      </pc:sldChg>
      <pc:sldChg chg="del">
        <pc:chgData name="MAHAMMAD MAMMADOV" userId="S::b065692021@asoiu.edu.az::2dbc6cee-82d0-4981-9a3e-8b9f294863d0" providerId="AD" clId="Web-{CDFB51B1-DACE-BF04-2179-546D1717A3D2}" dt="2023-10-01T07:26:08.378" v="311"/>
        <pc:sldMkLst>
          <pc:docMk/>
          <pc:sldMk cId="0" sldId="298"/>
        </pc:sldMkLst>
      </pc:sldChg>
      <pc:sldChg chg="del">
        <pc:chgData name="MAHAMMAD MAMMADOV" userId="S::b065692021@asoiu.edu.az::2dbc6cee-82d0-4981-9a3e-8b9f294863d0" providerId="AD" clId="Web-{CDFB51B1-DACE-BF04-2179-546D1717A3D2}" dt="2023-10-01T07:26:07.268" v="310"/>
        <pc:sldMkLst>
          <pc:docMk/>
          <pc:sldMk cId="0" sldId="299"/>
        </pc:sldMkLst>
      </pc:sldChg>
      <pc:sldChg chg="del">
        <pc:chgData name="MAHAMMAD MAMMADOV" userId="S::b065692021@asoiu.edu.az::2dbc6cee-82d0-4981-9a3e-8b9f294863d0" providerId="AD" clId="Web-{CDFB51B1-DACE-BF04-2179-546D1717A3D2}" dt="2023-10-01T07:26:06.487" v="309"/>
        <pc:sldMkLst>
          <pc:docMk/>
          <pc:sldMk cId="0" sldId="300"/>
        </pc:sldMkLst>
      </pc:sldChg>
      <pc:sldChg chg="del">
        <pc:chgData name="MAHAMMAD MAMMADOV" userId="S::b065692021@asoiu.edu.az::2dbc6cee-82d0-4981-9a3e-8b9f294863d0" providerId="AD" clId="Web-{CDFB51B1-DACE-BF04-2179-546D1717A3D2}" dt="2023-10-01T07:26:04.034" v="308"/>
        <pc:sldMkLst>
          <pc:docMk/>
          <pc:sldMk cId="0" sldId="301"/>
        </pc:sldMkLst>
      </pc:sldChg>
      <pc:sldChg chg="del">
        <pc:chgData name="MAHAMMAD MAMMADOV" userId="S::b065692021@asoiu.edu.az::2dbc6cee-82d0-4981-9a3e-8b9f294863d0" providerId="AD" clId="Web-{CDFB51B1-DACE-BF04-2179-546D1717A3D2}" dt="2023-10-01T07:26:03.393" v="307"/>
        <pc:sldMkLst>
          <pc:docMk/>
          <pc:sldMk cId="0" sldId="302"/>
        </pc:sldMkLst>
      </pc:sldChg>
      <pc:sldChg chg="del">
        <pc:chgData name="MAHAMMAD MAMMADOV" userId="S::b065692021@asoiu.edu.az::2dbc6cee-82d0-4981-9a3e-8b9f294863d0" providerId="AD" clId="Web-{CDFB51B1-DACE-BF04-2179-546D1717A3D2}" dt="2023-10-01T07:26:02.112" v="306"/>
        <pc:sldMkLst>
          <pc:docMk/>
          <pc:sldMk cId="0" sldId="303"/>
        </pc:sldMkLst>
      </pc:sldChg>
      <pc:sldChg chg="del">
        <pc:chgData name="MAHAMMAD MAMMADOV" userId="S::b065692021@asoiu.edu.az::2dbc6cee-82d0-4981-9a3e-8b9f294863d0" providerId="AD" clId="Web-{CDFB51B1-DACE-BF04-2179-546D1717A3D2}" dt="2023-10-01T07:26:01.690" v="305"/>
        <pc:sldMkLst>
          <pc:docMk/>
          <pc:sldMk cId="0" sldId="304"/>
        </pc:sldMkLst>
      </pc:sldChg>
      <pc:sldChg chg="del">
        <pc:chgData name="MAHAMMAD MAMMADOV" userId="S::b065692021@asoiu.edu.az::2dbc6cee-82d0-4981-9a3e-8b9f294863d0" providerId="AD" clId="Web-{CDFB51B1-DACE-BF04-2179-546D1717A3D2}" dt="2023-10-01T07:26:00.768" v="304"/>
        <pc:sldMkLst>
          <pc:docMk/>
          <pc:sldMk cId="0" sldId="305"/>
        </pc:sldMkLst>
      </pc:sldChg>
      <pc:sldChg chg="del">
        <pc:chgData name="MAHAMMAD MAMMADOV" userId="S::b065692021@asoiu.edu.az::2dbc6cee-82d0-4981-9a3e-8b9f294863d0" providerId="AD" clId="Web-{CDFB51B1-DACE-BF04-2179-546D1717A3D2}" dt="2023-10-01T07:26:00.049" v="303"/>
        <pc:sldMkLst>
          <pc:docMk/>
          <pc:sldMk cId="0" sldId="306"/>
        </pc:sldMkLst>
      </pc:sldChg>
      <pc:sldChg chg="del">
        <pc:chgData name="MAHAMMAD MAMMADOV" userId="S::b065692021@asoiu.edu.az::2dbc6cee-82d0-4981-9a3e-8b9f294863d0" providerId="AD" clId="Web-{CDFB51B1-DACE-BF04-2179-546D1717A3D2}" dt="2023-10-01T07:25:59.299" v="302"/>
        <pc:sldMkLst>
          <pc:docMk/>
          <pc:sldMk cId="0" sldId="307"/>
        </pc:sldMkLst>
      </pc:sldChg>
      <pc:sldChg chg="del">
        <pc:chgData name="MAHAMMAD MAMMADOV" userId="S::b065692021@asoiu.edu.az::2dbc6cee-82d0-4981-9a3e-8b9f294863d0" providerId="AD" clId="Web-{CDFB51B1-DACE-BF04-2179-546D1717A3D2}" dt="2023-10-01T07:25:57.846" v="301"/>
        <pc:sldMkLst>
          <pc:docMk/>
          <pc:sldMk cId="0" sldId="308"/>
        </pc:sldMkLst>
      </pc:sldChg>
      <pc:sldChg chg="del">
        <pc:chgData name="MAHAMMAD MAMMADOV" userId="S::b065692021@asoiu.edu.az::2dbc6cee-82d0-4981-9a3e-8b9f294863d0" providerId="AD" clId="Web-{CDFB51B1-DACE-BF04-2179-546D1717A3D2}" dt="2023-10-01T07:25:57.190" v="300"/>
        <pc:sldMkLst>
          <pc:docMk/>
          <pc:sldMk cId="0" sldId="309"/>
        </pc:sldMkLst>
      </pc:sldChg>
      <pc:sldChg chg="del">
        <pc:chgData name="MAHAMMAD MAMMADOV" userId="S::b065692021@asoiu.edu.az::2dbc6cee-82d0-4981-9a3e-8b9f294863d0" providerId="AD" clId="Web-{CDFB51B1-DACE-BF04-2179-546D1717A3D2}" dt="2023-10-01T07:25:52.799" v="299"/>
        <pc:sldMkLst>
          <pc:docMk/>
          <pc:sldMk cId="0" sldId="310"/>
        </pc:sldMkLst>
      </pc:sldChg>
      <pc:sldChg chg="del">
        <pc:chgData name="MAHAMMAD MAMMADOV" userId="S::b065692021@asoiu.edu.az::2dbc6cee-82d0-4981-9a3e-8b9f294863d0" providerId="AD" clId="Web-{CDFB51B1-DACE-BF04-2179-546D1717A3D2}" dt="2023-10-01T07:25:51.752" v="298"/>
        <pc:sldMkLst>
          <pc:docMk/>
          <pc:sldMk cId="0" sldId="311"/>
        </pc:sldMkLst>
      </pc:sldChg>
      <pc:sldChg chg="del">
        <pc:chgData name="MAHAMMAD MAMMADOV" userId="S::b065692021@asoiu.edu.az::2dbc6cee-82d0-4981-9a3e-8b9f294863d0" providerId="AD" clId="Web-{CDFB51B1-DACE-BF04-2179-546D1717A3D2}" dt="2023-10-01T07:25:51.017" v="297"/>
        <pc:sldMkLst>
          <pc:docMk/>
          <pc:sldMk cId="0" sldId="312"/>
        </pc:sldMkLst>
      </pc:sldChg>
      <pc:sldChg chg="del">
        <pc:chgData name="MAHAMMAD MAMMADOV" userId="S::b065692021@asoiu.edu.az::2dbc6cee-82d0-4981-9a3e-8b9f294863d0" providerId="AD" clId="Web-{CDFB51B1-DACE-BF04-2179-546D1717A3D2}" dt="2023-10-01T07:25:47.814" v="296"/>
        <pc:sldMkLst>
          <pc:docMk/>
          <pc:sldMk cId="0" sldId="313"/>
        </pc:sldMkLst>
      </pc:sldChg>
      <pc:sldChg chg="del">
        <pc:chgData name="MAHAMMAD MAMMADOV" userId="S::b065692021@asoiu.edu.az::2dbc6cee-82d0-4981-9a3e-8b9f294863d0" providerId="AD" clId="Web-{CDFB51B1-DACE-BF04-2179-546D1717A3D2}" dt="2023-10-01T07:25:46.845" v="295"/>
        <pc:sldMkLst>
          <pc:docMk/>
          <pc:sldMk cId="0" sldId="314"/>
        </pc:sldMkLst>
      </pc:sldChg>
      <pc:sldChg chg="del">
        <pc:chgData name="MAHAMMAD MAMMADOV" userId="S::b065692021@asoiu.edu.az::2dbc6cee-82d0-4981-9a3e-8b9f294863d0" providerId="AD" clId="Web-{CDFB51B1-DACE-BF04-2179-546D1717A3D2}" dt="2023-10-01T07:25:45.720" v="294"/>
        <pc:sldMkLst>
          <pc:docMk/>
          <pc:sldMk cId="0" sldId="315"/>
        </pc:sldMkLst>
      </pc:sldChg>
      <pc:sldChg chg="del">
        <pc:chgData name="MAHAMMAD MAMMADOV" userId="S::b065692021@asoiu.edu.az::2dbc6cee-82d0-4981-9a3e-8b9f294863d0" providerId="AD" clId="Web-{CDFB51B1-DACE-BF04-2179-546D1717A3D2}" dt="2023-10-01T07:25:42.845" v="293"/>
        <pc:sldMkLst>
          <pc:docMk/>
          <pc:sldMk cId="0" sldId="316"/>
        </pc:sldMkLst>
      </pc:sldChg>
      <pc:sldChg chg="del">
        <pc:chgData name="MAHAMMAD MAMMADOV" userId="S::b065692021@asoiu.edu.az::2dbc6cee-82d0-4981-9a3e-8b9f294863d0" providerId="AD" clId="Web-{CDFB51B1-DACE-BF04-2179-546D1717A3D2}" dt="2023-10-01T07:25:40.923" v="292"/>
        <pc:sldMkLst>
          <pc:docMk/>
          <pc:sldMk cId="0" sldId="317"/>
        </pc:sldMkLst>
      </pc:sldChg>
      <pc:sldChg chg="del">
        <pc:chgData name="MAHAMMAD MAMMADOV" userId="S::b065692021@asoiu.edu.az::2dbc6cee-82d0-4981-9a3e-8b9f294863d0" providerId="AD" clId="Web-{CDFB51B1-DACE-BF04-2179-546D1717A3D2}" dt="2023-10-01T07:25:38.033" v="291"/>
        <pc:sldMkLst>
          <pc:docMk/>
          <pc:sldMk cId="0" sldId="318"/>
        </pc:sldMkLst>
      </pc:sldChg>
      <pc:sldChg chg="del">
        <pc:chgData name="MAHAMMAD MAMMADOV" userId="S::b065692021@asoiu.edu.az::2dbc6cee-82d0-4981-9a3e-8b9f294863d0" providerId="AD" clId="Web-{CDFB51B1-DACE-BF04-2179-546D1717A3D2}" dt="2023-10-01T07:25:36.220" v="290"/>
        <pc:sldMkLst>
          <pc:docMk/>
          <pc:sldMk cId="0" sldId="319"/>
        </pc:sldMkLst>
      </pc:sldChg>
      <pc:sldChg chg="del">
        <pc:chgData name="MAHAMMAD MAMMADOV" userId="S::b065692021@asoiu.edu.az::2dbc6cee-82d0-4981-9a3e-8b9f294863d0" providerId="AD" clId="Web-{CDFB51B1-DACE-BF04-2179-546D1717A3D2}" dt="2023-10-01T07:25:35.861" v="289"/>
        <pc:sldMkLst>
          <pc:docMk/>
          <pc:sldMk cId="0" sldId="320"/>
        </pc:sldMkLst>
      </pc:sldChg>
      <pc:sldChg chg="del">
        <pc:chgData name="MAHAMMAD MAMMADOV" userId="S::b065692021@asoiu.edu.az::2dbc6cee-82d0-4981-9a3e-8b9f294863d0" providerId="AD" clId="Web-{CDFB51B1-DACE-BF04-2179-546D1717A3D2}" dt="2023-10-01T07:25:33.142" v="288"/>
        <pc:sldMkLst>
          <pc:docMk/>
          <pc:sldMk cId="0" sldId="321"/>
        </pc:sldMkLst>
      </pc:sldChg>
      <pc:sldChg chg="del">
        <pc:chgData name="MAHAMMAD MAMMADOV" userId="S::b065692021@asoiu.edu.az::2dbc6cee-82d0-4981-9a3e-8b9f294863d0" providerId="AD" clId="Web-{CDFB51B1-DACE-BF04-2179-546D1717A3D2}" dt="2023-10-01T07:25:32.298" v="287"/>
        <pc:sldMkLst>
          <pc:docMk/>
          <pc:sldMk cId="0" sldId="322"/>
        </pc:sldMkLst>
      </pc:sldChg>
      <pc:sldChg chg="del">
        <pc:chgData name="MAHAMMAD MAMMADOV" userId="S::b065692021@asoiu.edu.az::2dbc6cee-82d0-4981-9a3e-8b9f294863d0" providerId="AD" clId="Web-{CDFB51B1-DACE-BF04-2179-546D1717A3D2}" dt="2023-10-01T07:25:31.517" v="286"/>
        <pc:sldMkLst>
          <pc:docMk/>
          <pc:sldMk cId="0" sldId="323"/>
        </pc:sldMkLst>
      </pc:sldChg>
      <pc:sldChg chg="del">
        <pc:chgData name="MAHAMMAD MAMMADOV" userId="S::b065692021@asoiu.edu.az::2dbc6cee-82d0-4981-9a3e-8b9f294863d0" providerId="AD" clId="Web-{CDFB51B1-DACE-BF04-2179-546D1717A3D2}" dt="2023-10-01T07:25:30.704" v="285"/>
        <pc:sldMkLst>
          <pc:docMk/>
          <pc:sldMk cId="0" sldId="324"/>
        </pc:sldMkLst>
      </pc:sldChg>
      <pc:sldChg chg="del">
        <pc:chgData name="MAHAMMAD MAMMADOV" userId="S::b065692021@asoiu.edu.az::2dbc6cee-82d0-4981-9a3e-8b9f294863d0" providerId="AD" clId="Web-{CDFB51B1-DACE-BF04-2179-546D1717A3D2}" dt="2023-10-01T07:25:29.985" v="284"/>
        <pc:sldMkLst>
          <pc:docMk/>
          <pc:sldMk cId="0" sldId="325"/>
        </pc:sldMkLst>
      </pc:sldChg>
      <pc:sldChg chg="del">
        <pc:chgData name="MAHAMMAD MAMMADOV" userId="S::b065692021@asoiu.edu.az::2dbc6cee-82d0-4981-9a3e-8b9f294863d0" providerId="AD" clId="Web-{CDFB51B1-DACE-BF04-2179-546D1717A3D2}" dt="2023-10-01T07:25:29.970" v="283"/>
        <pc:sldMkLst>
          <pc:docMk/>
          <pc:sldMk cId="0" sldId="326"/>
        </pc:sldMkLst>
      </pc:sldChg>
      <pc:sldChg chg="del">
        <pc:chgData name="MAHAMMAD MAMMADOV" userId="S::b065692021@asoiu.edu.az::2dbc6cee-82d0-4981-9a3e-8b9f294863d0" providerId="AD" clId="Web-{CDFB51B1-DACE-BF04-2179-546D1717A3D2}" dt="2023-10-01T07:25:29.954" v="282"/>
        <pc:sldMkLst>
          <pc:docMk/>
          <pc:sldMk cId="0" sldId="327"/>
        </pc:sldMkLst>
      </pc:sldChg>
      <pc:sldChg chg="del">
        <pc:chgData name="MAHAMMAD MAMMADOV" userId="S::b065692021@asoiu.edu.az::2dbc6cee-82d0-4981-9a3e-8b9f294863d0" providerId="AD" clId="Web-{CDFB51B1-DACE-BF04-2179-546D1717A3D2}" dt="2023-10-01T07:25:29.704" v="281"/>
        <pc:sldMkLst>
          <pc:docMk/>
          <pc:sldMk cId="0" sldId="328"/>
        </pc:sldMkLst>
      </pc:sldChg>
      <pc:sldChg chg="del">
        <pc:chgData name="MAHAMMAD MAMMADOV" userId="S::b065692021@asoiu.edu.az::2dbc6cee-82d0-4981-9a3e-8b9f294863d0" providerId="AD" clId="Web-{CDFB51B1-DACE-BF04-2179-546D1717A3D2}" dt="2023-10-01T07:25:26.313" v="280"/>
        <pc:sldMkLst>
          <pc:docMk/>
          <pc:sldMk cId="0" sldId="329"/>
        </pc:sldMkLst>
      </pc:sldChg>
      <pc:sldChg chg="del">
        <pc:chgData name="MAHAMMAD MAMMADOV" userId="S::b065692021@asoiu.edu.az::2dbc6cee-82d0-4981-9a3e-8b9f294863d0" providerId="AD" clId="Web-{CDFB51B1-DACE-BF04-2179-546D1717A3D2}" dt="2023-10-01T07:25:22.188" v="279"/>
        <pc:sldMkLst>
          <pc:docMk/>
          <pc:sldMk cId="0" sldId="330"/>
        </pc:sldMkLst>
      </pc:sldChg>
      <pc:sldChg chg="del">
        <pc:chgData name="MAHAMMAD MAMMADOV" userId="S::b065692021@asoiu.edu.az::2dbc6cee-82d0-4981-9a3e-8b9f294863d0" providerId="AD" clId="Web-{CDFB51B1-DACE-BF04-2179-546D1717A3D2}" dt="2023-10-01T07:24:59.093" v="276"/>
        <pc:sldMkLst>
          <pc:docMk/>
          <pc:sldMk cId="0" sldId="331"/>
        </pc:sldMkLst>
      </pc:sldChg>
      <pc:sldChg chg="del">
        <pc:chgData name="MAHAMMAD MAMMADOV" userId="S::b065692021@asoiu.edu.az::2dbc6cee-82d0-4981-9a3e-8b9f294863d0" providerId="AD" clId="Web-{CDFB51B1-DACE-BF04-2179-546D1717A3D2}" dt="2023-10-01T07:25:17.907" v="278"/>
        <pc:sldMkLst>
          <pc:docMk/>
          <pc:sldMk cId="0" sldId="332"/>
        </pc:sldMkLst>
      </pc:sldChg>
      <pc:sldChg chg="del">
        <pc:chgData name="MAHAMMAD MAMMADOV" userId="S::b065692021@asoiu.edu.az::2dbc6cee-82d0-4981-9a3e-8b9f294863d0" providerId="AD" clId="Web-{CDFB51B1-DACE-BF04-2179-546D1717A3D2}" dt="2023-10-01T07:25:17.203" v="277"/>
        <pc:sldMkLst>
          <pc:docMk/>
          <pc:sldMk cId="0" sldId="333"/>
        </pc:sldMkLst>
      </pc:sldChg>
      <pc:sldChg chg="del">
        <pc:chgData name="MAHAMMAD MAMMADOV" userId="S::b065692021@asoiu.edu.az::2dbc6cee-82d0-4981-9a3e-8b9f294863d0" providerId="AD" clId="Web-{CDFB51B1-DACE-BF04-2179-546D1717A3D2}" dt="2023-10-01T07:24:47.312" v="274"/>
        <pc:sldMkLst>
          <pc:docMk/>
          <pc:sldMk cId="0" sldId="334"/>
        </pc:sldMkLst>
      </pc:sldChg>
      <pc:sldChg chg="del">
        <pc:chgData name="MAHAMMAD MAMMADOV" userId="S::b065692021@asoiu.edu.az::2dbc6cee-82d0-4981-9a3e-8b9f294863d0" providerId="AD" clId="Web-{CDFB51B1-DACE-BF04-2179-546D1717A3D2}" dt="2023-10-01T07:24:44.765" v="273"/>
        <pc:sldMkLst>
          <pc:docMk/>
          <pc:sldMk cId="0" sldId="335"/>
        </pc:sldMkLst>
      </pc:sldChg>
      <pc:sldChg chg="del">
        <pc:chgData name="MAHAMMAD MAMMADOV" userId="S::b065692021@asoiu.edu.az::2dbc6cee-82d0-4981-9a3e-8b9f294863d0" providerId="AD" clId="Web-{CDFB51B1-DACE-BF04-2179-546D1717A3D2}" dt="2023-10-01T07:24:44.499" v="272"/>
        <pc:sldMkLst>
          <pc:docMk/>
          <pc:sldMk cId="0" sldId="336"/>
        </pc:sldMkLst>
      </pc:sldChg>
      <pc:sldChg chg="del">
        <pc:chgData name="MAHAMMAD MAMMADOV" userId="S::b065692021@asoiu.edu.az::2dbc6cee-82d0-4981-9a3e-8b9f294863d0" providerId="AD" clId="Web-{CDFB51B1-DACE-BF04-2179-546D1717A3D2}" dt="2023-10-01T07:24:54.468" v="275"/>
        <pc:sldMkLst>
          <pc:docMk/>
          <pc:sldMk cId="0" sldId="337"/>
        </pc:sldMkLst>
      </pc:sldChg>
      <pc:sldChg chg="del">
        <pc:chgData name="MAHAMMAD MAMMADOV" userId="S::b065692021@asoiu.edu.az::2dbc6cee-82d0-4981-9a3e-8b9f294863d0" providerId="AD" clId="Web-{CDFB51B1-DACE-BF04-2179-546D1717A3D2}" dt="2023-10-01T07:24:44.374" v="271"/>
        <pc:sldMkLst>
          <pc:docMk/>
          <pc:sldMk cId="0" sldId="338"/>
        </pc:sldMkLst>
      </pc:sldChg>
      <pc:sldChg chg="del">
        <pc:chgData name="MAHAMMAD MAMMADOV" userId="S::b065692021@asoiu.edu.az::2dbc6cee-82d0-4981-9a3e-8b9f294863d0" providerId="AD" clId="Web-{CDFB51B1-DACE-BF04-2179-546D1717A3D2}" dt="2023-10-01T07:24:38.389" v="270"/>
        <pc:sldMkLst>
          <pc:docMk/>
          <pc:sldMk cId="0" sldId="339"/>
        </pc:sldMkLst>
      </pc:sldChg>
      <pc:sldChg chg="del">
        <pc:chgData name="MAHAMMAD MAMMADOV" userId="S::b065692021@asoiu.edu.az::2dbc6cee-82d0-4981-9a3e-8b9f294863d0" providerId="AD" clId="Web-{CDFB51B1-DACE-BF04-2179-546D1717A3D2}" dt="2023-10-01T07:24:33.467" v="269"/>
        <pc:sldMkLst>
          <pc:docMk/>
          <pc:sldMk cId="0" sldId="340"/>
        </pc:sldMkLst>
      </pc:sldChg>
      <pc:sldChg chg="add ord">
        <pc:chgData name="MAHAMMAD MAMMADOV" userId="S::b065692021@asoiu.edu.az::2dbc6cee-82d0-4981-9a3e-8b9f294863d0" providerId="AD" clId="Web-{CDFB51B1-DACE-BF04-2179-546D1717A3D2}" dt="2023-10-01T05:43:00.944" v="1"/>
        <pc:sldMkLst>
          <pc:docMk/>
          <pc:sldMk cId="2873992475" sldId="341"/>
        </pc:sldMkLst>
      </pc:sldChg>
      <pc:sldChg chg="addSp delSp modSp new del">
        <pc:chgData name="MAHAMMAD MAMMADOV" userId="S::b065692021@asoiu.edu.az::2dbc6cee-82d0-4981-9a3e-8b9f294863d0" providerId="AD" clId="Web-{CDFB51B1-DACE-BF04-2179-546D1717A3D2}" dt="2023-10-01T06:06:53.771" v="146"/>
        <pc:sldMkLst>
          <pc:docMk/>
          <pc:sldMk cId="3256752940" sldId="342"/>
        </pc:sldMkLst>
        <pc:spChg chg="add del mod">
          <ac:chgData name="MAHAMMAD MAMMADOV" userId="S::b065692021@asoiu.edu.az::2dbc6cee-82d0-4981-9a3e-8b9f294863d0" providerId="AD" clId="Web-{CDFB51B1-DACE-BF04-2179-546D1717A3D2}" dt="2023-10-01T05:59:22.220" v="132"/>
          <ac:spMkLst>
            <pc:docMk/>
            <pc:sldMk cId="3256752940" sldId="342"/>
            <ac:spMk id="4" creationId="{AB2224FD-7C30-2C9A-965A-825DDEB6BF51}"/>
          </ac:spMkLst>
        </pc:spChg>
        <pc:picChg chg="add del mod modCrop">
          <ac:chgData name="MAHAMMAD MAMMADOV" userId="S::b065692021@asoiu.edu.az::2dbc6cee-82d0-4981-9a3e-8b9f294863d0" providerId="AD" clId="Web-{CDFB51B1-DACE-BF04-2179-546D1717A3D2}" dt="2023-10-01T05:52:09.327" v="94"/>
          <ac:picMkLst>
            <pc:docMk/>
            <pc:sldMk cId="3256752940" sldId="342"/>
            <ac:picMk id="2" creationId="{3BB587A2-9488-DE03-AAEA-F76924A4C369}"/>
          </ac:picMkLst>
        </pc:picChg>
        <pc:picChg chg="add del mod">
          <ac:chgData name="MAHAMMAD MAMMADOV" userId="S::b065692021@asoiu.edu.az::2dbc6cee-82d0-4981-9a3e-8b9f294863d0" providerId="AD" clId="Web-{CDFB51B1-DACE-BF04-2179-546D1717A3D2}" dt="2023-10-01T05:56:29.619" v="110"/>
          <ac:picMkLst>
            <pc:docMk/>
            <pc:sldMk cId="3256752940" sldId="342"/>
            <ac:picMk id="3" creationId="{D4ECC439-EE29-4AB4-E6E1-8F6F7B3F38F7}"/>
          </ac:picMkLst>
        </pc:picChg>
      </pc:sldChg>
      <pc:sldChg chg="add del">
        <pc:chgData name="MAHAMMAD MAMMADOV" userId="S::b065692021@asoiu.edu.az::2dbc6cee-82d0-4981-9a3e-8b9f294863d0" providerId="AD" clId="Web-{CDFB51B1-DACE-BF04-2179-546D1717A3D2}" dt="2023-10-01T05:44:02.150" v="4"/>
        <pc:sldMkLst>
          <pc:docMk/>
          <pc:sldMk cId="3548166301" sldId="342"/>
        </pc:sldMkLst>
      </pc:sldChg>
      <pc:sldChg chg="addSp delSp modSp new mod modClrScheme chgLayout">
        <pc:chgData name="MAHAMMAD MAMMADOV" userId="S::b065692021@asoiu.edu.az::2dbc6cee-82d0-4981-9a3e-8b9f294863d0" providerId="AD" clId="Web-{CDFB51B1-DACE-BF04-2179-546D1717A3D2}" dt="2023-10-01T05:58:17.046" v="128" actId="14100"/>
        <pc:sldMkLst>
          <pc:docMk/>
          <pc:sldMk cId="2393382229" sldId="343"/>
        </pc:sldMkLst>
        <pc:spChg chg="del">
          <ac:chgData name="MAHAMMAD MAMMADOV" userId="S::b065692021@asoiu.edu.az::2dbc6cee-82d0-4981-9a3e-8b9f294863d0" providerId="AD" clId="Web-{CDFB51B1-DACE-BF04-2179-546D1717A3D2}" dt="2023-10-01T05:57:22.497" v="113"/>
          <ac:spMkLst>
            <pc:docMk/>
            <pc:sldMk cId="2393382229" sldId="343"/>
            <ac:spMk id="2" creationId="{F6E1A88F-80D0-F54D-CAA9-9EE27605392F}"/>
          </ac:spMkLst>
        </pc:spChg>
        <pc:spChg chg="mod ord">
          <ac:chgData name="MAHAMMAD MAMMADOV" userId="S::b065692021@asoiu.edu.az::2dbc6cee-82d0-4981-9a3e-8b9f294863d0" providerId="AD" clId="Web-{CDFB51B1-DACE-BF04-2179-546D1717A3D2}" dt="2023-10-01T05:58:04.108" v="123" actId="1076"/>
          <ac:spMkLst>
            <pc:docMk/>
            <pc:sldMk cId="2393382229" sldId="343"/>
            <ac:spMk id="3" creationId="{8015D370-0989-0085-9174-7434DAD9A329}"/>
          </ac:spMkLst>
        </pc:spChg>
        <pc:picChg chg="add mod">
          <ac:chgData name="MAHAMMAD MAMMADOV" userId="S::b065692021@asoiu.edu.az::2dbc6cee-82d0-4981-9a3e-8b9f294863d0" providerId="AD" clId="Web-{CDFB51B1-DACE-BF04-2179-546D1717A3D2}" dt="2023-10-01T05:58:17.046" v="128" actId="14100"/>
          <ac:picMkLst>
            <pc:docMk/>
            <pc:sldMk cId="2393382229" sldId="343"/>
            <ac:picMk id="4" creationId="{0541EFAA-AE72-8BD0-D1D2-6AB8CC436134}"/>
          </ac:picMkLst>
        </pc:picChg>
      </pc:sldChg>
      <pc:sldChg chg="add del ord">
        <pc:chgData name="MAHAMMAD MAMMADOV" userId="S::b065692021@asoiu.edu.az::2dbc6cee-82d0-4981-9a3e-8b9f294863d0" providerId="AD" clId="Web-{CDFB51B1-DACE-BF04-2179-546D1717A3D2}" dt="2023-10-01T05:58:50.797" v="130"/>
        <pc:sldMkLst>
          <pc:docMk/>
          <pc:sldMk cId="2633217505" sldId="344"/>
        </pc:sldMkLst>
      </pc:sldChg>
      <pc:sldChg chg="modSp add ord replId">
        <pc:chgData name="MAHAMMAD MAMMADOV" userId="S::b065692021@asoiu.edu.az::2dbc6cee-82d0-4981-9a3e-8b9f294863d0" providerId="AD" clId="Web-{CDFB51B1-DACE-BF04-2179-546D1717A3D2}" dt="2023-10-01T06:06:48.317" v="145" actId="1076"/>
        <pc:sldMkLst>
          <pc:docMk/>
          <pc:sldMk cId="3091095382" sldId="344"/>
        </pc:sldMkLst>
        <pc:spChg chg="mod">
          <ac:chgData name="MAHAMMAD MAMMADOV" userId="S::b065692021@asoiu.edu.az::2dbc6cee-82d0-4981-9a3e-8b9f294863d0" providerId="AD" clId="Web-{CDFB51B1-DACE-BF04-2179-546D1717A3D2}" dt="2023-10-01T06:06:48.317" v="145" actId="1076"/>
          <ac:spMkLst>
            <pc:docMk/>
            <pc:sldMk cId="3091095382" sldId="344"/>
            <ac:spMk id="2599" creationId="{00000000-0000-0000-0000-000000000000}"/>
          </ac:spMkLst>
        </pc:spChg>
      </pc:sldChg>
      <pc:sldChg chg="modSp add ord replId">
        <pc:chgData name="MAHAMMAD MAMMADOV" userId="S::b065692021@asoiu.edu.az::2dbc6cee-82d0-4981-9a3e-8b9f294863d0" providerId="AD" clId="Web-{CDFB51B1-DACE-BF04-2179-546D1717A3D2}" dt="2023-10-01T06:26:42.298" v="168" actId="20577"/>
        <pc:sldMkLst>
          <pc:docMk/>
          <pc:sldMk cId="3907817071" sldId="345"/>
        </pc:sldMkLst>
        <pc:spChg chg="mod">
          <ac:chgData name="MAHAMMAD MAMMADOV" userId="S::b065692021@asoiu.edu.az::2dbc6cee-82d0-4981-9a3e-8b9f294863d0" providerId="AD" clId="Web-{CDFB51B1-DACE-BF04-2179-546D1717A3D2}" dt="2023-10-01T06:20:41.017" v="159" actId="20577"/>
          <ac:spMkLst>
            <pc:docMk/>
            <pc:sldMk cId="3907817071" sldId="345"/>
            <ac:spMk id="2605" creationId="{00000000-0000-0000-0000-000000000000}"/>
          </ac:spMkLst>
        </pc:spChg>
        <pc:spChg chg="mod">
          <ac:chgData name="MAHAMMAD MAMMADOV" userId="S::b065692021@asoiu.edu.az::2dbc6cee-82d0-4981-9a3e-8b9f294863d0" providerId="AD" clId="Web-{CDFB51B1-DACE-BF04-2179-546D1717A3D2}" dt="2023-10-01T06:26:42.298" v="168" actId="20577"/>
          <ac:spMkLst>
            <pc:docMk/>
            <pc:sldMk cId="3907817071" sldId="345"/>
            <ac:spMk id="2606" creationId="{00000000-0000-0000-0000-000000000000}"/>
          </ac:spMkLst>
        </pc:spChg>
      </pc:sldChg>
      <pc:sldChg chg="modSp new mod modClrScheme chgLayout">
        <pc:chgData name="MAHAMMAD MAMMADOV" userId="S::b065692021@asoiu.edu.az::2dbc6cee-82d0-4981-9a3e-8b9f294863d0" providerId="AD" clId="Web-{CDFB51B1-DACE-BF04-2179-546D1717A3D2}" dt="2023-10-01T07:32:42.051" v="382"/>
        <pc:sldMkLst>
          <pc:docMk/>
          <pc:sldMk cId="3842027370" sldId="346"/>
        </pc:sldMkLst>
        <pc:spChg chg="mod ord">
          <ac:chgData name="MAHAMMAD MAMMADOV" userId="S::b065692021@asoiu.edu.az::2dbc6cee-82d0-4981-9a3e-8b9f294863d0" providerId="AD" clId="Web-{CDFB51B1-DACE-BF04-2179-546D1717A3D2}" dt="2023-10-01T07:32:42.051" v="382"/>
          <ac:spMkLst>
            <pc:docMk/>
            <pc:sldMk cId="3842027370" sldId="346"/>
            <ac:spMk id="2" creationId="{DDEB593A-1887-CF8A-775C-27BDC5549B3C}"/>
          </ac:spMkLst>
        </pc:spChg>
        <pc:spChg chg="mod ord">
          <ac:chgData name="MAHAMMAD MAMMADOV" userId="S::b065692021@asoiu.edu.az::2dbc6cee-82d0-4981-9a3e-8b9f294863d0" providerId="AD" clId="Web-{CDFB51B1-DACE-BF04-2179-546D1717A3D2}" dt="2023-10-01T07:32:42.051" v="382"/>
          <ac:spMkLst>
            <pc:docMk/>
            <pc:sldMk cId="3842027370" sldId="346"/>
            <ac:spMk id="3" creationId="{EF8EE6CB-05D1-4F33-21A6-158839A7C53C}"/>
          </ac:spMkLst>
        </pc:spChg>
      </pc:sldChg>
      <pc:sldChg chg="add replId">
        <pc:chgData name="MAHAMMAD MAMMADOV" userId="S::b065692021@asoiu.edu.az::2dbc6cee-82d0-4981-9a3e-8b9f294863d0" providerId="AD" clId="Web-{CDFB51B1-DACE-BF04-2179-546D1717A3D2}" dt="2023-10-01T07:30:09.575" v="353"/>
        <pc:sldMkLst>
          <pc:docMk/>
          <pc:sldMk cId="71539874" sldId="347"/>
        </pc:sldMkLst>
      </pc:sldChg>
      <pc:sldMasterChg chg="add addSldLayout">
        <pc:chgData name="MAHAMMAD MAMMADOV" userId="S::b065692021@asoiu.edu.az::2dbc6cee-82d0-4981-9a3e-8b9f294863d0" providerId="AD" clId="Web-{CDFB51B1-DACE-BF04-2179-546D1717A3D2}" dt="2023-10-01T05:42:52.178" v="0"/>
        <pc:sldMasterMkLst>
          <pc:docMk/>
          <pc:sldMasterMk cId="506288199" sldId="2147483660"/>
        </pc:sldMasterMkLst>
        <pc:sldLayoutChg chg="add">
          <pc:chgData name="MAHAMMAD MAMMADOV" userId="S::b065692021@asoiu.edu.az::2dbc6cee-82d0-4981-9a3e-8b9f294863d0" providerId="AD" clId="Web-{CDFB51B1-DACE-BF04-2179-546D1717A3D2}" dt="2023-10-01T05:42:52.178" v="0"/>
          <pc:sldLayoutMkLst>
            <pc:docMk/>
            <pc:sldMasterMk cId="506288199" sldId="2147483660"/>
            <pc:sldLayoutMk cId="59790355" sldId="2147483661"/>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4235454328" sldId="2147483662"/>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2843207814" sldId="2147483663"/>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15085324" sldId="2147483664"/>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3130339543" sldId="2147483665"/>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3661326762" sldId="2147483666"/>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1946072330" sldId="2147483667"/>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946224400" sldId="2147483668"/>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4202701398" sldId="2147483669"/>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368186975" sldId="2147483670"/>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673195737" sldId="2147483671"/>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4053423210" sldId="2147483672"/>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1955022537" sldId="2147483673"/>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2223116563" sldId="2147483674"/>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2216023368" sldId="2147483675"/>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2859571507" sldId="2147483676"/>
          </pc:sldLayoutMkLst>
        </pc:sldLayoutChg>
        <pc:sldLayoutChg chg="add">
          <pc:chgData name="MAHAMMAD MAMMADOV" userId="S::b065692021@asoiu.edu.az::2dbc6cee-82d0-4981-9a3e-8b9f294863d0" providerId="AD" clId="Web-{CDFB51B1-DACE-BF04-2179-546D1717A3D2}" dt="2023-10-01T05:42:52.178" v="0"/>
          <pc:sldLayoutMkLst>
            <pc:docMk/>
            <pc:sldMasterMk cId="506288199" sldId="2147483660"/>
            <pc:sldLayoutMk cId="2632538040" sldId="2147483677"/>
          </pc:sldLayoutMkLst>
        </pc:sldLayoutChg>
      </pc:sldMasterChg>
      <pc:sldMasterChg chg="modSldLayout">
        <pc:chgData name="MAHAMMAD MAMMADOV" userId="S::b065692021@asoiu.edu.az::2dbc6cee-82d0-4981-9a3e-8b9f294863d0" providerId="AD" clId="Web-{CDFB51B1-DACE-BF04-2179-546D1717A3D2}" dt="2023-10-01T05:42:52.178" v="0"/>
        <pc:sldMasterMkLst>
          <pc:docMk/>
          <pc:sldMasterMk cId="0" sldId="2147483705"/>
        </pc:sldMasterMkLst>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08"/>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09"/>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0"/>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1"/>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2"/>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3"/>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4"/>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5"/>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6"/>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7"/>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8"/>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19"/>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20"/>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21"/>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22"/>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23"/>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24"/>
          </pc:sldLayoutMkLst>
        </pc:sldLayoutChg>
        <pc:sldLayoutChg chg="replId">
          <pc:chgData name="MAHAMMAD MAMMADOV" userId="S::b065692021@asoiu.edu.az::2dbc6cee-82d0-4981-9a3e-8b9f294863d0" providerId="AD" clId="Web-{CDFB51B1-DACE-BF04-2179-546D1717A3D2}" dt="2023-10-01T05:42:52.178" v="0"/>
          <pc:sldLayoutMkLst>
            <pc:docMk/>
            <pc:sldMasterMk cId="0" sldId="2147483705"/>
            <pc:sldLayoutMk cId="0" sldId="2147483725"/>
          </pc:sldLayoutMkLst>
        </pc:sldLayoutChg>
      </pc:sldMasterChg>
    </pc:docChg>
  </pc:docChgLst>
  <pc:docChgLst>
    <pc:chgData name="MAHAMMAD MAMMADOV" userId="S::b065692021@asoiu.edu.az::2dbc6cee-82d0-4981-9a3e-8b9f294863d0" providerId="AD" clId="Web-{16DC42DB-DD16-1620-D0BE-D43CEF0FEC69}"/>
    <pc:docChg chg="addSld modSld sldOrd">
      <pc:chgData name="MAHAMMAD MAMMADOV" userId="S::b065692021@asoiu.edu.az::2dbc6cee-82d0-4981-9a3e-8b9f294863d0" providerId="AD" clId="Web-{16DC42DB-DD16-1620-D0BE-D43CEF0FEC69}" dt="2023-10-01T10:48:24.757" v="27"/>
      <pc:docMkLst>
        <pc:docMk/>
      </pc:docMkLst>
      <pc:sldChg chg="modSp add ord replId">
        <pc:chgData name="MAHAMMAD MAMMADOV" userId="S::b065692021@asoiu.edu.az::2dbc6cee-82d0-4981-9a3e-8b9f294863d0" providerId="AD" clId="Web-{16DC42DB-DD16-1620-D0BE-D43CEF0FEC69}" dt="2023-10-01T10:46:31.315" v="8" actId="20577"/>
        <pc:sldMkLst>
          <pc:docMk/>
          <pc:sldMk cId="1552793932" sldId="363"/>
        </pc:sldMkLst>
        <pc:spChg chg="mod">
          <ac:chgData name="MAHAMMAD MAMMADOV" userId="S::b065692021@asoiu.edu.az::2dbc6cee-82d0-4981-9a3e-8b9f294863d0" providerId="AD" clId="Web-{16DC42DB-DD16-1620-D0BE-D43CEF0FEC69}" dt="2023-10-01T10:46:31.315" v="8" actId="20577"/>
          <ac:spMkLst>
            <pc:docMk/>
            <pc:sldMk cId="1552793932" sldId="363"/>
            <ac:spMk id="2599" creationId="{00000000-0000-0000-0000-000000000000}"/>
          </ac:spMkLst>
        </pc:spChg>
      </pc:sldChg>
      <pc:sldChg chg="add">
        <pc:chgData name="MAHAMMAD MAMMADOV" userId="S::b065692021@asoiu.edu.az::2dbc6cee-82d0-4981-9a3e-8b9f294863d0" providerId="AD" clId="Web-{16DC42DB-DD16-1620-D0BE-D43CEF0FEC69}" dt="2023-10-01T10:46:36.690" v="9"/>
        <pc:sldMkLst>
          <pc:docMk/>
          <pc:sldMk cId="1710458622" sldId="364"/>
        </pc:sldMkLst>
      </pc:sldChg>
      <pc:sldChg chg="add">
        <pc:chgData name="MAHAMMAD MAMMADOV" userId="S::b065692021@asoiu.edu.az::2dbc6cee-82d0-4981-9a3e-8b9f294863d0" providerId="AD" clId="Web-{16DC42DB-DD16-1620-D0BE-D43CEF0FEC69}" dt="2023-10-01T10:46:41.143" v="10"/>
        <pc:sldMkLst>
          <pc:docMk/>
          <pc:sldMk cId="636318751" sldId="365"/>
        </pc:sldMkLst>
      </pc:sldChg>
      <pc:sldChg chg="add">
        <pc:chgData name="MAHAMMAD MAMMADOV" userId="S::b065692021@asoiu.edu.az::2dbc6cee-82d0-4981-9a3e-8b9f294863d0" providerId="AD" clId="Web-{16DC42DB-DD16-1620-D0BE-D43CEF0FEC69}" dt="2023-10-01T10:46:47.440" v="11"/>
        <pc:sldMkLst>
          <pc:docMk/>
          <pc:sldMk cId="3430836939" sldId="366"/>
        </pc:sldMkLst>
      </pc:sldChg>
      <pc:sldChg chg="add">
        <pc:chgData name="MAHAMMAD MAMMADOV" userId="S::b065692021@asoiu.edu.az::2dbc6cee-82d0-4981-9a3e-8b9f294863d0" providerId="AD" clId="Web-{16DC42DB-DD16-1620-D0BE-D43CEF0FEC69}" dt="2023-10-01T10:46:53.050" v="12"/>
        <pc:sldMkLst>
          <pc:docMk/>
          <pc:sldMk cId="3092104647" sldId="367"/>
        </pc:sldMkLst>
      </pc:sldChg>
      <pc:sldChg chg="add">
        <pc:chgData name="MAHAMMAD MAMMADOV" userId="S::b065692021@asoiu.edu.az::2dbc6cee-82d0-4981-9a3e-8b9f294863d0" providerId="AD" clId="Web-{16DC42DB-DD16-1620-D0BE-D43CEF0FEC69}" dt="2023-10-01T10:46:59.019" v="13"/>
        <pc:sldMkLst>
          <pc:docMk/>
          <pc:sldMk cId="3418588582" sldId="368"/>
        </pc:sldMkLst>
      </pc:sldChg>
      <pc:sldChg chg="modSp add replId">
        <pc:chgData name="MAHAMMAD MAMMADOV" userId="S::b065692021@asoiu.edu.az::2dbc6cee-82d0-4981-9a3e-8b9f294863d0" providerId="AD" clId="Web-{16DC42DB-DD16-1620-D0BE-D43CEF0FEC69}" dt="2023-10-01T10:47:51.536" v="24" actId="1076"/>
        <pc:sldMkLst>
          <pc:docMk/>
          <pc:sldMk cId="711183377" sldId="369"/>
        </pc:sldMkLst>
        <pc:spChg chg="mod">
          <ac:chgData name="MAHAMMAD MAMMADOV" userId="S::b065692021@asoiu.edu.az::2dbc6cee-82d0-4981-9a3e-8b9f294863d0" providerId="AD" clId="Web-{16DC42DB-DD16-1620-D0BE-D43CEF0FEC69}" dt="2023-10-01T10:47:51.536" v="24" actId="1076"/>
          <ac:spMkLst>
            <pc:docMk/>
            <pc:sldMk cId="711183377" sldId="369"/>
            <ac:spMk id="2599" creationId="{00000000-0000-0000-0000-000000000000}"/>
          </ac:spMkLst>
        </pc:spChg>
      </pc:sldChg>
      <pc:sldChg chg="add">
        <pc:chgData name="MAHAMMAD MAMMADOV" userId="S::b065692021@asoiu.edu.az::2dbc6cee-82d0-4981-9a3e-8b9f294863d0" providerId="AD" clId="Web-{16DC42DB-DD16-1620-D0BE-D43CEF0FEC69}" dt="2023-10-01T10:48:09.787" v="25"/>
        <pc:sldMkLst>
          <pc:docMk/>
          <pc:sldMk cId="2585291635" sldId="370"/>
        </pc:sldMkLst>
      </pc:sldChg>
      <pc:sldChg chg="add">
        <pc:chgData name="MAHAMMAD MAMMADOV" userId="S::b065692021@asoiu.edu.az::2dbc6cee-82d0-4981-9a3e-8b9f294863d0" providerId="AD" clId="Web-{16DC42DB-DD16-1620-D0BE-D43CEF0FEC69}" dt="2023-10-01T10:48:17.553" v="26"/>
        <pc:sldMkLst>
          <pc:docMk/>
          <pc:sldMk cId="1313755812" sldId="371"/>
        </pc:sldMkLst>
      </pc:sldChg>
      <pc:sldChg chg="add">
        <pc:chgData name="MAHAMMAD MAMMADOV" userId="S::b065692021@asoiu.edu.az::2dbc6cee-82d0-4981-9a3e-8b9f294863d0" providerId="AD" clId="Web-{16DC42DB-DD16-1620-D0BE-D43CEF0FEC69}" dt="2023-10-01T10:48:24.757" v="27"/>
        <pc:sldMkLst>
          <pc:docMk/>
          <pc:sldMk cId="2826724416" sldId="372"/>
        </pc:sldMkLst>
      </pc:sldChg>
    </pc:docChg>
  </pc:docChgLst>
  <pc:docChgLst>
    <pc:chgData name="MAHAMMAD MAMMADOV" userId="S::b065692021@asoiu.edu.az::2dbc6cee-82d0-4981-9a3e-8b9f294863d0" providerId="AD" clId="Web-{6268ED83-CEE6-E68B-2CE7-09FF60F7C705}"/>
    <pc:docChg chg="modSld">
      <pc:chgData name="MAHAMMAD MAMMADOV" userId="S::b065692021@asoiu.edu.az::2dbc6cee-82d0-4981-9a3e-8b9f294863d0" providerId="AD" clId="Web-{6268ED83-CEE6-E68B-2CE7-09FF60F7C705}" dt="2023-10-29T14:21:40.664" v="33" actId="1076"/>
      <pc:docMkLst>
        <pc:docMk/>
      </pc:docMkLst>
      <pc:sldChg chg="modSp">
        <pc:chgData name="MAHAMMAD MAMMADOV" userId="S::b065692021@asoiu.edu.az::2dbc6cee-82d0-4981-9a3e-8b9f294863d0" providerId="AD" clId="Web-{6268ED83-CEE6-E68B-2CE7-09FF60F7C705}" dt="2023-10-29T14:20:14.239" v="23" actId="1076"/>
        <pc:sldMkLst>
          <pc:docMk/>
          <pc:sldMk cId="0" sldId="256"/>
        </pc:sldMkLst>
        <pc:spChg chg="mod">
          <ac:chgData name="MAHAMMAD MAMMADOV" userId="S::b065692021@asoiu.edu.az::2dbc6cee-82d0-4981-9a3e-8b9f294863d0" providerId="AD" clId="Web-{6268ED83-CEE6-E68B-2CE7-09FF60F7C705}" dt="2023-10-29T14:20:14.239" v="23" actId="1076"/>
          <ac:spMkLst>
            <pc:docMk/>
            <pc:sldMk cId="0" sldId="256"/>
            <ac:spMk id="2599" creationId="{00000000-0000-0000-0000-000000000000}"/>
          </ac:spMkLst>
        </pc:spChg>
      </pc:sldChg>
      <pc:sldChg chg="modSp">
        <pc:chgData name="MAHAMMAD MAMMADOV" userId="S::b065692021@asoiu.edu.az::2dbc6cee-82d0-4981-9a3e-8b9f294863d0" providerId="AD" clId="Web-{6268ED83-CEE6-E68B-2CE7-09FF60F7C705}" dt="2023-10-29T14:19:48.410" v="19" actId="1076"/>
        <pc:sldMkLst>
          <pc:docMk/>
          <pc:sldMk cId="0" sldId="257"/>
        </pc:sldMkLst>
        <pc:spChg chg="mod">
          <ac:chgData name="MAHAMMAD MAMMADOV" userId="S::b065692021@asoiu.edu.az::2dbc6cee-82d0-4981-9a3e-8b9f294863d0" providerId="AD" clId="Web-{6268ED83-CEE6-E68B-2CE7-09FF60F7C705}" dt="2023-10-29T14:19:48.410" v="19" actId="1076"/>
          <ac:spMkLst>
            <pc:docMk/>
            <pc:sldMk cId="0" sldId="257"/>
            <ac:spMk id="2606" creationId="{00000000-0000-0000-0000-000000000000}"/>
          </ac:spMkLst>
        </pc:spChg>
      </pc:sldChg>
      <pc:sldChg chg="addSp delSp modSp">
        <pc:chgData name="MAHAMMAD MAMMADOV" userId="S::b065692021@asoiu.edu.az::2dbc6cee-82d0-4981-9a3e-8b9f294863d0" providerId="AD" clId="Web-{6268ED83-CEE6-E68B-2CE7-09FF60F7C705}" dt="2023-10-29T14:21:40.664" v="33" actId="1076"/>
        <pc:sldMkLst>
          <pc:docMk/>
          <pc:sldMk cId="2393382229" sldId="343"/>
        </pc:sldMkLst>
        <pc:spChg chg="add del mod">
          <ac:chgData name="MAHAMMAD MAMMADOV" userId="S::b065692021@asoiu.edu.az::2dbc6cee-82d0-4981-9a3e-8b9f294863d0" providerId="AD" clId="Web-{6268ED83-CEE6-E68B-2CE7-09FF60F7C705}" dt="2023-10-29T14:21:37.508" v="32"/>
          <ac:spMkLst>
            <pc:docMk/>
            <pc:sldMk cId="2393382229" sldId="343"/>
            <ac:spMk id="2" creationId="{4E6F9D0B-9F68-21A1-76B0-ED0B96CB710F}"/>
          </ac:spMkLst>
        </pc:spChg>
        <pc:spChg chg="del">
          <ac:chgData name="MAHAMMAD MAMMADOV" userId="S::b065692021@asoiu.edu.az::2dbc6cee-82d0-4981-9a3e-8b9f294863d0" providerId="AD" clId="Web-{6268ED83-CEE6-E68B-2CE7-09FF60F7C705}" dt="2023-10-29T14:20:27.365" v="25"/>
          <ac:spMkLst>
            <pc:docMk/>
            <pc:sldMk cId="2393382229" sldId="343"/>
            <ac:spMk id="3" creationId="{8015D370-0989-0085-9174-7434DAD9A329}"/>
          </ac:spMkLst>
        </pc:spChg>
        <pc:picChg chg="del">
          <ac:chgData name="MAHAMMAD MAMMADOV" userId="S::b065692021@asoiu.edu.az::2dbc6cee-82d0-4981-9a3e-8b9f294863d0" providerId="AD" clId="Web-{6268ED83-CEE6-E68B-2CE7-09FF60F7C705}" dt="2023-10-29T14:20:23.537" v="24"/>
          <ac:picMkLst>
            <pc:docMk/>
            <pc:sldMk cId="2393382229" sldId="343"/>
            <ac:picMk id="4" creationId="{0541EFAA-AE72-8BD0-D1D2-6AB8CC436134}"/>
          </ac:picMkLst>
        </pc:picChg>
        <pc:picChg chg="add mod">
          <ac:chgData name="MAHAMMAD MAMMADOV" userId="S::b065692021@asoiu.edu.az::2dbc6cee-82d0-4981-9a3e-8b9f294863d0" providerId="AD" clId="Web-{6268ED83-CEE6-E68B-2CE7-09FF60F7C705}" dt="2023-10-29T14:21:40.664" v="33" actId="1076"/>
          <ac:picMkLst>
            <pc:docMk/>
            <pc:sldMk cId="2393382229" sldId="343"/>
            <ac:picMk id="5" creationId="{62E24BC8-CC64-E9D6-5CA1-9914B4032E77}"/>
          </ac:picMkLst>
        </pc:picChg>
      </pc:sldChg>
    </pc:docChg>
  </pc:docChgLst>
  <pc:docChgLst>
    <pc:chgData name="MAHAMMAD MAMMADOV" userId="S::b065692021@asoiu.edu.az::2dbc6cee-82d0-4981-9a3e-8b9f294863d0" providerId="AD" clId="Web-{91DC9E41-8E63-10D2-4B38-FCF4035A2E07}"/>
    <pc:docChg chg="modSld">
      <pc:chgData name="MAHAMMAD MAMMADOV" userId="S::b065692021@asoiu.edu.az::2dbc6cee-82d0-4981-9a3e-8b9f294863d0" providerId="AD" clId="Web-{91DC9E41-8E63-10D2-4B38-FCF4035A2E07}" dt="2023-10-02T03:32:44.336" v="0" actId="20577"/>
      <pc:docMkLst>
        <pc:docMk/>
      </pc:docMkLst>
      <pc:sldChg chg="modSp">
        <pc:chgData name="MAHAMMAD MAMMADOV" userId="S::b065692021@asoiu.edu.az::2dbc6cee-82d0-4981-9a3e-8b9f294863d0" providerId="AD" clId="Web-{91DC9E41-8E63-10D2-4B38-FCF4035A2E07}" dt="2023-10-02T03:32:44.336" v="0" actId="20577"/>
        <pc:sldMkLst>
          <pc:docMk/>
          <pc:sldMk cId="3842027370" sldId="346"/>
        </pc:sldMkLst>
        <pc:spChg chg="mod">
          <ac:chgData name="MAHAMMAD MAMMADOV" userId="S::b065692021@asoiu.edu.az::2dbc6cee-82d0-4981-9a3e-8b9f294863d0" providerId="AD" clId="Web-{91DC9E41-8E63-10D2-4B38-FCF4035A2E07}" dt="2023-10-02T03:32:44.336" v="0" actId="20577"/>
          <ac:spMkLst>
            <pc:docMk/>
            <pc:sldMk cId="3842027370" sldId="346"/>
            <ac:spMk id="3" creationId="{EF8EE6CB-05D1-4F33-21A6-158839A7C53C}"/>
          </ac:spMkLst>
        </pc:spChg>
      </pc:sldChg>
    </pc:docChg>
  </pc:docChgLst>
  <pc:docChgLst>
    <pc:chgData name="MAHAMMAD MAMMADOV" userId="S::b065692021@asoiu.edu.az::2dbc6cee-82d0-4981-9a3e-8b9f294863d0" providerId="AD" clId="Web-{E2C9D5F0-397D-348C-081C-6EBAAD039283}"/>
    <pc:docChg chg="addSld delSld modSld sldOrd">
      <pc:chgData name="MAHAMMAD MAMMADOV" userId="S::b065692021@asoiu.edu.az::2dbc6cee-82d0-4981-9a3e-8b9f294863d0" providerId="AD" clId="Web-{E2C9D5F0-397D-348C-081C-6EBAAD039283}" dt="2023-10-01T09:03:30.410" v="137" actId="1076"/>
      <pc:docMkLst>
        <pc:docMk/>
      </pc:docMkLst>
      <pc:sldChg chg="modSp">
        <pc:chgData name="MAHAMMAD MAMMADOV" userId="S::b065692021@asoiu.edu.az::2dbc6cee-82d0-4981-9a3e-8b9f294863d0" providerId="AD" clId="Web-{E2C9D5F0-397D-348C-081C-6EBAAD039283}" dt="2023-10-01T09:03:30.410" v="137" actId="1076"/>
        <pc:sldMkLst>
          <pc:docMk/>
          <pc:sldMk cId="0" sldId="258"/>
        </pc:sldMkLst>
        <pc:picChg chg="mod">
          <ac:chgData name="MAHAMMAD MAMMADOV" userId="S::b065692021@asoiu.edu.az::2dbc6cee-82d0-4981-9a3e-8b9f294863d0" providerId="AD" clId="Web-{E2C9D5F0-397D-348C-081C-6EBAAD039283}" dt="2023-10-01T09:03:30.410" v="137" actId="1076"/>
          <ac:picMkLst>
            <pc:docMk/>
            <pc:sldMk cId="0" sldId="258"/>
            <ac:picMk id="2" creationId="{AF91F689-AC15-0ED2-52FC-518BC192C35C}"/>
          </ac:picMkLst>
        </pc:picChg>
      </pc:sldChg>
      <pc:sldChg chg="addSp delSp modSp mod modClrScheme chgLayout">
        <pc:chgData name="MAHAMMAD MAMMADOV" userId="S::b065692021@asoiu.edu.az::2dbc6cee-82d0-4981-9a3e-8b9f294863d0" providerId="AD" clId="Web-{E2C9D5F0-397D-348C-081C-6EBAAD039283}" dt="2023-10-01T08:04:01.441" v="62" actId="20577"/>
        <pc:sldMkLst>
          <pc:docMk/>
          <pc:sldMk cId="0" sldId="260"/>
        </pc:sldMkLst>
        <pc:spChg chg="add mod ord">
          <ac:chgData name="MAHAMMAD MAMMADOV" userId="S::b065692021@asoiu.edu.az::2dbc6cee-82d0-4981-9a3e-8b9f294863d0" providerId="AD" clId="Web-{E2C9D5F0-397D-348C-081C-6EBAAD039283}" dt="2023-10-01T08:04:01.441" v="62" actId="20577"/>
          <ac:spMkLst>
            <pc:docMk/>
            <pc:sldMk cId="0" sldId="260"/>
            <ac:spMk id="3" creationId="{5E8AB192-D7C2-DEF9-D08F-F673561FC419}"/>
          </ac:spMkLst>
        </pc:spChg>
        <pc:spChg chg="add del mod ord">
          <ac:chgData name="MAHAMMAD MAMMADOV" userId="S::b065692021@asoiu.edu.az::2dbc6cee-82d0-4981-9a3e-8b9f294863d0" providerId="AD" clId="Web-{E2C9D5F0-397D-348C-081C-6EBAAD039283}" dt="2023-10-01T08:03:33.439" v="46"/>
          <ac:spMkLst>
            <pc:docMk/>
            <pc:sldMk cId="0" sldId="260"/>
            <ac:spMk id="4" creationId="{8140D02F-2B5E-5AB5-15FB-D5A88E4C9D80}"/>
          </ac:spMkLst>
        </pc:spChg>
        <pc:picChg chg="add mod">
          <ac:chgData name="MAHAMMAD MAMMADOV" userId="S::b065692021@asoiu.edu.az::2dbc6cee-82d0-4981-9a3e-8b9f294863d0" providerId="AD" clId="Web-{E2C9D5F0-397D-348C-081C-6EBAAD039283}" dt="2023-10-01T08:03:39.627" v="48" actId="14100"/>
          <ac:picMkLst>
            <pc:docMk/>
            <pc:sldMk cId="0" sldId="260"/>
            <ac:picMk id="2" creationId="{00FD79E7-A3FF-FD88-BDD6-EC644C613E56}"/>
          </ac:picMkLst>
        </pc:picChg>
      </pc:sldChg>
      <pc:sldChg chg="modSp">
        <pc:chgData name="MAHAMMAD MAMMADOV" userId="S::b065692021@asoiu.edu.az::2dbc6cee-82d0-4981-9a3e-8b9f294863d0" providerId="AD" clId="Web-{E2C9D5F0-397D-348C-081C-6EBAAD039283}" dt="2023-10-01T07:34:45.813" v="15" actId="20577"/>
        <pc:sldMkLst>
          <pc:docMk/>
          <pc:sldMk cId="3842027370" sldId="346"/>
        </pc:sldMkLst>
        <pc:spChg chg="mod">
          <ac:chgData name="MAHAMMAD MAMMADOV" userId="S::b065692021@asoiu.edu.az::2dbc6cee-82d0-4981-9a3e-8b9f294863d0" providerId="AD" clId="Web-{E2C9D5F0-397D-348C-081C-6EBAAD039283}" dt="2023-10-01T07:34:00.405" v="10" actId="1076"/>
          <ac:spMkLst>
            <pc:docMk/>
            <pc:sldMk cId="3842027370" sldId="346"/>
            <ac:spMk id="2" creationId="{DDEB593A-1887-CF8A-775C-27BDC5549B3C}"/>
          </ac:spMkLst>
        </pc:spChg>
        <pc:spChg chg="mod">
          <ac:chgData name="MAHAMMAD MAMMADOV" userId="S::b065692021@asoiu.edu.az::2dbc6cee-82d0-4981-9a3e-8b9f294863d0" providerId="AD" clId="Web-{E2C9D5F0-397D-348C-081C-6EBAAD039283}" dt="2023-10-01T07:34:45.813" v="15" actId="20577"/>
          <ac:spMkLst>
            <pc:docMk/>
            <pc:sldMk cId="3842027370" sldId="346"/>
            <ac:spMk id="3" creationId="{EF8EE6CB-05D1-4F33-21A6-158839A7C53C}"/>
          </ac:spMkLst>
        </pc:spChg>
      </pc:sldChg>
      <pc:sldChg chg="del">
        <pc:chgData name="MAHAMMAD MAMMADOV" userId="S::b065692021@asoiu.edu.az::2dbc6cee-82d0-4981-9a3e-8b9f294863d0" providerId="AD" clId="Web-{E2C9D5F0-397D-348C-081C-6EBAAD039283}" dt="2023-10-01T07:35:00.095" v="16"/>
        <pc:sldMkLst>
          <pc:docMk/>
          <pc:sldMk cId="71539874" sldId="347"/>
        </pc:sldMkLst>
      </pc:sldChg>
      <pc:sldChg chg="addSp modSp new del ord">
        <pc:chgData name="MAHAMMAD MAMMADOV" userId="S::b065692021@asoiu.edu.az::2dbc6cee-82d0-4981-9a3e-8b9f294863d0" providerId="AD" clId="Web-{E2C9D5F0-397D-348C-081C-6EBAAD039283}" dt="2023-10-01T08:39:23.612" v="86"/>
        <pc:sldMkLst>
          <pc:docMk/>
          <pc:sldMk cId="2291407674" sldId="347"/>
        </pc:sldMkLst>
        <pc:picChg chg="add mod">
          <ac:chgData name="MAHAMMAD MAMMADOV" userId="S::b065692021@asoiu.edu.az::2dbc6cee-82d0-4981-9a3e-8b9f294863d0" providerId="AD" clId="Web-{E2C9D5F0-397D-348C-081C-6EBAAD039283}" dt="2023-10-01T08:34:38.987" v="76" actId="14100"/>
          <ac:picMkLst>
            <pc:docMk/>
            <pc:sldMk cId="2291407674" sldId="347"/>
            <ac:picMk id="2" creationId="{B0ACC91D-296C-0014-09C1-7F18C3AB1760}"/>
          </ac:picMkLst>
        </pc:picChg>
      </pc:sldChg>
      <pc:sldChg chg="addSp modSp new del ord">
        <pc:chgData name="MAHAMMAD MAMMADOV" userId="S::b065692021@asoiu.edu.az::2dbc6cee-82d0-4981-9a3e-8b9f294863d0" providerId="AD" clId="Web-{E2C9D5F0-397D-348C-081C-6EBAAD039283}" dt="2023-10-01T08:39:21.159" v="84"/>
        <pc:sldMkLst>
          <pc:docMk/>
          <pc:sldMk cId="3560885361" sldId="348"/>
        </pc:sldMkLst>
        <pc:picChg chg="add mod">
          <ac:chgData name="MAHAMMAD MAMMADOV" userId="S::b065692021@asoiu.edu.az::2dbc6cee-82d0-4981-9a3e-8b9f294863d0" providerId="AD" clId="Web-{E2C9D5F0-397D-348C-081C-6EBAAD039283}" dt="2023-10-01T08:33:16.905" v="68" actId="14100"/>
          <ac:picMkLst>
            <pc:docMk/>
            <pc:sldMk cId="3560885361" sldId="348"/>
            <ac:picMk id="2" creationId="{B7F8A993-CABC-4F5A-9F22-D8C43DD8AD94}"/>
          </ac:picMkLst>
        </pc:picChg>
      </pc:sldChg>
      <pc:sldChg chg="addSp modSp new del ord">
        <pc:chgData name="MAHAMMAD MAMMADOV" userId="S::b065692021@asoiu.edu.az::2dbc6cee-82d0-4981-9a3e-8b9f294863d0" providerId="AD" clId="Web-{E2C9D5F0-397D-348C-081C-6EBAAD039283}" dt="2023-10-01T08:39:23.597" v="85"/>
        <pc:sldMkLst>
          <pc:docMk/>
          <pc:sldMk cId="3109779312" sldId="349"/>
        </pc:sldMkLst>
        <pc:picChg chg="add mod">
          <ac:chgData name="MAHAMMAD MAMMADOV" userId="S::b065692021@asoiu.edu.az::2dbc6cee-82d0-4981-9a3e-8b9f294863d0" providerId="AD" clId="Web-{E2C9D5F0-397D-348C-081C-6EBAAD039283}" dt="2023-10-01T08:34:00.141" v="72" actId="1076"/>
          <ac:picMkLst>
            <pc:docMk/>
            <pc:sldMk cId="3109779312" sldId="349"/>
            <ac:picMk id="2" creationId="{62ACB921-F600-3076-19A8-608A002B6656}"/>
          </ac:picMkLst>
        </pc:picChg>
      </pc:sldChg>
      <pc:sldChg chg="addSp delSp modSp new mod ord modClrScheme chgLayout">
        <pc:chgData name="MAHAMMAD MAMMADOV" userId="S::b065692021@asoiu.edu.az::2dbc6cee-82d0-4981-9a3e-8b9f294863d0" providerId="AD" clId="Web-{E2C9D5F0-397D-348C-081C-6EBAAD039283}" dt="2023-10-01T08:49:31.083" v="128" actId="20577"/>
        <pc:sldMkLst>
          <pc:docMk/>
          <pc:sldMk cId="3949085383" sldId="350"/>
        </pc:sldMkLst>
        <pc:spChg chg="add mod ord">
          <ac:chgData name="MAHAMMAD MAMMADOV" userId="S::b065692021@asoiu.edu.az::2dbc6cee-82d0-4981-9a3e-8b9f294863d0" providerId="AD" clId="Web-{E2C9D5F0-397D-348C-081C-6EBAAD039283}" dt="2023-10-01T08:49:31.083" v="128" actId="20577"/>
          <ac:spMkLst>
            <pc:docMk/>
            <pc:sldMk cId="3949085383" sldId="350"/>
            <ac:spMk id="3" creationId="{621E95C5-A302-A793-E3AF-E9C164C9AEA9}"/>
          </ac:spMkLst>
        </pc:spChg>
        <pc:spChg chg="add del mod ord">
          <ac:chgData name="MAHAMMAD MAMMADOV" userId="S::b065692021@asoiu.edu.az::2dbc6cee-82d0-4981-9a3e-8b9f294863d0" providerId="AD" clId="Web-{E2C9D5F0-397D-348C-081C-6EBAAD039283}" dt="2023-10-01T08:48:41.252" v="104"/>
          <ac:spMkLst>
            <pc:docMk/>
            <pc:sldMk cId="3949085383" sldId="350"/>
            <ac:spMk id="4" creationId="{C6EDBFBB-6452-3CB4-CC9C-1A74D9AD61DF}"/>
          </ac:spMkLst>
        </pc:spChg>
        <pc:picChg chg="add mod">
          <ac:chgData name="MAHAMMAD MAMMADOV" userId="S::b065692021@asoiu.edu.az::2dbc6cee-82d0-4981-9a3e-8b9f294863d0" providerId="AD" clId="Web-{E2C9D5F0-397D-348C-081C-6EBAAD039283}" dt="2023-10-01T08:49:00.675" v="111" actId="1076"/>
          <ac:picMkLst>
            <pc:docMk/>
            <pc:sldMk cId="3949085383" sldId="350"/>
            <ac:picMk id="2" creationId="{74ED664B-17CC-8D90-5760-3972F1165756}"/>
          </ac:picMkLst>
        </pc:picChg>
      </pc:sldChg>
      <pc:sldChg chg="addSp modSp new del">
        <pc:chgData name="MAHAMMAD MAMMADOV" userId="S::b065692021@asoiu.edu.az::2dbc6cee-82d0-4981-9a3e-8b9f294863d0" providerId="AD" clId="Web-{E2C9D5F0-397D-348C-081C-6EBAAD039283}" dt="2023-10-01T08:39:24.144" v="87"/>
        <pc:sldMkLst>
          <pc:docMk/>
          <pc:sldMk cId="1020774280" sldId="351"/>
        </pc:sldMkLst>
        <pc:picChg chg="add mod">
          <ac:chgData name="MAHAMMAD MAMMADOV" userId="S::b065692021@asoiu.edu.az::2dbc6cee-82d0-4981-9a3e-8b9f294863d0" providerId="AD" clId="Web-{E2C9D5F0-397D-348C-081C-6EBAAD039283}" dt="2023-10-01T08:35:17.068" v="83" actId="14100"/>
          <ac:picMkLst>
            <pc:docMk/>
            <pc:sldMk cId="1020774280" sldId="351"/>
            <ac:picMk id="2" creationId="{DD891A0F-69FA-04D6-9779-C530E5995E3F}"/>
          </ac:picMkLst>
        </pc:picChg>
      </pc:sldChg>
      <pc:sldChg chg="addSp delSp modSp new del">
        <pc:chgData name="MAHAMMAD MAMMADOV" userId="S::b065692021@asoiu.edu.az::2dbc6cee-82d0-4981-9a3e-8b9f294863d0" providerId="AD" clId="Web-{E2C9D5F0-397D-348C-081C-6EBAAD039283}" dt="2023-10-01T08:50:37.415" v="134"/>
        <pc:sldMkLst>
          <pc:docMk/>
          <pc:sldMk cId="1373751452" sldId="352"/>
        </pc:sldMkLst>
        <pc:picChg chg="add del mod">
          <ac:chgData name="MAHAMMAD MAMMADOV" userId="S::b065692021@asoiu.edu.az::2dbc6cee-82d0-4981-9a3e-8b9f294863d0" providerId="AD" clId="Web-{E2C9D5F0-397D-348C-081C-6EBAAD039283}" dt="2023-10-01T08:50:20.414" v="130"/>
          <ac:picMkLst>
            <pc:docMk/>
            <pc:sldMk cId="1373751452" sldId="352"/>
            <ac:picMk id="2" creationId="{66CA33FD-1359-E72F-4B38-35428C4AE5CF}"/>
          </ac:picMkLst>
        </pc:picChg>
      </pc:sldChg>
      <pc:sldChg chg="add del">
        <pc:chgData name="MAHAMMAD MAMMADOV" userId="S::b065692021@asoiu.edu.az::2dbc6cee-82d0-4981-9a3e-8b9f294863d0" providerId="AD" clId="Web-{E2C9D5F0-397D-348C-081C-6EBAAD039283}" dt="2023-10-01T08:40:04.365" v="95"/>
        <pc:sldMkLst>
          <pc:docMk/>
          <pc:sldMk cId="1319278657" sldId="353"/>
        </pc:sldMkLst>
      </pc:sldChg>
      <pc:sldChg chg="add del">
        <pc:chgData name="MAHAMMAD MAMMADOV" userId="S::b065692021@asoiu.edu.az::2dbc6cee-82d0-4981-9a3e-8b9f294863d0" providerId="AD" clId="Web-{E2C9D5F0-397D-348C-081C-6EBAAD039283}" dt="2023-10-01T08:39:54.427" v="92"/>
        <pc:sldMkLst>
          <pc:docMk/>
          <pc:sldMk cId="1638048595" sldId="354"/>
        </pc:sldMkLst>
      </pc:sldChg>
      <pc:sldChg chg="add ord">
        <pc:chgData name="MAHAMMAD MAMMADOV" userId="S::b065692021@asoiu.edu.az::2dbc6cee-82d0-4981-9a3e-8b9f294863d0" providerId="AD" clId="Web-{E2C9D5F0-397D-348C-081C-6EBAAD039283}" dt="2023-10-01T08:39:48.739" v="91"/>
        <pc:sldMkLst>
          <pc:docMk/>
          <pc:sldMk cId="2549438391" sldId="355"/>
        </pc:sldMkLst>
      </pc:sldChg>
      <pc:sldChg chg="add ord">
        <pc:chgData name="MAHAMMAD MAMMADOV" userId="S::b065692021@asoiu.edu.az::2dbc6cee-82d0-4981-9a3e-8b9f294863d0" providerId="AD" clId="Web-{E2C9D5F0-397D-348C-081C-6EBAAD039283}" dt="2023-10-01T08:40:00.677" v="94"/>
        <pc:sldMkLst>
          <pc:docMk/>
          <pc:sldMk cId="1703173756" sldId="356"/>
        </pc:sldMkLst>
      </pc:sldChg>
      <pc:sldChg chg="add">
        <pc:chgData name="MAHAMMAD MAMMADOV" userId="S::b065692021@asoiu.edu.az::2dbc6cee-82d0-4981-9a3e-8b9f294863d0" providerId="AD" clId="Web-{E2C9D5F0-397D-348C-081C-6EBAAD039283}" dt="2023-10-01T08:40:08.255" v="96"/>
        <pc:sldMkLst>
          <pc:docMk/>
          <pc:sldMk cId="823817969" sldId="357"/>
        </pc:sldMkLst>
      </pc:sldChg>
      <pc:sldChg chg="add">
        <pc:chgData name="MAHAMMAD MAMMADOV" userId="S::b065692021@asoiu.edu.az::2dbc6cee-82d0-4981-9a3e-8b9f294863d0" providerId="AD" clId="Web-{E2C9D5F0-397D-348C-081C-6EBAAD039283}" dt="2023-10-01T08:40:14.787" v="97"/>
        <pc:sldMkLst>
          <pc:docMk/>
          <pc:sldMk cId="2615642907" sldId="358"/>
        </pc:sldMkLst>
      </pc:sldChg>
      <pc:sldChg chg="add">
        <pc:chgData name="MAHAMMAD MAMMADOV" userId="S::b065692021@asoiu.edu.az::2dbc6cee-82d0-4981-9a3e-8b9f294863d0" providerId="AD" clId="Web-{E2C9D5F0-397D-348C-081C-6EBAAD039283}" dt="2023-10-01T08:40:24.944" v="98"/>
        <pc:sldMkLst>
          <pc:docMk/>
          <pc:sldMk cId="2272000454" sldId="359"/>
        </pc:sldMkLst>
      </pc:sldChg>
      <pc:sldChg chg="add">
        <pc:chgData name="MAHAMMAD MAMMADOV" userId="S::b065692021@asoiu.edu.az::2dbc6cee-82d0-4981-9a3e-8b9f294863d0" providerId="AD" clId="Web-{E2C9D5F0-397D-348C-081C-6EBAAD039283}" dt="2023-10-01T08:40:32.475" v="99"/>
        <pc:sldMkLst>
          <pc:docMk/>
          <pc:sldMk cId="4185097853" sldId="360"/>
        </pc:sldMkLst>
      </pc:sldChg>
      <pc:sldChg chg="add">
        <pc:chgData name="MAHAMMAD MAMMADOV" userId="S::b065692021@asoiu.edu.az::2dbc6cee-82d0-4981-9a3e-8b9f294863d0" providerId="AD" clId="Web-{E2C9D5F0-397D-348C-081C-6EBAAD039283}" dt="2023-10-01T08:40:39.413" v="100"/>
        <pc:sldMkLst>
          <pc:docMk/>
          <pc:sldMk cId="2583469101" sldId="361"/>
        </pc:sldMkLst>
      </pc:sldChg>
      <pc:sldChg chg="add ord">
        <pc:chgData name="MAHAMMAD MAMMADOV" userId="S::b065692021@asoiu.edu.az::2dbc6cee-82d0-4981-9a3e-8b9f294863d0" providerId="AD" clId="Web-{E2C9D5F0-397D-348C-081C-6EBAAD039283}" dt="2023-10-01T08:50:35.321" v="133"/>
        <pc:sldMkLst>
          <pc:docMk/>
          <pc:sldMk cId="1605044258" sldId="362"/>
        </pc:sldMkLst>
      </pc:sldChg>
    </pc:docChg>
  </pc:docChgLst>
  <pc:docChgLst>
    <pc:chgData name="MAHAMMAD MAMMADOV" userId="S::b065692021@asoiu.edu.az::2dbc6cee-82d0-4981-9a3e-8b9f294863d0" providerId="AD" clId="Web-{BD65FF0C-235B-C08B-D1E3-DAFDF5DA9215}"/>
    <pc:docChg chg="addSld delSld modSld sldOrd">
      <pc:chgData name="MAHAMMAD MAMMADOV" userId="S::b065692021@asoiu.edu.az::2dbc6cee-82d0-4981-9a3e-8b9f294863d0" providerId="AD" clId="Web-{BD65FF0C-235B-C08B-D1E3-DAFDF5DA9215}" dt="2023-10-29T15:33:26.639" v="538" actId="20577"/>
      <pc:docMkLst>
        <pc:docMk/>
      </pc:docMkLst>
      <pc:sldChg chg="modSp">
        <pc:chgData name="MAHAMMAD MAMMADOV" userId="S::b065692021@asoiu.edu.az::2dbc6cee-82d0-4981-9a3e-8b9f294863d0" providerId="AD" clId="Web-{BD65FF0C-235B-C08B-D1E3-DAFDF5DA9215}" dt="2023-10-29T15:24:47.484" v="397" actId="20577"/>
        <pc:sldMkLst>
          <pc:docMk/>
          <pc:sldMk cId="0" sldId="256"/>
        </pc:sldMkLst>
        <pc:spChg chg="mod">
          <ac:chgData name="MAHAMMAD MAMMADOV" userId="S::b065692021@asoiu.edu.az::2dbc6cee-82d0-4981-9a3e-8b9f294863d0" providerId="AD" clId="Web-{BD65FF0C-235B-C08B-D1E3-DAFDF5DA9215}" dt="2023-10-29T15:24:47.484" v="397" actId="20577"/>
          <ac:spMkLst>
            <pc:docMk/>
            <pc:sldMk cId="0" sldId="256"/>
            <ac:spMk id="2599" creationId="{00000000-0000-0000-0000-000000000000}"/>
          </ac:spMkLst>
        </pc:spChg>
      </pc:sldChg>
      <pc:sldChg chg="modSp">
        <pc:chgData name="MAHAMMAD MAMMADOV" userId="S::b065692021@asoiu.edu.az::2dbc6cee-82d0-4981-9a3e-8b9f294863d0" providerId="AD" clId="Web-{BD65FF0C-235B-C08B-D1E3-DAFDF5DA9215}" dt="2023-10-29T14:26:54.669" v="83" actId="20577"/>
        <pc:sldMkLst>
          <pc:docMk/>
          <pc:sldMk cId="0" sldId="257"/>
        </pc:sldMkLst>
        <pc:spChg chg="mod">
          <ac:chgData name="MAHAMMAD MAMMADOV" userId="S::b065692021@asoiu.edu.az::2dbc6cee-82d0-4981-9a3e-8b9f294863d0" providerId="AD" clId="Web-{BD65FF0C-235B-C08B-D1E3-DAFDF5DA9215}" dt="2023-10-29T14:26:54.669" v="83" actId="20577"/>
          <ac:spMkLst>
            <pc:docMk/>
            <pc:sldMk cId="0" sldId="257"/>
            <ac:spMk id="2606" creationId="{00000000-0000-0000-0000-000000000000}"/>
          </ac:spMkLst>
        </pc:spChg>
      </pc:sldChg>
      <pc:sldChg chg="addSp delSp modSp mod modClrScheme chgLayout">
        <pc:chgData name="MAHAMMAD MAMMADOV" userId="S::b065692021@asoiu.edu.az::2dbc6cee-82d0-4981-9a3e-8b9f294863d0" providerId="AD" clId="Web-{BD65FF0C-235B-C08B-D1E3-DAFDF5DA9215}" dt="2023-10-29T15:06:44.877" v="305" actId="1076"/>
        <pc:sldMkLst>
          <pc:docMk/>
          <pc:sldMk cId="0" sldId="258"/>
        </pc:sldMkLst>
        <pc:spChg chg="add mod">
          <ac:chgData name="MAHAMMAD MAMMADOV" userId="S::b065692021@asoiu.edu.az::2dbc6cee-82d0-4981-9a3e-8b9f294863d0" providerId="AD" clId="Web-{BD65FF0C-235B-C08B-D1E3-DAFDF5DA9215}" dt="2023-10-29T15:06:44.877" v="305" actId="1076"/>
          <ac:spMkLst>
            <pc:docMk/>
            <pc:sldMk cId="0" sldId="258"/>
            <ac:spMk id="3" creationId="{A4BA080F-8842-A37A-717B-1A018CAAE9D3}"/>
          </ac:spMkLst>
        </pc:spChg>
        <pc:spChg chg="add mod">
          <ac:chgData name="MAHAMMAD MAMMADOV" userId="S::b065692021@asoiu.edu.az::2dbc6cee-82d0-4981-9a3e-8b9f294863d0" providerId="AD" clId="Web-{BD65FF0C-235B-C08B-D1E3-DAFDF5DA9215}" dt="2023-10-29T15:03:52.450" v="251" actId="20577"/>
          <ac:spMkLst>
            <pc:docMk/>
            <pc:sldMk cId="0" sldId="258"/>
            <ac:spMk id="8" creationId="{0A6B881C-B01A-BF57-A532-D6BE6D4FB263}"/>
          </ac:spMkLst>
        </pc:spChg>
        <pc:picChg chg="del">
          <ac:chgData name="MAHAMMAD MAMMADOV" userId="S::b065692021@asoiu.edu.az::2dbc6cee-82d0-4981-9a3e-8b9f294863d0" providerId="AD" clId="Web-{BD65FF0C-235B-C08B-D1E3-DAFDF5DA9215}" dt="2023-10-29T14:52:16.603" v="190"/>
          <ac:picMkLst>
            <pc:docMk/>
            <pc:sldMk cId="0" sldId="258"/>
            <ac:picMk id="2" creationId="{AF91F689-AC15-0ED2-52FC-518BC192C35C}"/>
          </ac:picMkLst>
        </pc:picChg>
        <pc:picChg chg="add mod">
          <ac:chgData name="MAHAMMAD MAMMADOV" userId="S::b065692021@asoiu.edu.az::2dbc6cee-82d0-4981-9a3e-8b9f294863d0" providerId="AD" clId="Web-{BD65FF0C-235B-C08B-D1E3-DAFDF5DA9215}" dt="2023-10-29T14:57:43.987" v="213" actId="1076"/>
          <ac:picMkLst>
            <pc:docMk/>
            <pc:sldMk cId="0" sldId="258"/>
            <ac:picMk id="4" creationId="{5A2DE0BA-DEF4-EEFB-4CEE-B8A1017335CB}"/>
          </ac:picMkLst>
        </pc:picChg>
      </pc:sldChg>
      <pc:sldChg chg="addSp delSp modSp">
        <pc:chgData name="MAHAMMAD MAMMADOV" userId="S::b065692021@asoiu.edu.az::2dbc6cee-82d0-4981-9a3e-8b9f294863d0" providerId="AD" clId="Web-{BD65FF0C-235B-C08B-D1E3-DAFDF5DA9215}" dt="2023-10-29T15:24:41.562" v="395" actId="1076"/>
        <pc:sldMkLst>
          <pc:docMk/>
          <pc:sldMk cId="0" sldId="259"/>
        </pc:sldMkLst>
        <pc:spChg chg="add mod">
          <ac:chgData name="MAHAMMAD MAMMADOV" userId="S::b065692021@asoiu.edu.az::2dbc6cee-82d0-4981-9a3e-8b9f294863d0" providerId="AD" clId="Web-{BD65FF0C-235B-C08B-D1E3-DAFDF5DA9215}" dt="2023-10-29T15:24:41.562" v="395" actId="1076"/>
          <ac:spMkLst>
            <pc:docMk/>
            <pc:sldMk cId="0" sldId="259"/>
            <ac:spMk id="3" creationId="{3538AF1E-EBA3-CC14-563E-933C2C79CC0F}"/>
          </ac:spMkLst>
        </pc:spChg>
        <pc:spChg chg="del">
          <ac:chgData name="MAHAMMAD MAMMADOV" userId="S::b065692021@asoiu.edu.az::2dbc6cee-82d0-4981-9a3e-8b9f294863d0" providerId="AD" clId="Web-{BD65FF0C-235B-C08B-D1E3-DAFDF5DA9215}" dt="2023-10-29T14:58:03.737" v="215"/>
          <ac:spMkLst>
            <pc:docMk/>
            <pc:sldMk cId="0" sldId="259"/>
            <ac:spMk id="5" creationId="{A80817C1-8241-F123-0E60-D5564325D0CE}"/>
          </ac:spMkLst>
        </pc:spChg>
        <pc:spChg chg="add mod">
          <ac:chgData name="MAHAMMAD MAMMADOV" userId="S::b065692021@asoiu.edu.az::2dbc6cee-82d0-4981-9a3e-8b9f294863d0" providerId="AD" clId="Web-{BD65FF0C-235B-C08B-D1E3-DAFDF5DA9215}" dt="2023-10-29T15:08:36.255" v="308" actId="14100"/>
          <ac:spMkLst>
            <pc:docMk/>
            <pc:sldMk cId="0" sldId="259"/>
            <ac:spMk id="6" creationId="{7E7D69E3-6F62-6D39-BC93-710C4F6E1B96}"/>
          </ac:spMkLst>
        </pc:spChg>
        <pc:picChg chg="add mod">
          <ac:chgData name="MAHAMMAD MAMMADOV" userId="S::b065692021@asoiu.edu.az::2dbc6cee-82d0-4981-9a3e-8b9f294863d0" providerId="AD" clId="Web-{BD65FF0C-235B-C08B-D1E3-DAFDF5DA9215}" dt="2023-10-29T15:08:49.146" v="314" actId="1076"/>
          <ac:picMkLst>
            <pc:docMk/>
            <pc:sldMk cId="0" sldId="259"/>
            <ac:picMk id="2" creationId="{2D10F79F-4EDC-6410-8EA0-F150C0BB2EC6}"/>
          </ac:picMkLst>
        </pc:picChg>
        <pc:picChg chg="del">
          <ac:chgData name="MAHAMMAD MAMMADOV" userId="S::b065692021@asoiu.edu.az::2dbc6cee-82d0-4981-9a3e-8b9f294863d0" providerId="AD" clId="Web-{BD65FF0C-235B-C08B-D1E3-DAFDF5DA9215}" dt="2023-10-29T14:57:59.097" v="214"/>
          <ac:picMkLst>
            <pc:docMk/>
            <pc:sldMk cId="0" sldId="259"/>
            <ac:picMk id="4" creationId="{1A972DB3-6646-158C-884C-C8A3F0E86CBF}"/>
          </ac:picMkLst>
        </pc:picChg>
        <pc:picChg chg="add mod">
          <ac:chgData name="MAHAMMAD MAMMADOV" userId="S::b065692021@asoiu.edu.az::2dbc6cee-82d0-4981-9a3e-8b9f294863d0" providerId="AD" clId="Web-{BD65FF0C-235B-C08B-D1E3-DAFDF5DA9215}" dt="2023-10-29T15:09:03.443" v="318" actId="14100"/>
          <ac:picMkLst>
            <pc:docMk/>
            <pc:sldMk cId="0" sldId="259"/>
            <ac:picMk id="7" creationId="{DD4BDF65-244F-E90E-D6F3-9B5C50855043}"/>
          </ac:picMkLst>
        </pc:picChg>
      </pc:sldChg>
      <pc:sldChg chg="addSp delSp modSp add del mod ord modClrScheme chgLayout">
        <pc:chgData name="MAHAMMAD MAMMADOV" userId="S::b065692021@asoiu.edu.az::2dbc6cee-82d0-4981-9a3e-8b9f294863d0" providerId="AD" clId="Web-{BD65FF0C-235B-C08B-D1E3-DAFDF5DA9215}" dt="2023-10-29T15:22:18.605" v="379"/>
        <pc:sldMkLst>
          <pc:docMk/>
          <pc:sldMk cId="0" sldId="260"/>
        </pc:sldMkLst>
        <pc:spChg chg="del mod">
          <ac:chgData name="MAHAMMAD MAMMADOV" userId="S::b065692021@asoiu.edu.az::2dbc6cee-82d0-4981-9a3e-8b9f294863d0" providerId="AD" clId="Web-{BD65FF0C-235B-C08B-D1E3-DAFDF5DA9215}" dt="2023-10-29T15:04:52.452" v="265"/>
          <ac:spMkLst>
            <pc:docMk/>
            <pc:sldMk cId="0" sldId="260"/>
            <ac:spMk id="3" creationId="{5E8AB192-D7C2-DEF9-D08F-F673561FC419}"/>
          </ac:spMkLst>
        </pc:spChg>
        <pc:spChg chg="add mod ord">
          <ac:chgData name="MAHAMMAD MAMMADOV" userId="S::b065692021@asoiu.edu.az::2dbc6cee-82d0-4981-9a3e-8b9f294863d0" providerId="AD" clId="Web-{BD65FF0C-235B-C08B-D1E3-DAFDF5DA9215}" dt="2023-10-29T15:12:26.277" v="340" actId="1076"/>
          <ac:spMkLst>
            <pc:docMk/>
            <pc:sldMk cId="0" sldId="260"/>
            <ac:spMk id="5" creationId="{8574B0BA-FC92-E426-A813-322169446D32}"/>
          </ac:spMkLst>
        </pc:spChg>
        <pc:spChg chg="add mod">
          <ac:chgData name="MAHAMMAD MAMMADOV" userId="S::b065692021@asoiu.edu.az::2dbc6cee-82d0-4981-9a3e-8b9f294863d0" providerId="AD" clId="Web-{BD65FF0C-235B-C08B-D1E3-DAFDF5DA9215}" dt="2023-10-29T15:13:42.341" v="357" actId="1076"/>
          <ac:spMkLst>
            <pc:docMk/>
            <pc:sldMk cId="0" sldId="260"/>
            <ac:spMk id="8" creationId="{9444A849-21B8-BA9A-5E12-57051D3ECD2C}"/>
          </ac:spMkLst>
        </pc:spChg>
        <pc:spChg chg="add mod">
          <ac:chgData name="MAHAMMAD MAMMADOV" userId="S::b065692021@asoiu.edu.az::2dbc6cee-82d0-4981-9a3e-8b9f294863d0" providerId="AD" clId="Web-{BD65FF0C-235B-C08B-D1E3-DAFDF5DA9215}" dt="2023-10-29T15:13:38.466" v="356" actId="1076"/>
          <ac:spMkLst>
            <pc:docMk/>
            <pc:sldMk cId="0" sldId="260"/>
            <ac:spMk id="9" creationId="{2A1B105D-C58D-C2C4-AACE-F1D3EF3BBFA7}"/>
          </ac:spMkLst>
        </pc:spChg>
        <pc:spChg chg="add mod">
          <ac:chgData name="MAHAMMAD MAMMADOV" userId="S::b065692021@asoiu.edu.az::2dbc6cee-82d0-4981-9a3e-8b9f294863d0" providerId="AD" clId="Web-{BD65FF0C-235B-C08B-D1E3-DAFDF5DA9215}" dt="2023-10-29T15:14:05.623" v="363" actId="20577"/>
          <ac:spMkLst>
            <pc:docMk/>
            <pc:sldMk cId="0" sldId="260"/>
            <ac:spMk id="10" creationId="{6F7FA754-E3B5-B827-C2AF-36ACDDDDD476}"/>
          </ac:spMkLst>
        </pc:spChg>
        <pc:picChg chg="del">
          <ac:chgData name="MAHAMMAD MAMMADOV" userId="S::b065692021@asoiu.edu.az::2dbc6cee-82d0-4981-9a3e-8b9f294863d0" providerId="AD" clId="Web-{BD65FF0C-235B-C08B-D1E3-DAFDF5DA9215}" dt="2023-10-29T15:00:21.694" v="217"/>
          <ac:picMkLst>
            <pc:docMk/>
            <pc:sldMk cId="0" sldId="260"/>
            <ac:picMk id="2" creationId="{00FD79E7-A3FF-FD88-BDD6-EC644C613E56}"/>
          </ac:picMkLst>
        </pc:picChg>
        <pc:picChg chg="add mod">
          <ac:chgData name="MAHAMMAD MAMMADOV" userId="S::b065692021@asoiu.edu.az::2dbc6cee-82d0-4981-9a3e-8b9f294863d0" providerId="AD" clId="Web-{BD65FF0C-235B-C08B-D1E3-DAFDF5DA9215}" dt="2023-10-29T15:12:21.964" v="339" actId="1076"/>
          <ac:picMkLst>
            <pc:docMk/>
            <pc:sldMk cId="0" sldId="260"/>
            <ac:picMk id="6" creationId="{A14C3B28-8DE9-206E-3D26-A75E128A4E02}"/>
          </ac:picMkLst>
        </pc:picChg>
        <pc:picChg chg="add mod">
          <ac:chgData name="MAHAMMAD MAMMADOV" userId="S::b065692021@asoiu.edu.az::2dbc6cee-82d0-4981-9a3e-8b9f294863d0" providerId="AD" clId="Web-{BD65FF0C-235B-C08B-D1E3-DAFDF5DA9215}" dt="2023-10-29T15:12:19.808" v="338" actId="1076"/>
          <ac:picMkLst>
            <pc:docMk/>
            <pc:sldMk cId="0" sldId="260"/>
            <ac:picMk id="7" creationId="{F66CDBEC-C872-DDB3-584D-BA0686F6FF9D}"/>
          </ac:picMkLst>
        </pc:picChg>
      </pc:sldChg>
      <pc:sldChg chg="addSp modSp">
        <pc:chgData name="MAHAMMAD MAMMADOV" userId="S::b065692021@asoiu.edu.az::2dbc6cee-82d0-4981-9a3e-8b9f294863d0" providerId="AD" clId="Web-{BD65FF0C-235B-C08B-D1E3-DAFDF5DA9215}" dt="2023-10-29T14:23:23.382" v="22" actId="1076"/>
        <pc:sldMkLst>
          <pc:docMk/>
          <pc:sldMk cId="2393382229" sldId="343"/>
        </pc:sldMkLst>
        <pc:spChg chg="add mod">
          <ac:chgData name="MAHAMMAD MAMMADOV" userId="S::b065692021@asoiu.edu.az::2dbc6cee-82d0-4981-9a3e-8b9f294863d0" providerId="AD" clId="Web-{BD65FF0C-235B-C08B-D1E3-DAFDF5DA9215}" dt="2023-10-29T14:23:23.382" v="22" actId="1076"/>
          <ac:spMkLst>
            <pc:docMk/>
            <pc:sldMk cId="2393382229" sldId="343"/>
            <ac:spMk id="3" creationId="{EB1E9920-9942-C364-9640-B96F3BEA7535}"/>
          </ac:spMkLst>
        </pc:spChg>
        <pc:picChg chg="mod">
          <ac:chgData name="MAHAMMAD MAMMADOV" userId="S::b065692021@asoiu.edu.az::2dbc6cee-82d0-4981-9a3e-8b9f294863d0" providerId="AD" clId="Web-{BD65FF0C-235B-C08B-D1E3-DAFDF5DA9215}" dt="2023-10-29T14:22:19.412" v="3" actId="1076"/>
          <ac:picMkLst>
            <pc:docMk/>
            <pc:sldMk cId="2393382229" sldId="343"/>
            <ac:picMk id="5" creationId="{62E24BC8-CC64-E9D6-5CA1-9914B4032E77}"/>
          </ac:picMkLst>
        </pc:picChg>
      </pc:sldChg>
      <pc:sldChg chg="modSp del">
        <pc:chgData name="MAHAMMAD MAMMADOV" userId="S::b065692021@asoiu.edu.az::2dbc6cee-82d0-4981-9a3e-8b9f294863d0" providerId="AD" clId="Web-{BD65FF0C-235B-C08B-D1E3-DAFDF5DA9215}" dt="2023-10-29T15:00:05.881" v="216"/>
        <pc:sldMkLst>
          <pc:docMk/>
          <pc:sldMk cId="3091095382" sldId="344"/>
        </pc:sldMkLst>
        <pc:spChg chg="mod">
          <ac:chgData name="MAHAMMAD MAMMADOV" userId="S::b065692021@asoiu.edu.az::2dbc6cee-82d0-4981-9a3e-8b9f294863d0" providerId="AD" clId="Web-{BD65FF0C-235B-C08B-D1E3-DAFDF5DA9215}" dt="2023-10-29T14:31:51.662" v="86" actId="1076"/>
          <ac:spMkLst>
            <pc:docMk/>
            <pc:sldMk cId="3091095382" sldId="344"/>
            <ac:spMk id="2599" creationId="{00000000-0000-0000-0000-000000000000}"/>
          </ac:spMkLst>
        </pc:spChg>
      </pc:sldChg>
      <pc:sldChg chg="addSp modSp">
        <pc:chgData name="MAHAMMAD MAMMADOV" userId="S::b065692021@asoiu.edu.az::2dbc6cee-82d0-4981-9a3e-8b9f294863d0" providerId="AD" clId="Web-{BD65FF0C-235B-C08B-D1E3-DAFDF5DA9215}" dt="2023-10-29T15:22:42.090" v="383" actId="1076"/>
        <pc:sldMkLst>
          <pc:docMk/>
          <pc:sldMk cId="3907817071" sldId="345"/>
        </pc:sldMkLst>
        <pc:spChg chg="mod">
          <ac:chgData name="MAHAMMAD MAMMADOV" userId="S::b065692021@asoiu.edu.az::2dbc6cee-82d0-4981-9a3e-8b9f294863d0" providerId="AD" clId="Web-{BD65FF0C-235B-C08B-D1E3-DAFDF5DA9215}" dt="2023-10-29T15:22:42.090" v="383" actId="1076"/>
          <ac:spMkLst>
            <pc:docMk/>
            <pc:sldMk cId="3907817071" sldId="345"/>
            <ac:spMk id="2605" creationId="{00000000-0000-0000-0000-000000000000}"/>
          </ac:spMkLst>
        </pc:spChg>
        <pc:spChg chg="mod">
          <ac:chgData name="MAHAMMAD MAMMADOV" userId="S::b065692021@asoiu.edu.az::2dbc6cee-82d0-4981-9a3e-8b9f294863d0" providerId="AD" clId="Web-{BD65FF0C-235B-C08B-D1E3-DAFDF5DA9215}" dt="2023-10-29T14:52:08.806" v="189" actId="1076"/>
          <ac:spMkLst>
            <pc:docMk/>
            <pc:sldMk cId="3907817071" sldId="345"/>
            <ac:spMk id="2606" creationId="{00000000-0000-0000-0000-000000000000}"/>
          </ac:spMkLst>
        </pc:spChg>
        <pc:picChg chg="add mod">
          <ac:chgData name="MAHAMMAD MAMMADOV" userId="S::b065692021@asoiu.edu.az::2dbc6cee-82d0-4981-9a3e-8b9f294863d0" providerId="AD" clId="Web-{BD65FF0C-235B-C08B-D1E3-DAFDF5DA9215}" dt="2023-10-29T14:38:36.877" v="118" actId="1076"/>
          <ac:picMkLst>
            <pc:docMk/>
            <pc:sldMk cId="3907817071" sldId="345"/>
            <ac:picMk id="2" creationId="{4C21C597-7552-0C73-6FD6-5B7197CE2972}"/>
          </ac:picMkLst>
        </pc:picChg>
      </pc:sldChg>
      <pc:sldChg chg="addSp delSp modSp">
        <pc:chgData name="MAHAMMAD MAMMADOV" userId="S::b065692021@asoiu.edu.az::2dbc6cee-82d0-4981-9a3e-8b9f294863d0" providerId="AD" clId="Web-{BD65FF0C-235B-C08B-D1E3-DAFDF5DA9215}" dt="2023-10-29T15:03:27.762" v="246" actId="20577"/>
        <pc:sldMkLst>
          <pc:docMk/>
          <pc:sldMk cId="3842027370" sldId="346"/>
        </pc:sldMkLst>
        <pc:spChg chg="mod">
          <ac:chgData name="MAHAMMAD MAMMADOV" userId="S::b065692021@asoiu.edu.az::2dbc6cee-82d0-4981-9a3e-8b9f294863d0" providerId="AD" clId="Web-{BD65FF0C-235B-C08B-D1E3-DAFDF5DA9215}" dt="2023-10-29T15:03:27.762" v="246" actId="20577"/>
          <ac:spMkLst>
            <pc:docMk/>
            <pc:sldMk cId="3842027370" sldId="346"/>
            <ac:spMk id="2" creationId="{DDEB593A-1887-CF8A-775C-27BDC5549B3C}"/>
          </ac:spMkLst>
        </pc:spChg>
        <pc:spChg chg="del">
          <ac:chgData name="MAHAMMAD MAMMADOV" userId="S::b065692021@asoiu.edu.az::2dbc6cee-82d0-4981-9a3e-8b9f294863d0" providerId="AD" clId="Web-{BD65FF0C-235B-C08B-D1E3-DAFDF5DA9215}" dt="2023-10-29T14:39:32.551" v="123"/>
          <ac:spMkLst>
            <pc:docMk/>
            <pc:sldMk cId="3842027370" sldId="346"/>
            <ac:spMk id="3" creationId="{EF8EE6CB-05D1-4F33-21A6-158839A7C53C}"/>
          </ac:spMkLst>
        </pc:spChg>
        <pc:spChg chg="add mod">
          <ac:chgData name="MAHAMMAD MAMMADOV" userId="S::b065692021@asoiu.edu.az::2dbc6cee-82d0-4981-9a3e-8b9f294863d0" providerId="AD" clId="Web-{BD65FF0C-235B-C08B-D1E3-DAFDF5DA9215}" dt="2023-10-29T14:51:41.446" v="183" actId="20577"/>
          <ac:spMkLst>
            <pc:docMk/>
            <pc:sldMk cId="3842027370" sldId="346"/>
            <ac:spMk id="4" creationId="{A220538D-B5F3-8465-6B26-27289EA7F475}"/>
          </ac:spMkLst>
        </pc:spChg>
        <pc:spChg chg="add mod">
          <ac:chgData name="MAHAMMAD MAMMADOV" userId="S::b065692021@asoiu.edu.az::2dbc6cee-82d0-4981-9a3e-8b9f294863d0" providerId="AD" clId="Web-{BD65FF0C-235B-C08B-D1E3-DAFDF5DA9215}" dt="2023-10-29T14:51:46.274" v="184" actId="1076"/>
          <ac:spMkLst>
            <pc:docMk/>
            <pc:sldMk cId="3842027370" sldId="346"/>
            <ac:spMk id="5" creationId="{2177BCB0-2C4C-32C8-08F8-8169A7CEDFC8}"/>
          </ac:spMkLst>
        </pc:spChg>
        <pc:picChg chg="add del mod">
          <ac:chgData name="MAHAMMAD MAMMADOV" userId="S::b065692021@asoiu.edu.az::2dbc6cee-82d0-4981-9a3e-8b9f294863d0" providerId="AD" clId="Web-{BD65FF0C-235B-C08B-D1E3-DAFDF5DA9215}" dt="2023-10-29T14:51:31.992" v="180"/>
          <ac:picMkLst>
            <pc:docMk/>
            <pc:sldMk cId="3842027370" sldId="346"/>
            <ac:picMk id="6" creationId="{F36A82FC-A60C-AF0A-C847-5738EC0AB5EC}"/>
          </ac:picMkLst>
        </pc:picChg>
      </pc:sldChg>
      <pc:sldChg chg="del">
        <pc:chgData name="MAHAMMAD MAMMADOV" userId="S::b065692021@asoiu.edu.az::2dbc6cee-82d0-4981-9a3e-8b9f294863d0" providerId="AD" clId="Web-{BD65FF0C-235B-C08B-D1E3-DAFDF5DA9215}" dt="2023-10-29T15:05:48.219" v="279"/>
        <pc:sldMkLst>
          <pc:docMk/>
          <pc:sldMk cId="3949085383" sldId="350"/>
        </pc:sldMkLst>
      </pc:sldChg>
      <pc:sldChg chg="del">
        <pc:chgData name="MAHAMMAD MAMMADOV" userId="S::b065692021@asoiu.edu.az::2dbc6cee-82d0-4981-9a3e-8b9f294863d0" providerId="AD" clId="Web-{BD65FF0C-235B-C08B-D1E3-DAFDF5DA9215}" dt="2023-10-29T15:05:59.829" v="291"/>
        <pc:sldMkLst>
          <pc:docMk/>
          <pc:sldMk cId="2549438391" sldId="355"/>
        </pc:sldMkLst>
      </pc:sldChg>
      <pc:sldChg chg="del">
        <pc:chgData name="MAHAMMAD MAMMADOV" userId="S::b065692021@asoiu.edu.az::2dbc6cee-82d0-4981-9a3e-8b9f294863d0" providerId="AD" clId="Web-{BD65FF0C-235B-C08B-D1E3-DAFDF5DA9215}" dt="2023-10-29T15:05:58.188" v="290"/>
        <pc:sldMkLst>
          <pc:docMk/>
          <pc:sldMk cId="1703173756" sldId="356"/>
        </pc:sldMkLst>
      </pc:sldChg>
      <pc:sldChg chg="del">
        <pc:chgData name="MAHAMMAD MAMMADOV" userId="S::b065692021@asoiu.edu.az::2dbc6cee-82d0-4981-9a3e-8b9f294863d0" providerId="AD" clId="Web-{BD65FF0C-235B-C08B-D1E3-DAFDF5DA9215}" dt="2023-10-29T15:05:59.844" v="292"/>
        <pc:sldMkLst>
          <pc:docMk/>
          <pc:sldMk cId="823817969" sldId="357"/>
        </pc:sldMkLst>
      </pc:sldChg>
      <pc:sldChg chg="del">
        <pc:chgData name="MAHAMMAD MAMMADOV" userId="S::b065692021@asoiu.edu.az::2dbc6cee-82d0-4981-9a3e-8b9f294863d0" providerId="AD" clId="Web-{BD65FF0C-235B-C08B-D1E3-DAFDF5DA9215}" dt="2023-10-29T15:05:59.875" v="293"/>
        <pc:sldMkLst>
          <pc:docMk/>
          <pc:sldMk cId="2615642907" sldId="358"/>
        </pc:sldMkLst>
      </pc:sldChg>
      <pc:sldChg chg="del">
        <pc:chgData name="MAHAMMAD MAMMADOV" userId="S::b065692021@asoiu.edu.az::2dbc6cee-82d0-4981-9a3e-8b9f294863d0" providerId="AD" clId="Web-{BD65FF0C-235B-C08B-D1E3-DAFDF5DA9215}" dt="2023-10-29T15:05:59.875" v="294"/>
        <pc:sldMkLst>
          <pc:docMk/>
          <pc:sldMk cId="2272000454" sldId="359"/>
        </pc:sldMkLst>
      </pc:sldChg>
      <pc:sldChg chg="del">
        <pc:chgData name="MAHAMMAD MAMMADOV" userId="S::b065692021@asoiu.edu.az::2dbc6cee-82d0-4981-9a3e-8b9f294863d0" providerId="AD" clId="Web-{BD65FF0C-235B-C08B-D1E3-DAFDF5DA9215}" dt="2023-10-29T15:06:02.204" v="295"/>
        <pc:sldMkLst>
          <pc:docMk/>
          <pc:sldMk cId="4185097853" sldId="360"/>
        </pc:sldMkLst>
      </pc:sldChg>
      <pc:sldChg chg="add del">
        <pc:chgData name="MAHAMMAD MAMMADOV" userId="S::b065692021@asoiu.edu.az::2dbc6cee-82d0-4981-9a3e-8b9f294863d0" providerId="AD" clId="Web-{BD65FF0C-235B-C08B-D1E3-DAFDF5DA9215}" dt="2023-10-29T15:14:26.827" v="364"/>
        <pc:sldMkLst>
          <pc:docMk/>
          <pc:sldMk cId="2583469101" sldId="361"/>
        </pc:sldMkLst>
      </pc:sldChg>
      <pc:sldChg chg="addSp delSp modSp new mod ord modClrScheme chgLayout">
        <pc:chgData name="MAHAMMAD MAMMADOV" userId="S::b065692021@asoiu.edu.az::2dbc6cee-82d0-4981-9a3e-8b9f294863d0" providerId="AD" clId="Web-{BD65FF0C-235B-C08B-D1E3-DAFDF5DA9215}" dt="2023-10-29T15:22:08.418" v="378"/>
        <pc:sldMkLst>
          <pc:docMk/>
          <pc:sldMk cId="1138833901" sldId="363"/>
        </pc:sldMkLst>
        <pc:spChg chg="del">
          <ac:chgData name="MAHAMMAD MAMMADOV" userId="S::b065692021@asoiu.edu.az::2dbc6cee-82d0-4981-9a3e-8b9f294863d0" providerId="AD" clId="Web-{BD65FF0C-235B-C08B-D1E3-DAFDF5DA9215}" dt="2023-10-29T15:14:41.515" v="367"/>
          <ac:spMkLst>
            <pc:docMk/>
            <pc:sldMk cId="1138833901" sldId="363"/>
            <ac:spMk id="2" creationId="{08748ABF-3636-9B76-298C-EDCFCE1D47A8}"/>
          </ac:spMkLst>
        </pc:spChg>
        <pc:spChg chg="add mod">
          <ac:chgData name="MAHAMMAD MAMMADOV" userId="S::b065692021@asoiu.edu.az::2dbc6cee-82d0-4981-9a3e-8b9f294863d0" providerId="AD" clId="Web-{BD65FF0C-235B-C08B-D1E3-DAFDF5DA9215}" dt="2023-10-29T15:22:06.121" v="377" actId="14100"/>
          <ac:spMkLst>
            <pc:docMk/>
            <pc:sldMk cId="1138833901" sldId="363"/>
            <ac:spMk id="3" creationId="{C49B45A5-26C4-7EB5-E056-8E1A678ADF23}"/>
          </ac:spMkLst>
        </pc:spChg>
        <pc:spChg chg="add del mod">
          <ac:chgData name="MAHAMMAD MAMMADOV" userId="S::b065692021@asoiu.edu.az::2dbc6cee-82d0-4981-9a3e-8b9f294863d0" providerId="AD" clId="Web-{BD65FF0C-235B-C08B-D1E3-DAFDF5DA9215}" dt="2023-10-29T15:22:08.418" v="378"/>
          <ac:spMkLst>
            <pc:docMk/>
            <pc:sldMk cId="1138833901" sldId="363"/>
            <ac:spMk id="8" creationId="{FEC02422-55D3-0C68-BF31-D206F03BD008}"/>
          </ac:spMkLst>
        </pc:spChg>
      </pc:sldChg>
      <pc:sldChg chg="del">
        <pc:chgData name="MAHAMMAD MAMMADOV" userId="S::b065692021@asoiu.edu.az::2dbc6cee-82d0-4981-9a3e-8b9f294863d0" providerId="AD" clId="Web-{BD65FF0C-235B-C08B-D1E3-DAFDF5DA9215}" dt="2023-10-29T15:05:50.531" v="280"/>
        <pc:sldMkLst>
          <pc:docMk/>
          <pc:sldMk cId="1552793932" sldId="363"/>
        </pc:sldMkLst>
      </pc:sldChg>
      <pc:sldChg chg="modSp add ord replId">
        <pc:chgData name="MAHAMMAD MAMMADOV" userId="S::b065692021@asoiu.edu.az::2dbc6cee-82d0-4981-9a3e-8b9f294863d0" providerId="AD" clId="Web-{BD65FF0C-235B-C08B-D1E3-DAFDF5DA9215}" dt="2023-10-29T15:24:31.781" v="393" actId="20577"/>
        <pc:sldMkLst>
          <pc:docMk/>
          <pc:sldMk cId="232428563" sldId="364"/>
        </pc:sldMkLst>
        <pc:spChg chg="mod">
          <ac:chgData name="MAHAMMAD MAMMADOV" userId="S::b065692021@asoiu.edu.az::2dbc6cee-82d0-4981-9a3e-8b9f294863d0" providerId="AD" clId="Web-{BD65FF0C-235B-C08B-D1E3-DAFDF5DA9215}" dt="2023-10-29T15:24:31.781" v="393" actId="20577"/>
          <ac:spMkLst>
            <pc:docMk/>
            <pc:sldMk cId="232428563" sldId="364"/>
            <ac:spMk id="2599" creationId="{00000000-0000-0000-0000-000000000000}"/>
          </ac:spMkLst>
        </pc:spChg>
      </pc:sldChg>
      <pc:sldChg chg="del">
        <pc:chgData name="MAHAMMAD MAMMADOV" userId="S::b065692021@asoiu.edu.az::2dbc6cee-82d0-4981-9a3e-8b9f294863d0" providerId="AD" clId="Web-{BD65FF0C-235B-C08B-D1E3-DAFDF5DA9215}" dt="2023-10-29T15:05:50.547" v="281"/>
        <pc:sldMkLst>
          <pc:docMk/>
          <pc:sldMk cId="1710458622" sldId="364"/>
        </pc:sldMkLst>
      </pc:sldChg>
      <pc:sldChg chg="delSp modSp new">
        <pc:chgData name="MAHAMMAD MAMMADOV" userId="S::b065692021@asoiu.edu.az::2dbc6cee-82d0-4981-9a3e-8b9f294863d0" providerId="AD" clId="Web-{BD65FF0C-235B-C08B-D1E3-DAFDF5DA9215}" dt="2023-10-29T15:27:07.426" v="413" actId="1076"/>
        <pc:sldMkLst>
          <pc:docMk/>
          <pc:sldMk cId="372999388" sldId="365"/>
        </pc:sldMkLst>
        <pc:spChg chg="del">
          <ac:chgData name="MAHAMMAD MAMMADOV" userId="S::b065692021@asoiu.edu.az::2dbc6cee-82d0-4981-9a3e-8b9f294863d0" providerId="AD" clId="Web-{BD65FF0C-235B-C08B-D1E3-DAFDF5DA9215}" dt="2023-10-29T15:25:22.954" v="399"/>
          <ac:spMkLst>
            <pc:docMk/>
            <pc:sldMk cId="372999388" sldId="365"/>
            <ac:spMk id="2" creationId="{842C6E35-4E46-83D2-606A-A1FB9D3A8411}"/>
          </ac:spMkLst>
        </pc:spChg>
        <pc:spChg chg="mod">
          <ac:chgData name="MAHAMMAD MAMMADOV" userId="S::b065692021@asoiu.edu.az::2dbc6cee-82d0-4981-9a3e-8b9f294863d0" providerId="AD" clId="Web-{BD65FF0C-235B-C08B-D1E3-DAFDF5DA9215}" dt="2023-10-29T15:27:07.426" v="413" actId="1076"/>
          <ac:spMkLst>
            <pc:docMk/>
            <pc:sldMk cId="372999388" sldId="365"/>
            <ac:spMk id="3" creationId="{82E7DB3E-EBDF-FDE3-A9D6-6BCCA52776DC}"/>
          </ac:spMkLst>
        </pc:spChg>
      </pc:sldChg>
      <pc:sldChg chg="del">
        <pc:chgData name="MAHAMMAD MAMMADOV" userId="S::b065692021@asoiu.edu.az::2dbc6cee-82d0-4981-9a3e-8b9f294863d0" providerId="AD" clId="Web-{BD65FF0C-235B-C08B-D1E3-DAFDF5DA9215}" dt="2023-10-29T15:05:50.735" v="282"/>
        <pc:sldMkLst>
          <pc:docMk/>
          <pc:sldMk cId="636318751" sldId="365"/>
        </pc:sldMkLst>
      </pc:sldChg>
      <pc:sldChg chg="modSp add ord replId">
        <pc:chgData name="MAHAMMAD MAMMADOV" userId="S::b065692021@asoiu.edu.az::2dbc6cee-82d0-4981-9a3e-8b9f294863d0" providerId="AD" clId="Web-{BD65FF0C-235B-C08B-D1E3-DAFDF5DA9215}" dt="2023-10-29T15:24:58.578" v="398" actId="1076"/>
        <pc:sldMkLst>
          <pc:docMk/>
          <pc:sldMk cId="744407646" sldId="366"/>
        </pc:sldMkLst>
        <pc:spChg chg="mod">
          <ac:chgData name="MAHAMMAD MAMMADOV" userId="S::b065692021@asoiu.edu.az::2dbc6cee-82d0-4981-9a3e-8b9f294863d0" providerId="AD" clId="Web-{BD65FF0C-235B-C08B-D1E3-DAFDF5DA9215}" dt="2023-10-29T15:24:58.578" v="398" actId="1076"/>
          <ac:spMkLst>
            <pc:docMk/>
            <pc:sldMk cId="744407646" sldId="366"/>
            <ac:spMk id="2599" creationId="{00000000-0000-0000-0000-000000000000}"/>
          </ac:spMkLst>
        </pc:spChg>
      </pc:sldChg>
      <pc:sldChg chg="del">
        <pc:chgData name="MAHAMMAD MAMMADOV" userId="S::b065692021@asoiu.edu.az::2dbc6cee-82d0-4981-9a3e-8b9f294863d0" providerId="AD" clId="Web-{BD65FF0C-235B-C08B-D1E3-DAFDF5DA9215}" dt="2023-10-29T15:05:51.516" v="283"/>
        <pc:sldMkLst>
          <pc:docMk/>
          <pc:sldMk cId="3430836939" sldId="366"/>
        </pc:sldMkLst>
      </pc:sldChg>
      <pc:sldChg chg="addSp modSp new mod modClrScheme chgLayout">
        <pc:chgData name="MAHAMMAD MAMMADOV" userId="S::b065692021@asoiu.edu.az::2dbc6cee-82d0-4981-9a3e-8b9f294863d0" providerId="AD" clId="Web-{BD65FF0C-235B-C08B-D1E3-DAFDF5DA9215}" dt="2023-10-29T15:33:26.639" v="538" actId="20577"/>
        <pc:sldMkLst>
          <pc:docMk/>
          <pc:sldMk cId="2787357263" sldId="367"/>
        </pc:sldMkLst>
        <pc:spChg chg="mod ord">
          <ac:chgData name="MAHAMMAD MAMMADOV" userId="S::b065692021@asoiu.edu.az::2dbc6cee-82d0-4981-9a3e-8b9f294863d0" providerId="AD" clId="Web-{BD65FF0C-235B-C08B-D1E3-DAFDF5DA9215}" dt="2023-10-29T15:29:57.274" v="432" actId="1076"/>
          <ac:spMkLst>
            <pc:docMk/>
            <pc:sldMk cId="2787357263" sldId="367"/>
            <ac:spMk id="2" creationId="{A4EDDEC6-4682-1FA7-C304-C82D3F8DE423}"/>
          </ac:spMkLst>
        </pc:spChg>
        <pc:spChg chg="mod ord">
          <ac:chgData name="MAHAMMAD MAMMADOV" userId="S::b065692021@asoiu.edu.az::2dbc6cee-82d0-4981-9a3e-8b9f294863d0" providerId="AD" clId="Web-{BD65FF0C-235B-C08B-D1E3-DAFDF5DA9215}" dt="2023-10-29T15:31:27.339" v="464" actId="20577"/>
          <ac:spMkLst>
            <pc:docMk/>
            <pc:sldMk cId="2787357263" sldId="367"/>
            <ac:spMk id="3" creationId="{B978CADE-662A-6FD3-15E1-A76A950423CE}"/>
          </ac:spMkLst>
        </pc:spChg>
        <pc:spChg chg="add mod">
          <ac:chgData name="MAHAMMAD MAMMADOV" userId="S::b065692021@asoiu.edu.az::2dbc6cee-82d0-4981-9a3e-8b9f294863d0" providerId="AD" clId="Web-{BD65FF0C-235B-C08B-D1E3-DAFDF5DA9215}" dt="2023-10-29T15:32:56.013" v="515" actId="20577"/>
          <ac:spMkLst>
            <pc:docMk/>
            <pc:sldMk cId="2787357263" sldId="367"/>
            <ac:spMk id="5" creationId="{37149BF7-83FA-9E3F-A8D4-B1AFF87A625E}"/>
          </ac:spMkLst>
        </pc:spChg>
        <pc:spChg chg="add mod">
          <ac:chgData name="MAHAMMAD MAMMADOV" userId="S::b065692021@asoiu.edu.az::2dbc6cee-82d0-4981-9a3e-8b9f294863d0" providerId="AD" clId="Web-{BD65FF0C-235B-C08B-D1E3-DAFDF5DA9215}" dt="2023-10-29T15:33:26.639" v="538" actId="20577"/>
          <ac:spMkLst>
            <pc:docMk/>
            <pc:sldMk cId="2787357263" sldId="367"/>
            <ac:spMk id="6" creationId="{09CC88D9-8E39-1DED-29E7-F5C2964B6C48}"/>
          </ac:spMkLst>
        </pc:spChg>
        <pc:picChg chg="add mod">
          <ac:chgData name="MAHAMMAD MAMMADOV" userId="S::b065692021@asoiu.edu.az::2dbc6cee-82d0-4981-9a3e-8b9f294863d0" providerId="AD" clId="Web-{BD65FF0C-235B-C08B-D1E3-DAFDF5DA9215}" dt="2023-10-29T15:29:53.602" v="431" actId="1076"/>
          <ac:picMkLst>
            <pc:docMk/>
            <pc:sldMk cId="2787357263" sldId="367"/>
            <ac:picMk id="4" creationId="{7A956881-28C4-FAA1-EE02-D0054CA9B7D1}"/>
          </ac:picMkLst>
        </pc:picChg>
      </pc:sldChg>
      <pc:sldChg chg="del">
        <pc:chgData name="MAHAMMAD MAMMADOV" userId="S::b065692021@asoiu.edu.az::2dbc6cee-82d0-4981-9a3e-8b9f294863d0" providerId="AD" clId="Web-{BD65FF0C-235B-C08B-D1E3-DAFDF5DA9215}" dt="2023-10-29T15:05:53.125" v="284"/>
        <pc:sldMkLst>
          <pc:docMk/>
          <pc:sldMk cId="3092104647" sldId="367"/>
        </pc:sldMkLst>
      </pc:sldChg>
      <pc:sldChg chg="del">
        <pc:chgData name="MAHAMMAD MAMMADOV" userId="S::b065692021@asoiu.edu.az::2dbc6cee-82d0-4981-9a3e-8b9f294863d0" providerId="AD" clId="Web-{BD65FF0C-235B-C08B-D1E3-DAFDF5DA9215}" dt="2023-10-29T15:05:53.157" v="285"/>
        <pc:sldMkLst>
          <pc:docMk/>
          <pc:sldMk cId="3418588582" sldId="368"/>
        </pc:sldMkLst>
      </pc:sldChg>
      <pc:sldChg chg="del">
        <pc:chgData name="MAHAMMAD MAMMADOV" userId="S::b065692021@asoiu.edu.az::2dbc6cee-82d0-4981-9a3e-8b9f294863d0" providerId="AD" clId="Web-{BD65FF0C-235B-C08B-D1E3-DAFDF5DA9215}" dt="2023-10-29T15:05:55.844" v="286"/>
        <pc:sldMkLst>
          <pc:docMk/>
          <pc:sldMk cId="711183377" sldId="369"/>
        </pc:sldMkLst>
      </pc:sldChg>
      <pc:sldChg chg="del">
        <pc:chgData name="MAHAMMAD MAMMADOV" userId="S::b065692021@asoiu.edu.az::2dbc6cee-82d0-4981-9a3e-8b9f294863d0" providerId="AD" clId="Web-{BD65FF0C-235B-C08B-D1E3-DAFDF5DA9215}" dt="2023-10-29T15:05:55.875" v="287"/>
        <pc:sldMkLst>
          <pc:docMk/>
          <pc:sldMk cId="2585291635" sldId="370"/>
        </pc:sldMkLst>
      </pc:sldChg>
      <pc:sldChg chg="del">
        <pc:chgData name="MAHAMMAD MAMMADOV" userId="S::b065692021@asoiu.edu.az::2dbc6cee-82d0-4981-9a3e-8b9f294863d0" providerId="AD" clId="Web-{BD65FF0C-235B-C08B-D1E3-DAFDF5DA9215}" dt="2023-10-29T15:05:55.891" v="288"/>
        <pc:sldMkLst>
          <pc:docMk/>
          <pc:sldMk cId="1313755812" sldId="371"/>
        </pc:sldMkLst>
      </pc:sldChg>
      <pc:sldChg chg="del">
        <pc:chgData name="MAHAMMAD MAMMADOV" userId="S::b065692021@asoiu.edu.az::2dbc6cee-82d0-4981-9a3e-8b9f294863d0" providerId="AD" clId="Web-{BD65FF0C-235B-C08B-D1E3-DAFDF5DA9215}" dt="2023-10-29T15:05:56.407" v="289"/>
        <pc:sldMkLst>
          <pc:docMk/>
          <pc:sldMk cId="2826724416" sldId="3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05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0f9332fcc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0f9332fcc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3"/>
        <p:cNvGrpSpPr/>
        <p:nvPr/>
      </p:nvGrpSpPr>
      <p:grpSpPr>
        <a:xfrm>
          <a:off x="0" y="0"/>
          <a:ext cx="0" cy="0"/>
          <a:chOff x="0" y="0"/>
          <a:chExt cx="0" cy="0"/>
        </a:xfrm>
      </p:grpSpPr>
      <p:sp>
        <p:nvSpPr>
          <p:cNvPr id="2654" name="Google Shape;265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5" name="Google Shape;265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60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66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8"/>
        <p:cNvGrpSpPr/>
        <p:nvPr/>
      </p:nvGrpSpPr>
      <p:grpSpPr>
        <a:xfrm>
          <a:off x="0" y="0"/>
          <a:ext cx="0" cy="0"/>
          <a:chOff x="0" y="0"/>
          <a:chExt cx="0" cy="0"/>
        </a:xfrm>
      </p:grpSpPr>
      <p:sp>
        <p:nvSpPr>
          <p:cNvPr id="3529" name="Google Shape;3529;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0" name="Google Shape;3530;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5884720" y="1923699"/>
            <a:ext cx="1786526" cy="4732053"/>
            <a:chOff x="6423700" y="1455975"/>
            <a:chExt cx="613800" cy="1625800"/>
          </a:xfrm>
        </p:grpSpPr>
        <p:sp>
          <p:nvSpPr>
            <p:cNvPr id="10" name="Google Shape;10;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213700" y="1066350"/>
            <a:ext cx="6716700" cy="2189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26;p2"/>
          <p:cNvSpPr/>
          <p:nvPr/>
        </p:nvSpPr>
        <p:spPr>
          <a:xfrm>
            <a:off x="1213700" y="3381025"/>
            <a:ext cx="6716700" cy="610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7" name="Google Shape;27;p2"/>
          <p:cNvGrpSpPr/>
          <p:nvPr/>
        </p:nvGrpSpPr>
        <p:grpSpPr>
          <a:xfrm rot="-5400000">
            <a:off x="1737152" y="-1737108"/>
            <a:ext cx="1786526" cy="5260764"/>
            <a:chOff x="6423700" y="1455975"/>
            <a:chExt cx="613800" cy="1625800"/>
          </a:xfrm>
        </p:grpSpPr>
        <p:sp>
          <p:nvSpPr>
            <p:cNvPr id="28" name="Google Shape;28;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1518025" y="1143450"/>
            <a:ext cx="6108000" cy="2035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4" name="Google Shape;44;p2"/>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7"/>
        <p:cNvGrpSpPr/>
        <p:nvPr/>
      </p:nvGrpSpPr>
      <p:grpSpPr>
        <a:xfrm>
          <a:off x="0" y="0"/>
          <a:ext cx="0" cy="0"/>
          <a:chOff x="0" y="0"/>
          <a:chExt cx="0" cy="0"/>
        </a:xfrm>
      </p:grpSpPr>
      <p:grpSp>
        <p:nvGrpSpPr>
          <p:cNvPr id="408" name="Google Shape;408;p11"/>
          <p:cNvGrpSpPr/>
          <p:nvPr/>
        </p:nvGrpSpPr>
        <p:grpSpPr>
          <a:xfrm>
            <a:off x="-13" y="3455220"/>
            <a:ext cx="9142584" cy="1688125"/>
            <a:chOff x="410450" y="2958175"/>
            <a:chExt cx="1976775" cy="365000"/>
          </a:xfrm>
        </p:grpSpPr>
        <p:sp>
          <p:nvSpPr>
            <p:cNvPr id="409" name="Google Shape;409;p11"/>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1"/>
          <p:cNvGrpSpPr/>
          <p:nvPr/>
        </p:nvGrpSpPr>
        <p:grpSpPr>
          <a:xfrm rot="10800000">
            <a:off x="-13" y="-5"/>
            <a:ext cx="9142584" cy="1688125"/>
            <a:chOff x="410450" y="2958175"/>
            <a:chExt cx="1976775" cy="365000"/>
          </a:xfrm>
        </p:grpSpPr>
        <p:sp>
          <p:nvSpPr>
            <p:cNvPr id="437" name="Google Shape;437;p11"/>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11"/>
          <p:cNvSpPr/>
          <p:nvPr/>
        </p:nvSpPr>
        <p:spPr>
          <a:xfrm>
            <a:off x="1176800" y="967725"/>
            <a:ext cx="67905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11"/>
          <p:cNvSpPr/>
          <p:nvPr/>
        </p:nvSpPr>
        <p:spPr>
          <a:xfrm>
            <a:off x="1213700" y="3322275"/>
            <a:ext cx="67167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6" name="Google Shape;466;p11"/>
          <p:cNvSpPr txBox="1">
            <a:spLocks noGrp="1"/>
          </p:cNvSpPr>
          <p:nvPr>
            <p:ph type="title" hasCustomPrompt="1"/>
          </p:nvPr>
        </p:nvSpPr>
        <p:spPr>
          <a:xfrm>
            <a:off x="1284000" y="1176522"/>
            <a:ext cx="6576000" cy="16707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7" name="Google Shape;467;p11"/>
          <p:cNvSpPr txBox="1">
            <a:spLocks noGrp="1"/>
          </p:cNvSpPr>
          <p:nvPr>
            <p:ph type="subTitle" idx="1"/>
          </p:nvPr>
        </p:nvSpPr>
        <p:spPr>
          <a:xfrm>
            <a:off x="1284000" y="342101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9"/>
        <p:cNvGrpSpPr/>
        <p:nvPr/>
      </p:nvGrpSpPr>
      <p:grpSpPr>
        <a:xfrm>
          <a:off x="0" y="0"/>
          <a:ext cx="0" cy="0"/>
          <a:chOff x="0" y="0"/>
          <a:chExt cx="0" cy="0"/>
        </a:xfrm>
      </p:grpSpPr>
      <p:grpSp>
        <p:nvGrpSpPr>
          <p:cNvPr id="470" name="Google Shape;470;p13"/>
          <p:cNvGrpSpPr/>
          <p:nvPr/>
        </p:nvGrpSpPr>
        <p:grpSpPr>
          <a:xfrm rot="5400000">
            <a:off x="6530980" y="2530471"/>
            <a:ext cx="1431912" cy="3794138"/>
            <a:chOff x="2771175" y="2473050"/>
            <a:chExt cx="613475" cy="1625525"/>
          </a:xfrm>
        </p:grpSpPr>
        <p:sp>
          <p:nvSpPr>
            <p:cNvPr id="471" name="Google Shape;471;p1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3"/>
          <p:cNvGrpSpPr/>
          <p:nvPr/>
        </p:nvGrpSpPr>
        <p:grpSpPr>
          <a:xfrm rot="-5400000">
            <a:off x="1181105" y="-1166229"/>
            <a:ext cx="1431912" cy="3794138"/>
            <a:chOff x="2771175" y="2473050"/>
            <a:chExt cx="613475" cy="1625525"/>
          </a:xfrm>
        </p:grpSpPr>
        <p:sp>
          <p:nvSpPr>
            <p:cNvPr id="487" name="Google Shape;487;p1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13"/>
          <p:cNvSpPr/>
          <p:nvPr/>
        </p:nvSpPr>
        <p:spPr>
          <a:xfrm>
            <a:off x="4748700" y="291907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720000" y="291907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4748700" y="160052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720034" y="160052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13"/>
          <p:cNvSpPr txBox="1">
            <a:spLocks noGrp="1"/>
          </p:cNvSpPr>
          <p:nvPr>
            <p:ph type="title" idx="2"/>
          </p:nvPr>
        </p:nvSpPr>
        <p:spPr>
          <a:xfrm>
            <a:off x="1662252" y="160052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8" name="Google Shape;508;p13"/>
          <p:cNvSpPr txBox="1">
            <a:spLocks noGrp="1"/>
          </p:cNvSpPr>
          <p:nvPr>
            <p:ph type="subTitle" idx="1"/>
          </p:nvPr>
        </p:nvSpPr>
        <p:spPr>
          <a:xfrm>
            <a:off x="1662252" y="2029469"/>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9" name="Google Shape;509;p13"/>
          <p:cNvSpPr txBox="1">
            <a:spLocks noGrp="1"/>
          </p:cNvSpPr>
          <p:nvPr>
            <p:ph type="title" idx="3"/>
          </p:nvPr>
        </p:nvSpPr>
        <p:spPr>
          <a:xfrm>
            <a:off x="5750202" y="1600525"/>
            <a:ext cx="2614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0" name="Google Shape;510;p13"/>
          <p:cNvSpPr txBox="1">
            <a:spLocks noGrp="1"/>
          </p:cNvSpPr>
          <p:nvPr>
            <p:ph type="subTitle" idx="4"/>
          </p:nvPr>
        </p:nvSpPr>
        <p:spPr>
          <a:xfrm>
            <a:off x="5690952" y="2029464"/>
            <a:ext cx="2614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1" name="Google Shape;511;p13"/>
          <p:cNvSpPr txBox="1">
            <a:spLocks noGrp="1"/>
          </p:cNvSpPr>
          <p:nvPr>
            <p:ph type="title" idx="5"/>
          </p:nvPr>
        </p:nvSpPr>
        <p:spPr>
          <a:xfrm>
            <a:off x="1662252"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2" name="Google Shape;512;p13"/>
          <p:cNvSpPr txBox="1">
            <a:spLocks noGrp="1"/>
          </p:cNvSpPr>
          <p:nvPr>
            <p:ph type="subTitle" idx="6"/>
          </p:nvPr>
        </p:nvSpPr>
        <p:spPr>
          <a:xfrm>
            <a:off x="1662252"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3" name="Google Shape;513;p13"/>
          <p:cNvSpPr txBox="1">
            <a:spLocks noGrp="1"/>
          </p:cNvSpPr>
          <p:nvPr>
            <p:ph type="title" idx="7"/>
          </p:nvPr>
        </p:nvSpPr>
        <p:spPr>
          <a:xfrm>
            <a:off x="5690951"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4" name="Google Shape;514;p13"/>
          <p:cNvSpPr txBox="1">
            <a:spLocks noGrp="1"/>
          </p:cNvSpPr>
          <p:nvPr>
            <p:ph type="subTitle" idx="8"/>
          </p:nvPr>
        </p:nvSpPr>
        <p:spPr>
          <a:xfrm>
            <a:off x="5690951"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5" name="Google Shape;515;p13"/>
          <p:cNvSpPr txBox="1">
            <a:spLocks noGrp="1"/>
          </p:cNvSpPr>
          <p:nvPr>
            <p:ph type="title" idx="9" hasCustomPrompt="1"/>
          </p:nvPr>
        </p:nvSpPr>
        <p:spPr>
          <a:xfrm>
            <a:off x="727000" y="17180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6" name="Google Shape;516;p13"/>
          <p:cNvSpPr txBox="1">
            <a:spLocks noGrp="1"/>
          </p:cNvSpPr>
          <p:nvPr>
            <p:ph type="title" idx="13" hasCustomPrompt="1"/>
          </p:nvPr>
        </p:nvSpPr>
        <p:spPr>
          <a:xfrm>
            <a:off x="4755700" y="1718011"/>
            <a:ext cx="1077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7" name="Google Shape;517;p13"/>
          <p:cNvSpPr txBox="1">
            <a:spLocks noGrp="1"/>
          </p:cNvSpPr>
          <p:nvPr>
            <p:ph type="title" idx="14" hasCustomPrompt="1"/>
          </p:nvPr>
        </p:nvSpPr>
        <p:spPr>
          <a:xfrm>
            <a:off x="7199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8" name="Google Shape;518;p13"/>
          <p:cNvSpPr txBox="1">
            <a:spLocks noGrp="1"/>
          </p:cNvSpPr>
          <p:nvPr>
            <p:ph type="title" idx="15" hasCustomPrompt="1"/>
          </p:nvPr>
        </p:nvSpPr>
        <p:spPr>
          <a:xfrm>
            <a:off x="47486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519"/>
        <p:cNvGrpSpPr/>
        <p:nvPr/>
      </p:nvGrpSpPr>
      <p:grpSpPr>
        <a:xfrm>
          <a:off x="0" y="0"/>
          <a:ext cx="0" cy="0"/>
          <a:chOff x="0" y="0"/>
          <a:chExt cx="0" cy="0"/>
        </a:xfrm>
      </p:grpSpPr>
      <p:grpSp>
        <p:nvGrpSpPr>
          <p:cNvPr id="520" name="Google Shape;520;p14"/>
          <p:cNvGrpSpPr/>
          <p:nvPr/>
        </p:nvGrpSpPr>
        <p:grpSpPr>
          <a:xfrm rot="-5400000">
            <a:off x="5567220" y="-309738"/>
            <a:ext cx="3267048" cy="3886515"/>
            <a:chOff x="5588175" y="1772375"/>
            <a:chExt cx="1282050" cy="1525200"/>
          </a:xfrm>
        </p:grpSpPr>
        <p:sp>
          <p:nvSpPr>
            <p:cNvPr id="521" name="Google Shape;521;p14"/>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542" name="Google Shape;542;p14"/>
          <p:cNvSpPr txBox="1">
            <a:spLocks noGrp="1"/>
          </p:cNvSpPr>
          <p:nvPr>
            <p:ph type="title" idx="2"/>
          </p:nvPr>
        </p:nvSpPr>
        <p:spPr>
          <a:xfrm>
            <a:off x="6887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4"/>
          <p:cNvSpPr txBox="1">
            <a:spLocks noGrp="1"/>
          </p:cNvSpPr>
          <p:nvPr>
            <p:ph type="subTitle" idx="1"/>
          </p:nvPr>
        </p:nvSpPr>
        <p:spPr>
          <a:xfrm>
            <a:off x="6887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14"/>
          <p:cNvSpPr txBox="1">
            <a:spLocks noGrp="1"/>
          </p:cNvSpPr>
          <p:nvPr>
            <p:ph type="title" idx="3" hasCustomPrompt="1"/>
          </p:nvPr>
        </p:nvSpPr>
        <p:spPr>
          <a:xfrm>
            <a:off x="6887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5" name="Google Shape;545;p14"/>
          <p:cNvSpPr txBox="1">
            <a:spLocks noGrp="1"/>
          </p:cNvSpPr>
          <p:nvPr>
            <p:ph type="title" idx="4"/>
          </p:nvPr>
        </p:nvSpPr>
        <p:spPr>
          <a:xfrm>
            <a:off x="6887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6" name="Google Shape;546;p14"/>
          <p:cNvSpPr txBox="1">
            <a:spLocks noGrp="1"/>
          </p:cNvSpPr>
          <p:nvPr>
            <p:ph type="subTitle" idx="5"/>
          </p:nvPr>
        </p:nvSpPr>
        <p:spPr>
          <a:xfrm>
            <a:off x="6887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7" name="Google Shape;547;p14"/>
          <p:cNvSpPr txBox="1">
            <a:spLocks noGrp="1"/>
          </p:cNvSpPr>
          <p:nvPr>
            <p:ph type="title" idx="6" hasCustomPrompt="1"/>
          </p:nvPr>
        </p:nvSpPr>
        <p:spPr>
          <a:xfrm>
            <a:off x="6887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 name="Google Shape;548;p14"/>
          <p:cNvSpPr txBox="1">
            <a:spLocks noGrp="1"/>
          </p:cNvSpPr>
          <p:nvPr>
            <p:ph type="title" idx="7"/>
          </p:nvPr>
        </p:nvSpPr>
        <p:spPr>
          <a:xfrm>
            <a:off x="33245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14"/>
          <p:cNvSpPr txBox="1">
            <a:spLocks noGrp="1"/>
          </p:cNvSpPr>
          <p:nvPr>
            <p:ph type="subTitle" idx="8"/>
          </p:nvPr>
        </p:nvSpPr>
        <p:spPr>
          <a:xfrm>
            <a:off x="33245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14"/>
          <p:cNvSpPr txBox="1">
            <a:spLocks noGrp="1"/>
          </p:cNvSpPr>
          <p:nvPr>
            <p:ph type="title" idx="9" hasCustomPrompt="1"/>
          </p:nvPr>
        </p:nvSpPr>
        <p:spPr>
          <a:xfrm>
            <a:off x="33245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1" name="Google Shape;551;p14"/>
          <p:cNvSpPr txBox="1">
            <a:spLocks noGrp="1"/>
          </p:cNvSpPr>
          <p:nvPr>
            <p:ph type="title" idx="13"/>
          </p:nvPr>
        </p:nvSpPr>
        <p:spPr>
          <a:xfrm>
            <a:off x="33245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2" name="Google Shape;552;p14"/>
          <p:cNvSpPr txBox="1">
            <a:spLocks noGrp="1"/>
          </p:cNvSpPr>
          <p:nvPr>
            <p:ph type="subTitle" idx="14"/>
          </p:nvPr>
        </p:nvSpPr>
        <p:spPr>
          <a:xfrm>
            <a:off x="33245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3" name="Google Shape;553;p14"/>
          <p:cNvSpPr txBox="1">
            <a:spLocks noGrp="1"/>
          </p:cNvSpPr>
          <p:nvPr>
            <p:ph type="title" idx="15" hasCustomPrompt="1"/>
          </p:nvPr>
        </p:nvSpPr>
        <p:spPr>
          <a:xfrm>
            <a:off x="33245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4" name="Google Shape;554;p14"/>
          <p:cNvSpPr txBox="1">
            <a:spLocks noGrp="1"/>
          </p:cNvSpPr>
          <p:nvPr>
            <p:ph type="title" idx="16"/>
          </p:nvPr>
        </p:nvSpPr>
        <p:spPr>
          <a:xfrm>
            <a:off x="597122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5" name="Google Shape;555;p14"/>
          <p:cNvSpPr txBox="1">
            <a:spLocks noGrp="1"/>
          </p:cNvSpPr>
          <p:nvPr>
            <p:ph type="subTitle" idx="17"/>
          </p:nvPr>
        </p:nvSpPr>
        <p:spPr>
          <a:xfrm>
            <a:off x="597122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6" name="Google Shape;556;p14"/>
          <p:cNvSpPr txBox="1">
            <a:spLocks noGrp="1"/>
          </p:cNvSpPr>
          <p:nvPr>
            <p:ph type="title" idx="18" hasCustomPrompt="1"/>
          </p:nvPr>
        </p:nvSpPr>
        <p:spPr>
          <a:xfrm>
            <a:off x="5971226"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7" name="Google Shape;557;p14"/>
          <p:cNvSpPr txBox="1">
            <a:spLocks noGrp="1"/>
          </p:cNvSpPr>
          <p:nvPr>
            <p:ph type="title" idx="19"/>
          </p:nvPr>
        </p:nvSpPr>
        <p:spPr>
          <a:xfrm>
            <a:off x="597122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8" name="Google Shape;558;p14"/>
          <p:cNvSpPr txBox="1">
            <a:spLocks noGrp="1"/>
          </p:cNvSpPr>
          <p:nvPr>
            <p:ph type="subTitle" idx="20"/>
          </p:nvPr>
        </p:nvSpPr>
        <p:spPr>
          <a:xfrm>
            <a:off x="597122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9" name="Google Shape;559;p14"/>
          <p:cNvSpPr txBox="1">
            <a:spLocks noGrp="1"/>
          </p:cNvSpPr>
          <p:nvPr>
            <p:ph type="title" idx="21" hasCustomPrompt="1"/>
          </p:nvPr>
        </p:nvSpPr>
        <p:spPr>
          <a:xfrm>
            <a:off x="5971226"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560"/>
        <p:cNvGrpSpPr/>
        <p:nvPr/>
      </p:nvGrpSpPr>
      <p:grpSpPr>
        <a:xfrm>
          <a:off x="0" y="0"/>
          <a:ext cx="0" cy="0"/>
          <a:chOff x="0" y="0"/>
          <a:chExt cx="0" cy="0"/>
        </a:xfrm>
      </p:grpSpPr>
      <p:sp>
        <p:nvSpPr>
          <p:cNvPr id="561" name="Google Shape;561;p15"/>
          <p:cNvSpPr/>
          <p:nvPr/>
        </p:nvSpPr>
        <p:spPr>
          <a:xfrm>
            <a:off x="2489938" y="1687650"/>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2" name="Google Shape;562;p15"/>
          <p:cNvSpPr/>
          <p:nvPr/>
        </p:nvSpPr>
        <p:spPr>
          <a:xfrm>
            <a:off x="969950" y="1913550"/>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txBox="1">
            <a:spLocks noGrp="1"/>
          </p:cNvSpPr>
          <p:nvPr>
            <p:ph type="title"/>
          </p:nvPr>
        </p:nvSpPr>
        <p:spPr>
          <a:xfrm>
            <a:off x="2905125" y="1878850"/>
            <a:ext cx="48537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4" name="Google Shape;564;p15"/>
          <p:cNvSpPr txBox="1">
            <a:spLocks noGrp="1"/>
          </p:cNvSpPr>
          <p:nvPr>
            <p:ph type="title" idx="2" hasCustomPrompt="1"/>
          </p:nvPr>
        </p:nvSpPr>
        <p:spPr>
          <a:xfrm>
            <a:off x="1102400"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5" name="Google Shape;565;p15"/>
          <p:cNvSpPr txBox="1">
            <a:spLocks noGrp="1"/>
          </p:cNvSpPr>
          <p:nvPr>
            <p:ph type="subTitle" idx="1"/>
          </p:nvPr>
        </p:nvSpPr>
        <p:spPr>
          <a:xfrm>
            <a:off x="2905125" y="2793025"/>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66" name="Google Shape;566;p15"/>
          <p:cNvGrpSpPr/>
          <p:nvPr/>
        </p:nvGrpSpPr>
        <p:grpSpPr>
          <a:xfrm>
            <a:off x="61" y="1448085"/>
            <a:ext cx="3561445" cy="3695597"/>
            <a:chOff x="1672225" y="3522300"/>
            <a:chExt cx="1184700" cy="1229325"/>
          </a:xfrm>
        </p:grpSpPr>
        <p:sp>
          <p:nvSpPr>
            <p:cNvPr id="567" name="Google Shape;567;p15"/>
            <p:cNvSpPr/>
            <p:nvPr/>
          </p:nvSpPr>
          <p:spPr>
            <a:xfrm>
              <a:off x="1672525" y="4565575"/>
              <a:ext cx="317625" cy="185450"/>
            </a:xfrm>
            <a:custGeom>
              <a:avLst/>
              <a:gdLst/>
              <a:ahLst/>
              <a:cxnLst/>
              <a:rect l="l" t="t" r="r" b="b"/>
              <a:pathLst>
                <a:path w="12705" h="7418" extrusionOk="0">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672825" y="4518250"/>
              <a:ext cx="391425" cy="233075"/>
            </a:xfrm>
            <a:custGeom>
              <a:avLst/>
              <a:gdLst/>
              <a:ahLst/>
              <a:cxnLst/>
              <a:rect l="l" t="t" r="r" b="b"/>
              <a:pathLst>
                <a:path w="15657" h="9323" extrusionOk="0">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672225" y="4469425"/>
              <a:ext cx="462875" cy="281900"/>
            </a:xfrm>
            <a:custGeom>
              <a:avLst/>
              <a:gdLst/>
              <a:ahLst/>
              <a:cxnLst/>
              <a:rect l="l" t="t" r="r" b="b"/>
              <a:pathLst>
                <a:path w="18515" h="11276" extrusionOk="0">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1672525" y="4418825"/>
              <a:ext cx="531625" cy="332500"/>
            </a:xfrm>
            <a:custGeom>
              <a:avLst/>
              <a:gdLst/>
              <a:ahLst/>
              <a:cxnLst/>
              <a:rect l="l" t="t" r="r" b="b"/>
              <a:pathLst>
                <a:path w="21265" h="13300" extrusionOk="0">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1672525" y="4367625"/>
              <a:ext cx="596525" cy="383700"/>
            </a:xfrm>
            <a:custGeom>
              <a:avLst/>
              <a:gdLst/>
              <a:ahLst/>
              <a:cxnLst/>
              <a:rect l="l" t="t" r="r" b="b"/>
              <a:pathLst>
                <a:path w="23861" h="15348" extrusionOk="0">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1672225" y="4313750"/>
              <a:ext cx="658725" cy="437575"/>
            </a:xfrm>
            <a:custGeom>
              <a:avLst/>
              <a:gdLst/>
              <a:ahLst/>
              <a:cxnLst/>
              <a:rect l="l" t="t" r="r" b="b"/>
              <a:pathLst>
                <a:path w="26349" h="17503" extrusionOk="0">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1673125" y="4258700"/>
              <a:ext cx="717375" cy="492625"/>
            </a:xfrm>
            <a:custGeom>
              <a:avLst/>
              <a:gdLst/>
              <a:ahLst/>
              <a:cxnLst/>
              <a:rect l="l" t="t" r="r" b="b"/>
              <a:pathLst>
                <a:path w="28695" h="19705" extrusionOk="0">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1672525" y="4200950"/>
              <a:ext cx="773925" cy="550375"/>
            </a:xfrm>
            <a:custGeom>
              <a:avLst/>
              <a:gdLst/>
              <a:ahLst/>
              <a:cxnLst/>
              <a:rect l="l" t="t" r="r" b="b"/>
              <a:pathLst>
                <a:path w="30957" h="22015" extrusionOk="0">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1672825" y="4142000"/>
              <a:ext cx="827200" cy="609625"/>
            </a:xfrm>
            <a:custGeom>
              <a:avLst/>
              <a:gdLst/>
              <a:ahLst/>
              <a:cxnLst/>
              <a:rect l="l" t="t" r="r" b="b"/>
              <a:pathLst>
                <a:path w="33088" h="24385" extrusionOk="0">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1672825" y="4079200"/>
              <a:ext cx="877800" cy="672425"/>
            </a:xfrm>
            <a:custGeom>
              <a:avLst/>
              <a:gdLst/>
              <a:ahLst/>
              <a:cxnLst/>
              <a:rect l="l" t="t" r="r" b="b"/>
              <a:pathLst>
                <a:path w="35112" h="26897" extrusionOk="0">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1672525" y="4013425"/>
              <a:ext cx="926325" cy="737900"/>
            </a:xfrm>
            <a:custGeom>
              <a:avLst/>
              <a:gdLst/>
              <a:ahLst/>
              <a:cxnLst/>
              <a:rect l="l" t="t" r="r" b="b"/>
              <a:pathLst>
                <a:path w="37053" h="29516" extrusionOk="0">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1673400" y="3945550"/>
              <a:ext cx="972775" cy="805775"/>
            </a:xfrm>
            <a:custGeom>
              <a:avLst/>
              <a:gdLst/>
              <a:ahLst/>
              <a:cxnLst/>
              <a:rect l="l" t="t" r="r" b="b"/>
              <a:pathLst>
                <a:path w="38911" h="32231" extrusionOk="0">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672525" y="3873225"/>
              <a:ext cx="1018000" cy="877525"/>
            </a:xfrm>
            <a:custGeom>
              <a:avLst/>
              <a:gdLst/>
              <a:ahLst/>
              <a:cxnLst/>
              <a:rect l="l" t="t" r="r" b="b"/>
              <a:pathLst>
                <a:path w="40720" h="35101" extrusionOk="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72525" y="3796725"/>
              <a:ext cx="1061450" cy="954900"/>
            </a:xfrm>
            <a:custGeom>
              <a:avLst/>
              <a:gdLst/>
              <a:ahLst/>
              <a:cxnLst/>
              <a:rect l="l" t="t" r="r" b="b"/>
              <a:pathLst>
                <a:path w="42458" h="38196" extrusionOk="0">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672825" y="3713375"/>
              <a:ext cx="1103425" cy="1038250"/>
            </a:xfrm>
            <a:custGeom>
              <a:avLst/>
              <a:gdLst/>
              <a:ahLst/>
              <a:cxnLst/>
              <a:rect l="l" t="t" r="r" b="b"/>
              <a:pathLst>
                <a:path w="44137" h="41530" extrusionOk="0">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673700" y="3622600"/>
              <a:ext cx="1143925" cy="1128725"/>
            </a:xfrm>
            <a:custGeom>
              <a:avLst/>
              <a:gdLst/>
              <a:ahLst/>
              <a:cxnLst/>
              <a:rect l="l" t="t" r="r" b="b"/>
              <a:pathLst>
                <a:path w="45757" h="45149" extrusionOk="0">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1672825" y="3522300"/>
              <a:ext cx="1184100" cy="1229025"/>
            </a:xfrm>
            <a:custGeom>
              <a:avLst/>
              <a:gdLst/>
              <a:ahLst/>
              <a:cxnLst/>
              <a:rect l="l" t="t" r="r" b="b"/>
              <a:pathLst>
                <a:path w="47364" h="49161" extrusionOk="0">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rot="-5400000">
            <a:off x="7569671" y="9471"/>
            <a:ext cx="1583812" cy="1564849"/>
            <a:chOff x="3884100" y="2447750"/>
            <a:chExt cx="843575" cy="833475"/>
          </a:xfrm>
        </p:grpSpPr>
        <p:sp>
          <p:nvSpPr>
            <p:cNvPr id="585" name="Google Shape;585;p1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32">
    <p:spTree>
      <p:nvGrpSpPr>
        <p:cNvPr id="1" name="Shape 605"/>
        <p:cNvGrpSpPr/>
        <p:nvPr/>
      </p:nvGrpSpPr>
      <p:grpSpPr>
        <a:xfrm>
          <a:off x="0" y="0"/>
          <a:ext cx="0" cy="0"/>
          <a:chOff x="0" y="0"/>
          <a:chExt cx="0" cy="0"/>
        </a:xfrm>
      </p:grpSpPr>
      <p:sp>
        <p:nvSpPr>
          <p:cNvPr id="606" name="Google Shape;606;p16"/>
          <p:cNvSpPr/>
          <p:nvPr/>
        </p:nvSpPr>
        <p:spPr>
          <a:xfrm>
            <a:off x="798319" y="1687650"/>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16"/>
          <p:cNvSpPr/>
          <p:nvPr/>
        </p:nvSpPr>
        <p:spPr>
          <a:xfrm>
            <a:off x="6955481" y="1913550"/>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txBox="1">
            <a:spLocks noGrp="1"/>
          </p:cNvSpPr>
          <p:nvPr>
            <p:ph type="title"/>
          </p:nvPr>
        </p:nvSpPr>
        <p:spPr>
          <a:xfrm>
            <a:off x="1213506" y="1878850"/>
            <a:ext cx="48537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9" name="Google Shape;609;p16"/>
          <p:cNvSpPr txBox="1">
            <a:spLocks noGrp="1"/>
          </p:cNvSpPr>
          <p:nvPr>
            <p:ph type="title" idx="2" hasCustomPrompt="1"/>
          </p:nvPr>
        </p:nvSpPr>
        <p:spPr>
          <a:xfrm>
            <a:off x="7087931"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0" name="Google Shape;610;p16"/>
          <p:cNvSpPr txBox="1">
            <a:spLocks noGrp="1"/>
          </p:cNvSpPr>
          <p:nvPr>
            <p:ph type="subTitle" idx="1"/>
          </p:nvPr>
        </p:nvSpPr>
        <p:spPr>
          <a:xfrm>
            <a:off x="1213506" y="2793025"/>
            <a:ext cx="4853700" cy="47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11" name="Google Shape;611;p16"/>
          <p:cNvGrpSpPr/>
          <p:nvPr/>
        </p:nvGrpSpPr>
        <p:grpSpPr>
          <a:xfrm rot="10800000">
            <a:off x="-2" y="-2"/>
            <a:ext cx="4284611" cy="5097218"/>
            <a:chOff x="5588175" y="1772375"/>
            <a:chExt cx="1282050" cy="1525200"/>
          </a:xfrm>
        </p:grpSpPr>
        <p:sp>
          <p:nvSpPr>
            <p:cNvPr id="612" name="Google Shape;612;p1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6"/>
          <p:cNvGrpSpPr/>
          <p:nvPr/>
        </p:nvGrpSpPr>
        <p:grpSpPr>
          <a:xfrm rot="-5400000">
            <a:off x="7569671" y="9471"/>
            <a:ext cx="1583812" cy="1564849"/>
            <a:chOff x="3884100" y="2447750"/>
            <a:chExt cx="843575" cy="833475"/>
          </a:xfrm>
        </p:grpSpPr>
        <p:sp>
          <p:nvSpPr>
            <p:cNvPr id="633" name="Google Shape;633;p1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33">
    <p:spTree>
      <p:nvGrpSpPr>
        <p:cNvPr id="1" name="Shape 653"/>
        <p:cNvGrpSpPr/>
        <p:nvPr/>
      </p:nvGrpSpPr>
      <p:grpSpPr>
        <a:xfrm>
          <a:off x="0" y="0"/>
          <a:ext cx="0" cy="0"/>
          <a:chOff x="0" y="0"/>
          <a:chExt cx="0" cy="0"/>
        </a:xfrm>
      </p:grpSpPr>
      <p:sp>
        <p:nvSpPr>
          <p:cNvPr id="654" name="Google Shape;654;p17"/>
          <p:cNvSpPr/>
          <p:nvPr/>
        </p:nvSpPr>
        <p:spPr>
          <a:xfrm>
            <a:off x="798319" y="24986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5" name="Google Shape;655;p17"/>
          <p:cNvSpPr/>
          <p:nvPr/>
        </p:nvSpPr>
        <p:spPr>
          <a:xfrm>
            <a:off x="798331" y="87667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txBox="1">
            <a:spLocks noGrp="1"/>
          </p:cNvSpPr>
          <p:nvPr>
            <p:ph type="title"/>
          </p:nvPr>
        </p:nvSpPr>
        <p:spPr>
          <a:xfrm>
            <a:off x="1213506" y="2689825"/>
            <a:ext cx="48537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7" name="Google Shape;657;p17"/>
          <p:cNvSpPr txBox="1">
            <a:spLocks noGrp="1"/>
          </p:cNvSpPr>
          <p:nvPr>
            <p:ph type="title" idx="2" hasCustomPrompt="1"/>
          </p:nvPr>
        </p:nvSpPr>
        <p:spPr>
          <a:xfrm>
            <a:off x="930781" y="1016229"/>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8" name="Google Shape;658;p17"/>
          <p:cNvSpPr txBox="1">
            <a:spLocks noGrp="1"/>
          </p:cNvSpPr>
          <p:nvPr>
            <p:ph type="subTitle" idx="1"/>
          </p:nvPr>
        </p:nvSpPr>
        <p:spPr>
          <a:xfrm>
            <a:off x="1213506" y="3604000"/>
            <a:ext cx="4853700" cy="4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59" name="Google Shape;659;p17"/>
          <p:cNvGrpSpPr/>
          <p:nvPr/>
        </p:nvGrpSpPr>
        <p:grpSpPr>
          <a:xfrm rot="10800000" flipH="1">
            <a:off x="4859398" y="23136"/>
            <a:ext cx="4284611" cy="5097218"/>
            <a:chOff x="5588175" y="1772375"/>
            <a:chExt cx="1282050" cy="1525200"/>
          </a:xfrm>
        </p:grpSpPr>
        <p:sp>
          <p:nvSpPr>
            <p:cNvPr id="660" name="Google Shape;660;p17"/>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7"/>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7"/>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7"/>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CUSTOM_34">
    <p:spTree>
      <p:nvGrpSpPr>
        <p:cNvPr id="1" name="Shape 680"/>
        <p:cNvGrpSpPr/>
        <p:nvPr/>
      </p:nvGrpSpPr>
      <p:grpSpPr>
        <a:xfrm>
          <a:off x="0" y="0"/>
          <a:ext cx="0" cy="0"/>
          <a:chOff x="0" y="0"/>
          <a:chExt cx="0" cy="0"/>
        </a:xfrm>
      </p:grpSpPr>
      <p:sp>
        <p:nvSpPr>
          <p:cNvPr id="681" name="Google Shape;681;p18"/>
          <p:cNvSpPr/>
          <p:nvPr/>
        </p:nvSpPr>
        <p:spPr>
          <a:xfrm>
            <a:off x="2703319" y="24986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2" name="Google Shape;682;p18"/>
          <p:cNvSpPr/>
          <p:nvPr/>
        </p:nvSpPr>
        <p:spPr>
          <a:xfrm>
            <a:off x="6984031" y="87667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txBox="1">
            <a:spLocks noGrp="1"/>
          </p:cNvSpPr>
          <p:nvPr>
            <p:ph type="title"/>
          </p:nvPr>
        </p:nvSpPr>
        <p:spPr>
          <a:xfrm>
            <a:off x="3118506" y="2689825"/>
            <a:ext cx="48537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4" name="Google Shape;684;p18"/>
          <p:cNvSpPr txBox="1">
            <a:spLocks noGrp="1"/>
          </p:cNvSpPr>
          <p:nvPr>
            <p:ph type="title" idx="2" hasCustomPrompt="1"/>
          </p:nvPr>
        </p:nvSpPr>
        <p:spPr>
          <a:xfrm>
            <a:off x="7093929" y="1016225"/>
            <a:ext cx="11637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85" name="Google Shape;685;p18"/>
          <p:cNvSpPr txBox="1">
            <a:spLocks noGrp="1"/>
          </p:cNvSpPr>
          <p:nvPr>
            <p:ph type="subTitle" idx="1"/>
          </p:nvPr>
        </p:nvSpPr>
        <p:spPr>
          <a:xfrm>
            <a:off x="3118506" y="3604000"/>
            <a:ext cx="4853700" cy="4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86" name="Google Shape;686;p18"/>
          <p:cNvGrpSpPr/>
          <p:nvPr/>
        </p:nvGrpSpPr>
        <p:grpSpPr>
          <a:xfrm rot="10800000">
            <a:off x="-2" y="11"/>
            <a:ext cx="4284611" cy="5097218"/>
            <a:chOff x="5588175" y="1772375"/>
            <a:chExt cx="1282050" cy="1525200"/>
          </a:xfrm>
        </p:grpSpPr>
        <p:sp>
          <p:nvSpPr>
            <p:cNvPr id="687" name="Google Shape;687;p1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707"/>
        <p:cNvGrpSpPr/>
        <p:nvPr/>
      </p:nvGrpSpPr>
      <p:grpSpPr>
        <a:xfrm>
          <a:off x="0" y="0"/>
          <a:ext cx="0" cy="0"/>
          <a:chOff x="0" y="0"/>
          <a:chExt cx="0" cy="0"/>
        </a:xfrm>
      </p:grpSpPr>
      <p:grpSp>
        <p:nvGrpSpPr>
          <p:cNvPr id="708" name="Google Shape;708;p19"/>
          <p:cNvGrpSpPr/>
          <p:nvPr/>
        </p:nvGrpSpPr>
        <p:grpSpPr>
          <a:xfrm rot="-5400000">
            <a:off x="7862357" y="114900"/>
            <a:ext cx="2168601" cy="1724190"/>
            <a:chOff x="5005075" y="2239400"/>
            <a:chExt cx="749525" cy="595925"/>
          </a:xfrm>
        </p:grpSpPr>
        <p:sp>
          <p:nvSpPr>
            <p:cNvPr id="709" name="Google Shape;709;p1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19"/>
          <p:cNvGrpSpPr/>
          <p:nvPr/>
        </p:nvGrpSpPr>
        <p:grpSpPr>
          <a:xfrm rot="5400000" flipH="1">
            <a:off x="-247746" y="247965"/>
            <a:ext cx="2417593" cy="1922156"/>
            <a:chOff x="5005075" y="2239400"/>
            <a:chExt cx="749525" cy="595925"/>
          </a:xfrm>
        </p:grpSpPr>
        <p:sp>
          <p:nvSpPr>
            <p:cNvPr id="724" name="Google Shape;724;p1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19"/>
          <p:cNvSpPr/>
          <p:nvPr/>
        </p:nvSpPr>
        <p:spPr>
          <a:xfrm>
            <a:off x="4599625" y="1362900"/>
            <a:ext cx="3960300" cy="24177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39" name="Google Shape;739;p19"/>
          <p:cNvGrpSpPr/>
          <p:nvPr/>
        </p:nvGrpSpPr>
        <p:grpSpPr>
          <a:xfrm flipH="1">
            <a:off x="-13" y="3455220"/>
            <a:ext cx="9142584" cy="1688125"/>
            <a:chOff x="410450" y="2958175"/>
            <a:chExt cx="1976775" cy="365000"/>
          </a:xfrm>
        </p:grpSpPr>
        <p:sp>
          <p:nvSpPr>
            <p:cNvPr id="740" name="Google Shape;740;p1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19"/>
          <p:cNvSpPr/>
          <p:nvPr/>
        </p:nvSpPr>
        <p:spPr>
          <a:xfrm>
            <a:off x="584075" y="1182000"/>
            <a:ext cx="3868800" cy="2779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8" name="Google Shape;768;p19"/>
          <p:cNvSpPr txBox="1">
            <a:spLocks noGrp="1"/>
          </p:cNvSpPr>
          <p:nvPr>
            <p:ph type="title"/>
          </p:nvPr>
        </p:nvSpPr>
        <p:spPr>
          <a:xfrm>
            <a:off x="783700" y="1669200"/>
            <a:ext cx="3469200" cy="18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9" name="Google Shape;769;p19"/>
          <p:cNvSpPr txBox="1">
            <a:spLocks noGrp="1"/>
          </p:cNvSpPr>
          <p:nvPr>
            <p:ph type="subTitle" idx="1"/>
          </p:nvPr>
        </p:nvSpPr>
        <p:spPr>
          <a:xfrm>
            <a:off x="4750325" y="1669200"/>
            <a:ext cx="3658800" cy="18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14">
    <p:spTree>
      <p:nvGrpSpPr>
        <p:cNvPr id="1" name="Shape 770"/>
        <p:cNvGrpSpPr/>
        <p:nvPr/>
      </p:nvGrpSpPr>
      <p:grpSpPr>
        <a:xfrm>
          <a:off x="0" y="0"/>
          <a:ext cx="0" cy="0"/>
          <a:chOff x="0" y="0"/>
          <a:chExt cx="0" cy="0"/>
        </a:xfrm>
      </p:grpSpPr>
      <p:sp>
        <p:nvSpPr>
          <p:cNvPr id="771" name="Google Shape;771;p20"/>
          <p:cNvSpPr/>
          <p:nvPr/>
        </p:nvSpPr>
        <p:spPr>
          <a:xfrm>
            <a:off x="4694403" y="1257525"/>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a:off x="869397" y="1257525"/>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4" name="Google Shape;774;p20"/>
          <p:cNvSpPr txBox="1">
            <a:spLocks noGrp="1"/>
          </p:cNvSpPr>
          <p:nvPr>
            <p:ph type="title" idx="2"/>
          </p:nvPr>
        </p:nvSpPr>
        <p:spPr>
          <a:xfrm>
            <a:off x="1048723" y="1411888"/>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5" name="Google Shape;775;p20"/>
          <p:cNvSpPr txBox="1">
            <a:spLocks noGrp="1"/>
          </p:cNvSpPr>
          <p:nvPr>
            <p:ph type="title" idx="3"/>
          </p:nvPr>
        </p:nvSpPr>
        <p:spPr>
          <a:xfrm>
            <a:off x="4893677" y="1411895"/>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6" name="Google Shape;776;p20"/>
          <p:cNvSpPr txBox="1">
            <a:spLocks noGrp="1"/>
          </p:cNvSpPr>
          <p:nvPr>
            <p:ph type="subTitle" idx="1"/>
          </p:nvPr>
        </p:nvSpPr>
        <p:spPr>
          <a:xfrm>
            <a:off x="4873729" y="1824399"/>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7" name="Google Shape;777;p20"/>
          <p:cNvSpPr txBox="1">
            <a:spLocks noGrp="1"/>
          </p:cNvSpPr>
          <p:nvPr>
            <p:ph type="subTitle" idx="4"/>
          </p:nvPr>
        </p:nvSpPr>
        <p:spPr>
          <a:xfrm>
            <a:off x="1048723" y="1824403"/>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8" name="Google Shape;778;p20"/>
          <p:cNvSpPr/>
          <p:nvPr/>
        </p:nvSpPr>
        <p:spPr>
          <a:xfrm>
            <a:off x="4694403" y="3006016"/>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869397" y="3006016"/>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txBox="1">
            <a:spLocks noGrp="1"/>
          </p:cNvSpPr>
          <p:nvPr>
            <p:ph type="title" idx="5"/>
          </p:nvPr>
        </p:nvSpPr>
        <p:spPr>
          <a:xfrm>
            <a:off x="1048723" y="3160379"/>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1" name="Google Shape;781;p20"/>
          <p:cNvSpPr txBox="1">
            <a:spLocks noGrp="1"/>
          </p:cNvSpPr>
          <p:nvPr>
            <p:ph type="title" idx="6"/>
          </p:nvPr>
        </p:nvSpPr>
        <p:spPr>
          <a:xfrm>
            <a:off x="4873729" y="3160387"/>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2" name="Google Shape;782;p20"/>
          <p:cNvSpPr txBox="1">
            <a:spLocks noGrp="1"/>
          </p:cNvSpPr>
          <p:nvPr>
            <p:ph type="subTitle" idx="7"/>
          </p:nvPr>
        </p:nvSpPr>
        <p:spPr>
          <a:xfrm>
            <a:off x="4873729" y="3572891"/>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83" name="Google Shape;783;p20"/>
          <p:cNvSpPr txBox="1">
            <a:spLocks noGrp="1"/>
          </p:cNvSpPr>
          <p:nvPr>
            <p:ph type="subTitle" idx="8"/>
          </p:nvPr>
        </p:nvSpPr>
        <p:spPr>
          <a:xfrm>
            <a:off x="1048723" y="3572894"/>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p:nvPr/>
        </p:nvSpPr>
        <p:spPr>
          <a:xfrm>
            <a:off x="1729950" y="21845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47;p3"/>
          <p:cNvSpPr/>
          <p:nvPr/>
        </p:nvSpPr>
        <p:spPr>
          <a:xfrm>
            <a:off x="3876888" y="70902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flipH="1">
            <a:off x="147" y="-204"/>
            <a:ext cx="4323585" cy="5143432"/>
            <a:chOff x="5588175" y="1772375"/>
            <a:chExt cx="1282050" cy="1525200"/>
          </a:xfrm>
        </p:grpSpPr>
        <p:sp>
          <p:nvSpPr>
            <p:cNvPr id="49" name="Google Shape;49;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3"/>
          <p:cNvGrpSpPr/>
          <p:nvPr/>
        </p:nvGrpSpPr>
        <p:grpSpPr>
          <a:xfrm rot="10800000" flipH="1">
            <a:off x="4820422" y="-204"/>
            <a:ext cx="4323585" cy="5143432"/>
            <a:chOff x="5588175" y="1772375"/>
            <a:chExt cx="1282050" cy="1525200"/>
          </a:xfrm>
        </p:grpSpPr>
        <p:sp>
          <p:nvSpPr>
            <p:cNvPr id="70" name="Google Shape;70;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3"/>
          <p:cNvSpPr txBox="1">
            <a:spLocks noGrp="1"/>
          </p:cNvSpPr>
          <p:nvPr>
            <p:ph type="title"/>
          </p:nvPr>
        </p:nvSpPr>
        <p:spPr>
          <a:xfrm>
            <a:off x="2145138" y="2375725"/>
            <a:ext cx="48537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3937550" y="848575"/>
            <a:ext cx="12690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145138" y="3289900"/>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CUSTOM_16">
    <p:spTree>
      <p:nvGrpSpPr>
        <p:cNvPr id="1" name="Shape 784"/>
        <p:cNvGrpSpPr/>
        <p:nvPr/>
      </p:nvGrpSpPr>
      <p:grpSpPr>
        <a:xfrm>
          <a:off x="0" y="0"/>
          <a:ext cx="0" cy="0"/>
          <a:chOff x="0" y="0"/>
          <a:chExt cx="0" cy="0"/>
        </a:xfrm>
      </p:grpSpPr>
      <p:sp>
        <p:nvSpPr>
          <p:cNvPr id="785" name="Google Shape;785;p21"/>
          <p:cNvSpPr/>
          <p:nvPr/>
        </p:nvSpPr>
        <p:spPr>
          <a:xfrm>
            <a:off x="4258900" y="1804350"/>
            <a:ext cx="4284600" cy="1534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6" name="Google Shape;786;p21"/>
          <p:cNvSpPr txBox="1">
            <a:spLocks noGrp="1"/>
          </p:cNvSpPr>
          <p:nvPr>
            <p:ph type="title"/>
          </p:nvPr>
        </p:nvSpPr>
        <p:spPr>
          <a:xfrm>
            <a:off x="4411150" y="2017200"/>
            <a:ext cx="3980100" cy="110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787" name="Google Shape;787;p21"/>
          <p:cNvGrpSpPr/>
          <p:nvPr/>
        </p:nvGrpSpPr>
        <p:grpSpPr>
          <a:xfrm rot="5400000" flipH="1">
            <a:off x="309745" y="-309738"/>
            <a:ext cx="3267048" cy="3886515"/>
            <a:chOff x="5588175" y="1772375"/>
            <a:chExt cx="1282050" cy="1525200"/>
          </a:xfrm>
        </p:grpSpPr>
        <p:sp>
          <p:nvSpPr>
            <p:cNvPr id="788" name="Google Shape;788;p21"/>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21"/>
          <p:cNvGrpSpPr/>
          <p:nvPr/>
        </p:nvGrpSpPr>
        <p:grpSpPr>
          <a:xfrm rot="-5400000" flipH="1">
            <a:off x="5567220" y="1566712"/>
            <a:ext cx="3267048" cy="3886515"/>
            <a:chOff x="5588175" y="1772375"/>
            <a:chExt cx="1282050" cy="1525200"/>
          </a:xfrm>
        </p:grpSpPr>
        <p:sp>
          <p:nvSpPr>
            <p:cNvPr id="809" name="Google Shape;809;p21"/>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24">
    <p:spTree>
      <p:nvGrpSpPr>
        <p:cNvPr id="1" name="Shape 829"/>
        <p:cNvGrpSpPr/>
        <p:nvPr/>
      </p:nvGrpSpPr>
      <p:grpSpPr>
        <a:xfrm>
          <a:off x="0" y="0"/>
          <a:ext cx="0" cy="0"/>
          <a:chOff x="0" y="0"/>
          <a:chExt cx="0" cy="0"/>
        </a:xfrm>
      </p:grpSpPr>
      <p:sp>
        <p:nvSpPr>
          <p:cNvPr id="830" name="Google Shape;830;p22"/>
          <p:cNvSpPr/>
          <p:nvPr/>
        </p:nvSpPr>
        <p:spPr>
          <a:xfrm>
            <a:off x="600575" y="606375"/>
            <a:ext cx="4028700" cy="1534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1" name="Google Shape;831;p22"/>
          <p:cNvSpPr txBox="1">
            <a:spLocks noGrp="1"/>
          </p:cNvSpPr>
          <p:nvPr>
            <p:ph type="title"/>
          </p:nvPr>
        </p:nvSpPr>
        <p:spPr>
          <a:xfrm>
            <a:off x="743727" y="819225"/>
            <a:ext cx="3742200" cy="110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832" name="Google Shape;832;p22"/>
          <p:cNvGrpSpPr/>
          <p:nvPr/>
        </p:nvGrpSpPr>
        <p:grpSpPr>
          <a:xfrm rot="-5400000" flipH="1">
            <a:off x="1717402" y="1327869"/>
            <a:ext cx="2081950" cy="5516544"/>
            <a:chOff x="2771175" y="2473050"/>
            <a:chExt cx="613475" cy="1625525"/>
          </a:xfrm>
        </p:grpSpPr>
        <p:sp>
          <p:nvSpPr>
            <p:cNvPr id="833" name="Google Shape;833;p22"/>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848"/>
        <p:cNvGrpSpPr/>
        <p:nvPr/>
      </p:nvGrpSpPr>
      <p:grpSpPr>
        <a:xfrm>
          <a:off x="0" y="0"/>
          <a:ext cx="0" cy="0"/>
          <a:chOff x="0" y="0"/>
          <a:chExt cx="0" cy="0"/>
        </a:xfrm>
      </p:grpSpPr>
      <p:sp>
        <p:nvSpPr>
          <p:cNvPr id="849" name="Google Shape;84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50" name="Google Shape;850;p23"/>
          <p:cNvGrpSpPr/>
          <p:nvPr/>
        </p:nvGrpSpPr>
        <p:grpSpPr>
          <a:xfrm rot="5400000">
            <a:off x="6530980" y="2530483"/>
            <a:ext cx="1431912" cy="3794138"/>
            <a:chOff x="2771175" y="2473050"/>
            <a:chExt cx="613475" cy="1625525"/>
          </a:xfrm>
        </p:grpSpPr>
        <p:sp>
          <p:nvSpPr>
            <p:cNvPr id="851" name="Google Shape;851;p2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23"/>
          <p:cNvGrpSpPr/>
          <p:nvPr/>
        </p:nvGrpSpPr>
        <p:grpSpPr>
          <a:xfrm rot="-5400000" flipH="1">
            <a:off x="1181105" y="2530483"/>
            <a:ext cx="1431912" cy="3794138"/>
            <a:chOff x="2771175" y="2473050"/>
            <a:chExt cx="613475" cy="1625525"/>
          </a:xfrm>
        </p:grpSpPr>
        <p:sp>
          <p:nvSpPr>
            <p:cNvPr id="867" name="Google Shape;867;p2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3"/>
          <p:cNvGrpSpPr/>
          <p:nvPr/>
        </p:nvGrpSpPr>
        <p:grpSpPr>
          <a:xfrm rot="-5400000">
            <a:off x="7569671" y="9471"/>
            <a:ext cx="1583812" cy="1564849"/>
            <a:chOff x="3884100" y="2447750"/>
            <a:chExt cx="843575" cy="833475"/>
          </a:xfrm>
        </p:grpSpPr>
        <p:sp>
          <p:nvSpPr>
            <p:cNvPr id="883" name="Google Shape;883;p23"/>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3"/>
          <p:cNvGrpSpPr/>
          <p:nvPr/>
        </p:nvGrpSpPr>
        <p:grpSpPr>
          <a:xfrm rot="5400000" flipH="1">
            <a:off x="-9479" y="9471"/>
            <a:ext cx="1583812" cy="1564849"/>
            <a:chOff x="3884100" y="2447750"/>
            <a:chExt cx="843575" cy="833475"/>
          </a:xfrm>
        </p:grpSpPr>
        <p:sp>
          <p:nvSpPr>
            <p:cNvPr id="904" name="Google Shape;904;p23"/>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24"/>
        <p:cNvGrpSpPr/>
        <p:nvPr/>
      </p:nvGrpSpPr>
      <p:grpSpPr>
        <a:xfrm>
          <a:off x="0" y="0"/>
          <a:ext cx="0" cy="0"/>
          <a:chOff x="0" y="0"/>
          <a:chExt cx="0" cy="0"/>
        </a:xfrm>
      </p:grpSpPr>
      <p:grpSp>
        <p:nvGrpSpPr>
          <p:cNvPr id="925" name="Google Shape;925;p24"/>
          <p:cNvGrpSpPr/>
          <p:nvPr/>
        </p:nvGrpSpPr>
        <p:grpSpPr>
          <a:xfrm>
            <a:off x="61" y="1448085"/>
            <a:ext cx="3561445" cy="3695597"/>
            <a:chOff x="1672225" y="3522300"/>
            <a:chExt cx="1184700" cy="1229325"/>
          </a:xfrm>
        </p:grpSpPr>
        <p:sp>
          <p:nvSpPr>
            <p:cNvPr id="926" name="Google Shape;926;p24"/>
            <p:cNvSpPr/>
            <p:nvPr/>
          </p:nvSpPr>
          <p:spPr>
            <a:xfrm>
              <a:off x="1672525" y="4565575"/>
              <a:ext cx="317625" cy="185450"/>
            </a:xfrm>
            <a:custGeom>
              <a:avLst/>
              <a:gdLst/>
              <a:ahLst/>
              <a:cxnLst/>
              <a:rect l="l" t="t" r="r" b="b"/>
              <a:pathLst>
                <a:path w="12705" h="7418" extrusionOk="0">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1672825" y="4518250"/>
              <a:ext cx="391425" cy="233075"/>
            </a:xfrm>
            <a:custGeom>
              <a:avLst/>
              <a:gdLst/>
              <a:ahLst/>
              <a:cxnLst/>
              <a:rect l="l" t="t" r="r" b="b"/>
              <a:pathLst>
                <a:path w="15657" h="9323" extrusionOk="0">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1672225" y="4469425"/>
              <a:ext cx="462875" cy="281900"/>
            </a:xfrm>
            <a:custGeom>
              <a:avLst/>
              <a:gdLst/>
              <a:ahLst/>
              <a:cxnLst/>
              <a:rect l="l" t="t" r="r" b="b"/>
              <a:pathLst>
                <a:path w="18515" h="11276" extrusionOk="0">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1672525" y="4418825"/>
              <a:ext cx="531625" cy="332500"/>
            </a:xfrm>
            <a:custGeom>
              <a:avLst/>
              <a:gdLst/>
              <a:ahLst/>
              <a:cxnLst/>
              <a:rect l="l" t="t" r="r" b="b"/>
              <a:pathLst>
                <a:path w="21265" h="13300" extrusionOk="0">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1672525" y="4367625"/>
              <a:ext cx="596525" cy="383700"/>
            </a:xfrm>
            <a:custGeom>
              <a:avLst/>
              <a:gdLst/>
              <a:ahLst/>
              <a:cxnLst/>
              <a:rect l="l" t="t" r="r" b="b"/>
              <a:pathLst>
                <a:path w="23861" h="15348" extrusionOk="0">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1672225" y="4313750"/>
              <a:ext cx="658725" cy="437575"/>
            </a:xfrm>
            <a:custGeom>
              <a:avLst/>
              <a:gdLst/>
              <a:ahLst/>
              <a:cxnLst/>
              <a:rect l="l" t="t" r="r" b="b"/>
              <a:pathLst>
                <a:path w="26349" h="17503" extrusionOk="0">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1673125" y="4258700"/>
              <a:ext cx="717375" cy="492625"/>
            </a:xfrm>
            <a:custGeom>
              <a:avLst/>
              <a:gdLst/>
              <a:ahLst/>
              <a:cxnLst/>
              <a:rect l="l" t="t" r="r" b="b"/>
              <a:pathLst>
                <a:path w="28695" h="19705" extrusionOk="0">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1672525" y="4200950"/>
              <a:ext cx="773925" cy="550375"/>
            </a:xfrm>
            <a:custGeom>
              <a:avLst/>
              <a:gdLst/>
              <a:ahLst/>
              <a:cxnLst/>
              <a:rect l="l" t="t" r="r" b="b"/>
              <a:pathLst>
                <a:path w="30957" h="22015" extrusionOk="0">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1672825" y="4142000"/>
              <a:ext cx="827200" cy="609625"/>
            </a:xfrm>
            <a:custGeom>
              <a:avLst/>
              <a:gdLst/>
              <a:ahLst/>
              <a:cxnLst/>
              <a:rect l="l" t="t" r="r" b="b"/>
              <a:pathLst>
                <a:path w="33088" h="24385" extrusionOk="0">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1672825" y="4079200"/>
              <a:ext cx="877800" cy="672425"/>
            </a:xfrm>
            <a:custGeom>
              <a:avLst/>
              <a:gdLst/>
              <a:ahLst/>
              <a:cxnLst/>
              <a:rect l="l" t="t" r="r" b="b"/>
              <a:pathLst>
                <a:path w="35112" h="26897" extrusionOk="0">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1672525" y="4013425"/>
              <a:ext cx="926325" cy="737900"/>
            </a:xfrm>
            <a:custGeom>
              <a:avLst/>
              <a:gdLst/>
              <a:ahLst/>
              <a:cxnLst/>
              <a:rect l="l" t="t" r="r" b="b"/>
              <a:pathLst>
                <a:path w="37053" h="29516" extrusionOk="0">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1673400" y="3945550"/>
              <a:ext cx="972775" cy="805775"/>
            </a:xfrm>
            <a:custGeom>
              <a:avLst/>
              <a:gdLst/>
              <a:ahLst/>
              <a:cxnLst/>
              <a:rect l="l" t="t" r="r" b="b"/>
              <a:pathLst>
                <a:path w="38911" h="32231" extrusionOk="0">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1672525" y="3873225"/>
              <a:ext cx="1018000" cy="877525"/>
            </a:xfrm>
            <a:custGeom>
              <a:avLst/>
              <a:gdLst/>
              <a:ahLst/>
              <a:cxnLst/>
              <a:rect l="l" t="t" r="r" b="b"/>
              <a:pathLst>
                <a:path w="40720" h="35101" extrusionOk="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1672525" y="3796725"/>
              <a:ext cx="1061450" cy="954900"/>
            </a:xfrm>
            <a:custGeom>
              <a:avLst/>
              <a:gdLst/>
              <a:ahLst/>
              <a:cxnLst/>
              <a:rect l="l" t="t" r="r" b="b"/>
              <a:pathLst>
                <a:path w="42458" h="38196" extrusionOk="0">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1672825" y="3713375"/>
              <a:ext cx="1103425" cy="1038250"/>
            </a:xfrm>
            <a:custGeom>
              <a:avLst/>
              <a:gdLst/>
              <a:ahLst/>
              <a:cxnLst/>
              <a:rect l="l" t="t" r="r" b="b"/>
              <a:pathLst>
                <a:path w="44137" h="41530" extrusionOk="0">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1673700" y="3622600"/>
              <a:ext cx="1143925" cy="1128725"/>
            </a:xfrm>
            <a:custGeom>
              <a:avLst/>
              <a:gdLst/>
              <a:ahLst/>
              <a:cxnLst/>
              <a:rect l="l" t="t" r="r" b="b"/>
              <a:pathLst>
                <a:path w="45757" h="45149" extrusionOk="0">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1672825" y="3522300"/>
              <a:ext cx="1184100" cy="1229025"/>
            </a:xfrm>
            <a:custGeom>
              <a:avLst/>
              <a:gdLst/>
              <a:ahLst/>
              <a:cxnLst/>
              <a:rect l="l" t="t" r="r" b="b"/>
              <a:pathLst>
                <a:path w="47364" h="49161" extrusionOk="0">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24"/>
          <p:cNvGrpSpPr/>
          <p:nvPr/>
        </p:nvGrpSpPr>
        <p:grpSpPr>
          <a:xfrm>
            <a:off x="7440651" y="-102"/>
            <a:ext cx="1703436" cy="4513433"/>
            <a:chOff x="2771175" y="2473050"/>
            <a:chExt cx="613475" cy="1625525"/>
          </a:xfrm>
        </p:grpSpPr>
        <p:sp>
          <p:nvSpPr>
            <p:cNvPr id="944" name="Google Shape;944;p2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24"/>
          <p:cNvSpPr/>
          <p:nvPr/>
        </p:nvSpPr>
        <p:spPr>
          <a:xfrm>
            <a:off x="1176800" y="967725"/>
            <a:ext cx="67905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0" name="Google Shape;960;p24"/>
          <p:cNvSpPr/>
          <p:nvPr/>
        </p:nvSpPr>
        <p:spPr>
          <a:xfrm>
            <a:off x="1213700" y="3322275"/>
            <a:ext cx="67167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1" name="Google Shape;961;p24"/>
          <p:cNvSpPr txBox="1">
            <a:spLocks noGrp="1"/>
          </p:cNvSpPr>
          <p:nvPr>
            <p:ph type="title"/>
          </p:nvPr>
        </p:nvSpPr>
        <p:spPr>
          <a:xfrm>
            <a:off x="2391900" y="3390763"/>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62" name="Google Shape;962;p24"/>
          <p:cNvSpPr txBox="1">
            <a:spLocks noGrp="1"/>
          </p:cNvSpPr>
          <p:nvPr>
            <p:ph type="subTitle" idx="1"/>
          </p:nvPr>
        </p:nvSpPr>
        <p:spPr>
          <a:xfrm>
            <a:off x="1226400" y="1272663"/>
            <a:ext cx="66912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1">
  <p:cSld name="CUSTOM_17">
    <p:spTree>
      <p:nvGrpSpPr>
        <p:cNvPr id="1" name="Shape 963"/>
        <p:cNvGrpSpPr/>
        <p:nvPr/>
      </p:nvGrpSpPr>
      <p:grpSpPr>
        <a:xfrm>
          <a:off x="0" y="0"/>
          <a:ext cx="0" cy="0"/>
          <a:chOff x="0" y="0"/>
          <a:chExt cx="0" cy="0"/>
        </a:xfrm>
      </p:grpSpPr>
      <p:grpSp>
        <p:nvGrpSpPr>
          <p:cNvPr id="964" name="Google Shape;964;p25"/>
          <p:cNvGrpSpPr/>
          <p:nvPr/>
        </p:nvGrpSpPr>
        <p:grpSpPr>
          <a:xfrm rot="5400000">
            <a:off x="-9479" y="3560346"/>
            <a:ext cx="1583812" cy="1564849"/>
            <a:chOff x="3884100" y="2447750"/>
            <a:chExt cx="843575" cy="833475"/>
          </a:xfrm>
        </p:grpSpPr>
        <p:sp>
          <p:nvSpPr>
            <p:cNvPr id="965" name="Google Shape;965;p2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25"/>
          <p:cNvSpPr/>
          <p:nvPr/>
        </p:nvSpPr>
        <p:spPr>
          <a:xfrm>
            <a:off x="1100600" y="645389"/>
            <a:ext cx="5169600" cy="264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1128691" y="3589989"/>
            <a:ext cx="51132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txBox="1">
            <a:spLocks noGrp="1"/>
          </p:cNvSpPr>
          <p:nvPr>
            <p:ph type="title"/>
          </p:nvPr>
        </p:nvSpPr>
        <p:spPr>
          <a:xfrm>
            <a:off x="1508225" y="3658489"/>
            <a:ext cx="4354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endParaRPr/>
          </a:p>
        </p:txBody>
      </p:sp>
      <p:sp>
        <p:nvSpPr>
          <p:cNvPr id="988" name="Google Shape;988;p25"/>
          <p:cNvSpPr txBox="1">
            <a:spLocks noGrp="1"/>
          </p:cNvSpPr>
          <p:nvPr>
            <p:ph type="subTitle" idx="1"/>
          </p:nvPr>
        </p:nvSpPr>
        <p:spPr>
          <a:xfrm>
            <a:off x="1252150" y="792675"/>
            <a:ext cx="4870800" cy="23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rtl="0">
              <a:lnSpc>
                <a:spcPct val="100000"/>
              </a:lnSpc>
              <a:spcBef>
                <a:spcPts val="0"/>
              </a:spcBef>
              <a:spcAft>
                <a:spcPts val="0"/>
              </a:spcAft>
              <a:buSzPts val="3000"/>
              <a:buNone/>
              <a:defRPr sz="3000"/>
            </a:lvl2pPr>
            <a:lvl3pPr lvl="2" rtl="0">
              <a:lnSpc>
                <a:spcPct val="100000"/>
              </a:lnSpc>
              <a:spcBef>
                <a:spcPts val="1600"/>
              </a:spcBef>
              <a:spcAft>
                <a:spcPts val="0"/>
              </a:spcAft>
              <a:buSzPts val="3000"/>
              <a:buNone/>
              <a:defRPr sz="3000"/>
            </a:lvl3pPr>
            <a:lvl4pPr lvl="3" rtl="0">
              <a:lnSpc>
                <a:spcPct val="100000"/>
              </a:lnSpc>
              <a:spcBef>
                <a:spcPts val="1600"/>
              </a:spcBef>
              <a:spcAft>
                <a:spcPts val="0"/>
              </a:spcAft>
              <a:buSzPts val="3000"/>
              <a:buNone/>
              <a:defRPr sz="3000"/>
            </a:lvl4pPr>
            <a:lvl5pPr lvl="4" rtl="0">
              <a:lnSpc>
                <a:spcPct val="100000"/>
              </a:lnSpc>
              <a:spcBef>
                <a:spcPts val="1600"/>
              </a:spcBef>
              <a:spcAft>
                <a:spcPts val="0"/>
              </a:spcAft>
              <a:buSzPts val="3000"/>
              <a:buNone/>
              <a:defRPr sz="3000"/>
            </a:lvl5pPr>
            <a:lvl6pPr lvl="5" rtl="0">
              <a:lnSpc>
                <a:spcPct val="100000"/>
              </a:lnSpc>
              <a:spcBef>
                <a:spcPts val="1600"/>
              </a:spcBef>
              <a:spcAft>
                <a:spcPts val="0"/>
              </a:spcAft>
              <a:buSzPts val="3000"/>
              <a:buNone/>
              <a:defRPr sz="3000"/>
            </a:lvl6pPr>
            <a:lvl7pPr lvl="6" rtl="0">
              <a:lnSpc>
                <a:spcPct val="100000"/>
              </a:lnSpc>
              <a:spcBef>
                <a:spcPts val="1600"/>
              </a:spcBef>
              <a:spcAft>
                <a:spcPts val="0"/>
              </a:spcAft>
              <a:buSzPts val="3000"/>
              <a:buNone/>
              <a:defRPr sz="3000"/>
            </a:lvl7pPr>
            <a:lvl8pPr lvl="7" rtl="0">
              <a:lnSpc>
                <a:spcPct val="100000"/>
              </a:lnSpc>
              <a:spcBef>
                <a:spcPts val="1600"/>
              </a:spcBef>
              <a:spcAft>
                <a:spcPts val="0"/>
              </a:spcAft>
              <a:buSzPts val="3000"/>
              <a:buNone/>
              <a:defRPr sz="3000"/>
            </a:lvl8pPr>
            <a:lvl9pPr lvl="8" rtl="0">
              <a:lnSpc>
                <a:spcPct val="100000"/>
              </a:lnSpc>
              <a:spcBef>
                <a:spcPts val="1600"/>
              </a:spcBef>
              <a:spcAft>
                <a:spcPts val="1600"/>
              </a:spcAft>
              <a:buSzPts val="3000"/>
              <a:buNone/>
              <a:defRPr sz="3000"/>
            </a:lvl9pPr>
          </a:lstStyle>
          <a:p>
            <a:endParaRPr/>
          </a:p>
        </p:txBody>
      </p:sp>
      <p:grpSp>
        <p:nvGrpSpPr>
          <p:cNvPr id="989" name="Google Shape;989;p25"/>
          <p:cNvGrpSpPr/>
          <p:nvPr/>
        </p:nvGrpSpPr>
        <p:grpSpPr>
          <a:xfrm rot="-5400000">
            <a:off x="5567220" y="-309738"/>
            <a:ext cx="3267048" cy="3886515"/>
            <a:chOff x="5588175" y="1772375"/>
            <a:chExt cx="1282050" cy="1525200"/>
          </a:xfrm>
        </p:grpSpPr>
        <p:sp>
          <p:nvSpPr>
            <p:cNvPr id="990" name="Google Shape;990;p25"/>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5"/>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5"/>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5"/>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5"/>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5"/>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5"/>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5"/>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5"/>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5"/>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5"/>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5"/>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5"/>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5"/>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5"/>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5"/>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5"/>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5"/>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1">
  <p:cSld name="CUSTOM_22">
    <p:spTree>
      <p:nvGrpSpPr>
        <p:cNvPr id="1" name="Shape 1010"/>
        <p:cNvGrpSpPr/>
        <p:nvPr/>
      </p:nvGrpSpPr>
      <p:grpSpPr>
        <a:xfrm>
          <a:off x="0" y="0"/>
          <a:ext cx="0" cy="0"/>
          <a:chOff x="0" y="0"/>
          <a:chExt cx="0" cy="0"/>
        </a:xfrm>
      </p:grpSpPr>
      <p:sp>
        <p:nvSpPr>
          <p:cNvPr id="1011" name="Google Shape;1011;p26"/>
          <p:cNvSpPr/>
          <p:nvPr/>
        </p:nvSpPr>
        <p:spPr>
          <a:xfrm>
            <a:off x="2622525" y="967725"/>
            <a:ext cx="58173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2654136" y="3322275"/>
            <a:ext cx="57540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txBox="1">
            <a:spLocks noGrp="1"/>
          </p:cNvSpPr>
          <p:nvPr>
            <p:ph type="title" hasCustomPrompt="1"/>
          </p:nvPr>
        </p:nvSpPr>
        <p:spPr>
          <a:xfrm>
            <a:off x="2714361" y="1176522"/>
            <a:ext cx="5633400" cy="16707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lvl1pPr>
            <a:lvl2pPr lvl="1" algn="l" rtl="0">
              <a:spcBef>
                <a:spcPts val="0"/>
              </a:spcBef>
              <a:spcAft>
                <a:spcPts val="0"/>
              </a:spcAft>
              <a:buSzPts val="9600"/>
              <a:buNone/>
              <a:defRPr sz="9600"/>
            </a:lvl2pPr>
            <a:lvl3pPr lvl="2" algn="l" rtl="0">
              <a:spcBef>
                <a:spcPts val="0"/>
              </a:spcBef>
              <a:spcAft>
                <a:spcPts val="0"/>
              </a:spcAft>
              <a:buSzPts val="9600"/>
              <a:buNone/>
              <a:defRPr sz="9600"/>
            </a:lvl3pPr>
            <a:lvl4pPr lvl="3" algn="l" rtl="0">
              <a:spcBef>
                <a:spcPts val="0"/>
              </a:spcBef>
              <a:spcAft>
                <a:spcPts val="0"/>
              </a:spcAft>
              <a:buSzPts val="9600"/>
              <a:buNone/>
              <a:defRPr sz="9600"/>
            </a:lvl4pPr>
            <a:lvl5pPr lvl="4" algn="l" rtl="0">
              <a:spcBef>
                <a:spcPts val="0"/>
              </a:spcBef>
              <a:spcAft>
                <a:spcPts val="0"/>
              </a:spcAft>
              <a:buSzPts val="9600"/>
              <a:buNone/>
              <a:defRPr sz="9600"/>
            </a:lvl5pPr>
            <a:lvl6pPr lvl="5" algn="l" rtl="0">
              <a:spcBef>
                <a:spcPts val="0"/>
              </a:spcBef>
              <a:spcAft>
                <a:spcPts val="0"/>
              </a:spcAft>
              <a:buSzPts val="9600"/>
              <a:buNone/>
              <a:defRPr sz="9600"/>
            </a:lvl6pPr>
            <a:lvl7pPr lvl="6" algn="l" rtl="0">
              <a:spcBef>
                <a:spcPts val="0"/>
              </a:spcBef>
              <a:spcAft>
                <a:spcPts val="0"/>
              </a:spcAft>
              <a:buSzPts val="9600"/>
              <a:buNone/>
              <a:defRPr sz="9600"/>
            </a:lvl7pPr>
            <a:lvl8pPr lvl="7" algn="l" rtl="0">
              <a:spcBef>
                <a:spcPts val="0"/>
              </a:spcBef>
              <a:spcAft>
                <a:spcPts val="0"/>
              </a:spcAft>
              <a:buSzPts val="9600"/>
              <a:buNone/>
              <a:defRPr sz="9600"/>
            </a:lvl8pPr>
            <a:lvl9pPr lvl="8" algn="l" rtl="0">
              <a:spcBef>
                <a:spcPts val="0"/>
              </a:spcBef>
              <a:spcAft>
                <a:spcPts val="0"/>
              </a:spcAft>
              <a:buSzPts val="9600"/>
              <a:buNone/>
              <a:defRPr sz="9600"/>
            </a:lvl9pPr>
          </a:lstStyle>
          <a:p>
            <a:r>
              <a:t>xx%</a:t>
            </a:r>
          </a:p>
        </p:txBody>
      </p:sp>
      <p:sp>
        <p:nvSpPr>
          <p:cNvPr id="1014" name="Google Shape;1014;p26"/>
          <p:cNvSpPr txBox="1">
            <a:spLocks noGrp="1"/>
          </p:cNvSpPr>
          <p:nvPr>
            <p:ph type="subTitle" idx="1"/>
          </p:nvPr>
        </p:nvSpPr>
        <p:spPr>
          <a:xfrm>
            <a:off x="2714361" y="3421013"/>
            <a:ext cx="5633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grpSp>
        <p:nvGrpSpPr>
          <p:cNvPr id="1015" name="Google Shape;1015;p26"/>
          <p:cNvGrpSpPr/>
          <p:nvPr/>
        </p:nvGrpSpPr>
        <p:grpSpPr>
          <a:xfrm rot="10800000">
            <a:off x="-13" y="-1"/>
            <a:ext cx="9142584" cy="1688125"/>
            <a:chOff x="410450" y="2958175"/>
            <a:chExt cx="1976775" cy="365000"/>
          </a:xfrm>
        </p:grpSpPr>
        <p:sp>
          <p:nvSpPr>
            <p:cNvPr id="1016" name="Google Shape;1016;p26"/>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6"/>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6"/>
          <p:cNvGrpSpPr/>
          <p:nvPr/>
        </p:nvGrpSpPr>
        <p:grpSpPr>
          <a:xfrm flipH="1">
            <a:off x="80" y="3058317"/>
            <a:ext cx="2622438" cy="2085022"/>
            <a:chOff x="5005075" y="2239400"/>
            <a:chExt cx="749525" cy="595925"/>
          </a:xfrm>
        </p:grpSpPr>
        <p:sp>
          <p:nvSpPr>
            <p:cNvPr id="1044" name="Google Shape;1044;p26"/>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2">
  <p:cSld name="CUSTOM_31">
    <p:spTree>
      <p:nvGrpSpPr>
        <p:cNvPr id="1" name="Shape 1058"/>
        <p:cNvGrpSpPr/>
        <p:nvPr/>
      </p:nvGrpSpPr>
      <p:grpSpPr>
        <a:xfrm>
          <a:off x="0" y="0"/>
          <a:ext cx="0" cy="0"/>
          <a:chOff x="0" y="0"/>
          <a:chExt cx="0" cy="0"/>
        </a:xfrm>
      </p:grpSpPr>
      <p:grpSp>
        <p:nvGrpSpPr>
          <p:cNvPr id="1059" name="Google Shape;1059;p27"/>
          <p:cNvGrpSpPr/>
          <p:nvPr/>
        </p:nvGrpSpPr>
        <p:grpSpPr>
          <a:xfrm>
            <a:off x="6519854" y="3058198"/>
            <a:ext cx="2622438" cy="2085022"/>
            <a:chOff x="5005075" y="2239400"/>
            <a:chExt cx="749525" cy="595925"/>
          </a:xfrm>
        </p:grpSpPr>
        <p:sp>
          <p:nvSpPr>
            <p:cNvPr id="1060" name="Google Shape;1060;p27"/>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7"/>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7"/>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7"/>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7"/>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7"/>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7"/>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27"/>
          <p:cNvSpPr/>
          <p:nvPr/>
        </p:nvSpPr>
        <p:spPr>
          <a:xfrm>
            <a:off x="946125" y="967725"/>
            <a:ext cx="58173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977736" y="3322275"/>
            <a:ext cx="57540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txBox="1">
            <a:spLocks noGrp="1"/>
          </p:cNvSpPr>
          <p:nvPr>
            <p:ph type="title" hasCustomPrompt="1"/>
          </p:nvPr>
        </p:nvSpPr>
        <p:spPr>
          <a:xfrm>
            <a:off x="1037961" y="1176522"/>
            <a:ext cx="5633400" cy="1670700"/>
          </a:xfrm>
          <a:prstGeom prst="rect">
            <a:avLst/>
          </a:prstGeom>
        </p:spPr>
        <p:txBody>
          <a:bodyPr spcFirstLastPara="1" wrap="square" lIns="91425" tIns="91425" rIns="91425" bIns="91425" anchor="t" anchorCtr="0">
            <a:noAutofit/>
          </a:bodyPr>
          <a:lstStyle>
            <a:lvl1pPr lvl="0" rtl="0">
              <a:spcBef>
                <a:spcPts val="0"/>
              </a:spcBef>
              <a:spcAft>
                <a:spcPts val="0"/>
              </a:spcAft>
              <a:buSzPts val="9600"/>
              <a:buNone/>
              <a:defRPr sz="9600"/>
            </a:lvl1pPr>
            <a:lvl2pPr lvl="1" algn="l" rtl="0">
              <a:spcBef>
                <a:spcPts val="0"/>
              </a:spcBef>
              <a:spcAft>
                <a:spcPts val="0"/>
              </a:spcAft>
              <a:buSzPts val="9600"/>
              <a:buNone/>
              <a:defRPr sz="9600"/>
            </a:lvl2pPr>
            <a:lvl3pPr lvl="2" algn="l" rtl="0">
              <a:spcBef>
                <a:spcPts val="0"/>
              </a:spcBef>
              <a:spcAft>
                <a:spcPts val="0"/>
              </a:spcAft>
              <a:buSzPts val="9600"/>
              <a:buNone/>
              <a:defRPr sz="9600"/>
            </a:lvl3pPr>
            <a:lvl4pPr lvl="3" algn="l" rtl="0">
              <a:spcBef>
                <a:spcPts val="0"/>
              </a:spcBef>
              <a:spcAft>
                <a:spcPts val="0"/>
              </a:spcAft>
              <a:buSzPts val="9600"/>
              <a:buNone/>
              <a:defRPr sz="9600"/>
            </a:lvl4pPr>
            <a:lvl5pPr lvl="4" algn="l" rtl="0">
              <a:spcBef>
                <a:spcPts val="0"/>
              </a:spcBef>
              <a:spcAft>
                <a:spcPts val="0"/>
              </a:spcAft>
              <a:buSzPts val="9600"/>
              <a:buNone/>
              <a:defRPr sz="9600"/>
            </a:lvl5pPr>
            <a:lvl6pPr lvl="5" algn="l" rtl="0">
              <a:spcBef>
                <a:spcPts val="0"/>
              </a:spcBef>
              <a:spcAft>
                <a:spcPts val="0"/>
              </a:spcAft>
              <a:buSzPts val="9600"/>
              <a:buNone/>
              <a:defRPr sz="9600"/>
            </a:lvl6pPr>
            <a:lvl7pPr lvl="6" algn="l" rtl="0">
              <a:spcBef>
                <a:spcPts val="0"/>
              </a:spcBef>
              <a:spcAft>
                <a:spcPts val="0"/>
              </a:spcAft>
              <a:buSzPts val="9600"/>
              <a:buNone/>
              <a:defRPr sz="9600"/>
            </a:lvl7pPr>
            <a:lvl8pPr lvl="7" algn="l" rtl="0">
              <a:spcBef>
                <a:spcPts val="0"/>
              </a:spcBef>
              <a:spcAft>
                <a:spcPts val="0"/>
              </a:spcAft>
              <a:buSzPts val="9600"/>
              <a:buNone/>
              <a:defRPr sz="9600"/>
            </a:lvl8pPr>
            <a:lvl9pPr lvl="8" algn="l" rtl="0">
              <a:spcBef>
                <a:spcPts val="0"/>
              </a:spcBef>
              <a:spcAft>
                <a:spcPts val="0"/>
              </a:spcAft>
              <a:buSzPts val="9600"/>
              <a:buNone/>
              <a:defRPr sz="9600"/>
            </a:lvl9pPr>
          </a:lstStyle>
          <a:p>
            <a:r>
              <a:t>xx%</a:t>
            </a:r>
          </a:p>
        </p:txBody>
      </p:sp>
      <p:sp>
        <p:nvSpPr>
          <p:cNvPr id="1077" name="Google Shape;1077;p27"/>
          <p:cNvSpPr txBox="1">
            <a:spLocks noGrp="1"/>
          </p:cNvSpPr>
          <p:nvPr>
            <p:ph type="subTitle" idx="1"/>
          </p:nvPr>
        </p:nvSpPr>
        <p:spPr>
          <a:xfrm>
            <a:off x="1037961" y="3421013"/>
            <a:ext cx="5633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grpSp>
        <p:nvGrpSpPr>
          <p:cNvPr id="1078" name="Google Shape;1078;p27"/>
          <p:cNvGrpSpPr/>
          <p:nvPr/>
        </p:nvGrpSpPr>
        <p:grpSpPr>
          <a:xfrm rot="10800000">
            <a:off x="-13" y="-1"/>
            <a:ext cx="9142584" cy="1688125"/>
            <a:chOff x="410450" y="2958175"/>
            <a:chExt cx="1976775" cy="365000"/>
          </a:xfrm>
        </p:grpSpPr>
        <p:sp>
          <p:nvSpPr>
            <p:cNvPr id="1079" name="Google Shape;1079;p27"/>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23">
    <p:spTree>
      <p:nvGrpSpPr>
        <p:cNvPr id="1" name="Shape 1106"/>
        <p:cNvGrpSpPr/>
        <p:nvPr/>
      </p:nvGrpSpPr>
      <p:grpSpPr>
        <a:xfrm>
          <a:off x="0" y="0"/>
          <a:ext cx="0" cy="0"/>
          <a:chOff x="0" y="0"/>
          <a:chExt cx="0" cy="0"/>
        </a:xfrm>
      </p:grpSpPr>
      <p:sp>
        <p:nvSpPr>
          <p:cNvPr id="1107" name="Google Shape;110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08" name="Google Shape;1108;p28"/>
          <p:cNvGrpSpPr/>
          <p:nvPr/>
        </p:nvGrpSpPr>
        <p:grpSpPr>
          <a:xfrm>
            <a:off x="6519854" y="3058198"/>
            <a:ext cx="2622438" cy="2085022"/>
            <a:chOff x="5005075" y="2239400"/>
            <a:chExt cx="749525" cy="595925"/>
          </a:xfrm>
        </p:grpSpPr>
        <p:sp>
          <p:nvSpPr>
            <p:cNvPr id="1109" name="Google Shape;1109;p28"/>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28"/>
          <p:cNvGrpSpPr/>
          <p:nvPr/>
        </p:nvGrpSpPr>
        <p:grpSpPr>
          <a:xfrm rot="10800000">
            <a:off x="-13" y="-1"/>
            <a:ext cx="9142584" cy="1688125"/>
            <a:chOff x="410450" y="2958175"/>
            <a:chExt cx="1976775" cy="365000"/>
          </a:xfrm>
        </p:grpSpPr>
        <p:sp>
          <p:nvSpPr>
            <p:cNvPr id="1124" name="Google Shape;1124;p28"/>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1151"/>
        <p:cNvGrpSpPr/>
        <p:nvPr/>
      </p:nvGrpSpPr>
      <p:grpSpPr>
        <a:xfrm>
          <a:off x="0" y="0"/>
          <a:ext cx="0" cy="0"/>
          <a:chOff x="0" y="0"/>
          <a:chExt cx="0" cy="0"/>
        </a:xfrm>
      </p:grpSpPr>
      <p:sp>
        <p:nvSpPr>
          <p:cNvPr id="1152" name="Google Shape;1152;p29"/>
          <p:cNvSpPr/>
          <p:nvPr/>
        </p:nvSpPr>
        <p:spPr>
          <a:xfrm>
            <a:off x="2138550" y="1573975"/>
            <a:ext cx="4866900" cy="2782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3" name="Google Shape;1153;p29"/>
          <p:cNvSpPr txBox="1">
            <a:spLocks noGrp="1"/>
          </p:cNvSpPr>
          <p:nvPr>
            <p:ph type="subTitle" idx="1"/>
          </p:nvPr>
        </p:nvSpPr>
        <p:spPr>
          <a:xfrm>
            <a:off x="2296650" y="1747600"/>
            <a:ext cx="4550700" cy="252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154" name="Google Shape;115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55" name="Google Shape;1155;p29"/>
          <p:cNvGrpSpPr/>
          <p:nvPr/>
        </p:nvGrpSpPr>
        <p:grpSpPr>
          <a:xfrm rot="10800000">
            <a:off x="-13" y="-1"/>
            <a:ext cx="9142584" cy="1688125"/>
            <a:chOff x="410450" y="2958175"/>
            <a:chExt cx="1976775" cy="365000"/>
          </a:xfrm>
        </p:grpSpPr>
        <p:sp>
          <p:nvSpPr>
            <p:cNvPr id="1156" name="Google Shape;1156;p2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29"/>
          <p:cNvGrpSpPr/>
          <p:nvPr/>
        </p:nvGrpSpPr>
        <p:grpSpPr>
          <a:xfrm flipH="1">
            <a:off x="80" y="3058317"/>
            <a:ext cx="2622438" cy="2085022"/>
            <a:chOff x="5005075" y="2239400"/>
            <a:chExt cx="749525" cy="595925"/>
          </a:xfrm>
        </p:grpSpPr>
        <p:sp>
          <p:nvSpPr>
            <p:cNvPr id="1184" name="Google Shape;1184;p2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9"/>
          <p:cNvGrpSpPr/>
          <p:nvPr/>
        </p:nvGrpSpPr>
        <p:grpSpPr>
          <a:xfrm>
            <a:off x="6519854" y="3058198"/>
            <a:ext cx="2622438" cy="2085022"/>
            <a:chOff x="5005075" y="2239400"/>
            <a:chExt cx="749525" cy="595925"/>
          </a:xfrm>
        </p:grpSpPr>
        <p:sp>
          <p:nvSpPr>
            <p:cNvPr id="1199" name="Google Shape;1199;p2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2">
  <p:cSld name="CUSTOM_35">
    <p:spTree>
      <p:nvGrpSpPr>
        <p:cNvPr id="1" name="Shape 1213"/>
        <p:cNvGrpSpPr/>
        <p:nvPr/>
      </p:nvGrpSpPr>
      <p:grpSpPr>
        <a:xfrm>
          <a:off x="0" y="0"/>
          <a:ext cx="0" cy="0"/>
          <a:chOff x="0" y="0"/>
          <a:chExt cx="0" cy="0"/>
        </a:xfrm>
      </p:grpSpPr>
      <p:grpSp>
        <p:nvGrpSpPr>
          <p:cNvPr id="1214" name="Google Shape;1214;p30"/>
          <p:cNvGrpSpPr/>
          <p:nvPr/>
        </p:nvGrpSpPr>
        <p:grpSpPr>
          <a:xfrm rot="5400000">
            <a:off x="-9479" y="3560346"/>
            <a:ext cx="1583812" cy="1564849"/>
            <a:chOff x="3884100" y="2447750"/>
            <a:chExt cx="843575" cy="833475"/>
          </a:xfrm>
        </p:grpSpPr>
        <p:sp>
          <p:nvSpPr>
            <p:cNvPr id="1215" name="Google Shape;1215;p3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5" name="Google Shape;1235;p30"/>
          <p:cNvSpPr/>
          <p:nvPr/>
        </p:nvSpPr>
        <p:spPr>
          <a:xfrm>
            <a:off x="3158000" y="645389"/>
            <a:ext cx="5169600" cy="264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3186091" y="3589989"/>
            <a:ext cx="51132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txBox="1">
            <a:spLocks noGrp="1"/>
          </p:cNvSpPr>
          <p:nvPr>
            <p:ph type="title"/>
          </p:nvPr>
        </p:nvSpPr>
        <p:spPr>
          <a:xfrm>
            <a:off x="3565625" y="3658489"/>
            <a:ext cx="4354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endParaRPr/>
          </a:p>
        </p:txBody>
      </p:sp>
      <p:sp>
        <p:nvSpPr>
          <p:cNvPr id="1238" name="Google Shape;1238;p30"/>
          <p:cNvSpPr txBox="1">
            <a:spLocks noGrp="1"/>
          </p:cNvSpPr>
          <p:nvPr>
            <p:ph type="subTitle" idx="1"/>
          </p:nvPr>
        </p:nvSpPr>
        <p:spPr>
          <a:xfrm>
            <a:off x="3195759" y="1009120"/>
            <a:ext cx="5094000" cy="18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a:solidFill>
                  <a:schemeClr val="dk1"/>
                </a:solidFill>
              </a:defRPr>
            </a:lvl1pPr>
            <a:lvl2pPr lvl="1" rtl="0">
              <a:lnSpc>
                <a:spcPct val="100000"/>
              </a:lnSpc>
              <a:spcBef>
                <a:spcPts val="0"/>
              </a:spcBef>
              <a:spcAft>
                <a:spcPts val="0"/>
              </a:spcAft>
              <a:buSzPts val="3000"/>
              <a:buNone/>
              <a:defRPr sz="3000"/>
            </a:lvl2pPr>
            <a:lvl3pPr lvl="2" rtl="0">
              <a:lnSpc>
                <a:spcPct val="100000"/>
              </a:lnSpc>
              <a:spcBef>
                <a:spcPts val="1600"/>
              </a:spcBef>
              <a:spcAft>
                <a:spcPts val="0"/>
              </a:spcAft>
              <a:buSzPts val="3000"/>
              <a:buNone/>
              <a:defRPr sz="3000"/>
            </a:lvl3pPr>
            <a:lvl4pPr lvl="3" rtl="0">
              <a:lnSpc>
                <a:spcPct val="100000"/>
              </a:lnSpc>
              <a:spcBef>
                <a:spcPts val="1600"/>
              </a:spcBef>
              <a:spcAft>
                <a:spcPts val="0"/>
              </a:spcAft>
              <a:buSzPts val="3000"/>
              <a:buNone/>
              <a:defRPr sz="3000"/>
            </a:lvl4pPr>
            <a:lvl5pPr lvl="4" rtl="0">
              <a:lnSpc>
                <a:spcPct val="100000"/>
              </a:lnSpc>
              <a:spcBef>
                <a:spcPts val="1600"/>
              </a:spcBef>
              <a:spcAft>
                <a:spcPts val="0"/>
              </a:spcAft>
              <a:buSzPts val="3000"/>
              <a:buNone/>
              <a:defRPr sz="3000"/>
            </a:lvl5pPr>
            <a:lvl6pPr lvl="5" rtl="0">
              <a:lnSpc>
                <a:spcPct val="100000"/>
              </a:lnSpc>
              <a:spcBef>
                <a:spcPts val="1600"/>
              </a:spcBef>
              <a:spcAft>
                <a:spcPts val="0"/>
              </a:spcAft>
              <a:buSzPts val="3000"/>
              <a:buNone/>
              <a:defRPr sz="3000"/>
            </a:lvl6pPr>
            <a:lvl7pPr lvl="6" rtl="0">
              <a:lnSpc>
                <a:spcPct val="100000"/>
              </a:lnSpc>
              <a:spcBef>
                <a:spcPts val="1600"/>
              </a:spcBef>
              <a:spcAft>
                <a:spcPts val="0"/>
              </a:spcAft>
              <a:buSzPts val="3000"/>
              <a:buNone/>
              <a:defRPr sz="3000"/>
            </a:lvl7pPr>
            <a:lvl8pPr lvl="7" rtl="0">
              <a:lnSpc>
                <a:spcPct val="100000"/>
              </a:lnSpc>
              <a:spcBef>
                <a:spcPts val="1600"/>
              </a:spcBef>
              <a:spcAft>
                <a:spcPts val="0"/>
              </a:spcAft>
              <a:buSzPts val="3000"/>
              <a:buNone/>
              <a:defRPr sz="3000"/>
            </a:lvl8pPr>
            <a:lvl9pPr lvl="8"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grpSp>
        <p:nvGrpSpPr>
          <p:cNvPr id="94" name="Google Shape;94;p4"/>
          <p:cNvGrpSpPr/>
          <p:nvPr/>
        </p:nvGrpSpPr>
        <p:grpSpPr>
          <a:xfrm rot="-5400000">
            <a:off x="7183104" y="10710"/>
            <a:ext cx="1971594" cy="1950177"/>
            <a:chOff x="4016550" y="2577825"/>
            <a:chExt cx="711125" cy="703400"/>
          </a:xfrm>
        </p:grpSpPr>
        <p:sp>
          <p:nvSpPr>
            <p:cNvPr id="95" name="Google Shape;95;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rot="5400000" flipH="1">
            <a:off x="-10704" y="10710"/>
            <a:ext cx="1971594" cy="1950177"/>
            <a:chOff x="4016550" y="2577825"/>
            <a:chExt cx="711125" cy="703400"/>
          </a:xfrm>
        </p:grpSpPr>
        <p:sp>
          <p:nvSpPr>
            <p:cNvPr id="113" name="Google Shape;113;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4"/>
          <p:cNvSpPr/>
          <p:nvPr/>
        </p:nvSpPr>
        <p:spPr>
          <a:xfrm>
            <a:off x="544850" y="1131625"/>
            <a:ext cx="8054400" cy="3623100"/>
          </a:xfrm>
          <a:prstGeom prst="roundRect">
            <a:avLst>
              <a:gd name="adj" fmla="val 4881"/>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4"/>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a:buChar char="○"/>
              <a:defRPr sz="1100"/>
            </a:lvl2pPr>
            <a:lvl3pPr marL="1371600" lvl="2" indent="-304800" rtl="0">
              <a:lnSpc>
                <a:spcPct val="115000"/>
              </a:lnSpc>
              <a:spcBef>
                <a:spcPts val="0"/>
              </a:spcBef>
              <a:spcAft>
                <a:spcPts val="0"/>
              </a:spcAft>
              <a:buSzPts val="1200"/>
              <a:buFont typeface="Roboto Condensed"/>
              <a:buAutoNum type="romanLcPeriod"/>
              <a:defRPr/>
            </a:lvl3pPr>
            <a:lvl4pPr marL="1828800" lvl="3" indent="-304800" rtl="0">
              <a:lnSpc>
                <a:spcPct val="115000"/>
              </a:lnSpc>
              <a:spcBef>
                <a:spcPts val="1600"/>
              </a:spcBef>
              <a:spcAft>
                <a:spcPts val="0"/>
              </a:spcAft>
              <a:buSzPts val="1200"/>
              <a:buFont typeface="Roboto Condensed"/>
              <a:buAutoNum type="arabicPeriod"/>
              <a:defRPr/>
            </a:lvl4pPr>
            <a:lvl5pPr marL="2286000" lvl="4" indent="-304800" rtl="0">
              <a:lnSpc>
                <a:spcPct val="115000"/>
              </a:lnSpc>
              <a:spcBef>
                <a:spcPts val="1600"/>
              </a:spcBef>
              <a:spcAft>
                <a:spcPts val="0"/>
              </a:spcAft>
              <a:buSzPts val="1200"/>
              <a:buFont typeface="Roboto Condensed"/>
              <a:buAutoNum type="alphaLcPeriod"/>
              <a:defRPr/>
            </a:lvl5pPr>
            <a:lvl6pPr marL="2743200" lvl="5" indent="-304800" rtl="0">
              <a:lnSpc>
                <a:spcPct val="115000"/>
              </a:lnSpc>
              <a:spcBef>
                <a:spcPts val="1600"/>
              </a:spcBef>
              <a:spcAft>
                <a:spcPts val="0"/>
              </a:spcAft>
              <a:buSzPts val="1200"/>
              <a:buFont typeface="Roboto Condensed"/>
              <a:buAutoNum type="romanLcPeriod"/>
              <a:defRPr/>
            </a:lvl6pPr>
            <a:lvl7pPr marL="3200400" lvl="6" indent="-304800" rtl="0">
              <a:lnSpc>
                <a:spcPct val="115000"/>
              </a:lnSpc>
              <a:spcBef>
                <a:spcPts val="1600"/>
              </a:spcBef>
              <a:spcAft>
                <a:spcPts val="0"/>
              </a:spcAft>
              <a:buSzPts val="1200"/>
              <a:buFont typeface="Roboto Condensed"/>
              <a:buAutoNum type="arabicPeriod"/>
              <a:defRPr/>
            </a:lvl7pPr>
            <a:lvl8pPr marL="3657600" lvl="7" indent="-304800" rtl="0">
              <a:lnSpc>
                <a:spcPct val="115000"/>
              </a:lnSpc>
              <a:spcBef>
                <a:spcPts val="1600"/>
              </a:spcBef>
              <a:spcAft>
                <a:spcPts val="0"/>
              </a:spcAft>
              <a:buSzPts val="1200"/>
              <a:buFont typeface="Roboto Condensed"/>
              <a:buAutoNum type="alphaLcPeriod"/>
              <a:defRPr/>
            </a:lvl8pPr>
            <a:lvl9pPr marL="4114800" lvl="8" indent="-304800" rtl="0">
              <a:lnSpc>
                <a:spcPct val="115000"/>
              </a:lnSpc>
              <a:spcBef>
                <a:spcPts val="1600"/>
              </a:spcBef>
              <a:spcAft>
                <a:spcPts val="1600"/>
              </a:spcAft>
              <a:buSzPts val="1200"/>
              <a:buFont typeface="Roboto Condensed"/>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CUSTOM">
    <p:spTree>
      <p:nvGrpSpPr>
        <p:cNvPr id="1" name="Shape 1239"/>
        <p:cNvGrpSpPr/>
        <p:nvPr/>
      </p:nvGrpSpPr>
      <p:grpSpPr>
        <a:xfrm>
          <a:off x="0" y="0"/>
          <a:ext cx="0" cy="0"/>
          <a:chOff x="0" y="0"/>
          <a:chExt cx="0" cy="0"/>
        </a:xfrm>
      </p:grpSpPr>
      <p:grpSp>
        <p:nvGrpSpPr>
          <p:cNvPr id="1240" name="Google Shape;1240;p31"/>
          <p:cNvGrpSpPr/>
          <p:nvPr/>
        </p:nvGrpSpPr>
        <p:grpSpPr>
          <a:xfrm rot="10800000">
            <a:off x="-13" y="-1"/>
            <a:ext cx="9142584" cy="1688125"/>
            <a:chOff x="410450" y="2958175"/>
            <a:chExt cx="1976775" cy="365000"/>
          </a:xfrm>
        </p:grpSpPr>
        <p:sp>
          <p:nvSpPr>
            <p:cNvPr id="1241" name="Google Shape;1241;p31"/>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31"/>
          <p:cNvSpPr/>
          <p:nvPr/>
        </p:nvSpPr>
        <p:spPr>
          <a:xfrm>
            <a:off x="720063" y="1334950"/>
            <a:ext cx="3477000" cy="659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9" name="Google Shape;1269;p31"/>
          <p:cNvSpPr/>
          <p:nvPr/>
        </p:nvSpPr>
        <p:spPr>
          <a:xfrm>
            <a:off x="720063" y="2241475"/>
            <a:ext cx="3477000" cy="12861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31"/>
          <p:cNvGrpSpPr/>
          <p:nvPr/>
        </p:nvGrpSpPr>
        <p:grpSpPr>
          <a:xfrm flipH="1">
            <a:off x="80" y="3058317"/>
            <a:ext cx="2622438" cy="2085022"/>
            <a:chOff x="5005075" y="2239400"/>
            <a:chExt cx="749525" cy="595925"/>
          </a:xfrm>
        </p:grpSpPr>
        <p:sp>
          <p:nvSpPr>
            <p:cNvPr id="1271" name="Google Shape;1271;p31"/>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1"/>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1"/>
          <p:cNvGrpSpPr/>
          <p:nvPr/>
        </p:nvGrpSpPr>
        <p:grpSpPr>
          <a:xfrm>
            <a:off x="6519854" y="3058198"/>
            <a:ext cx="2622438" cy="2085022"/>
            <a:chOff x="5005075" y="2239400"/>
            <a:chExt cx="749525" cy="595925"/>
          </a:xfrm>
        </p:grpSpPr>
        <p:sp>
          <p:nvSpPr>
            <p:cNvPr id="1286" name="Google Shape;1286;p31"/>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1"/>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1"/>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1"/>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1"/>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1"/>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1"/>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31"/>
          <p:cNvSpPr txBox="1">
            <a:spLocks noGrp="1"/>
          </p:cNvSpPr>
          <p:nvPr>
            <p:ph type="title"/>
          </p:nvPr>
        </p:nvSpPr>
        <p:spPr>
          <a:xfrm>
            <a:off x="980350" y="1281700"/>
            <a:ext cx="2911800" cy="62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1" name="Google Shape;1301;p31"/>
          <p:cNvSpPr txBox="1">
            <a:spLocks noGrp="1"/>
          </p:cNvSpPr>
          <p:nvPr>
            <p:ph type="subTitle" idx="1"/>
          </p:nvPr>
        </p:nvSpPr>
        <p:spPr>
          <a:xfrm>
            <a:off x="980450" y="2375350"/>
            <a:ext cx="2911800" cy="9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CUSTOM_26">
    <p:spTree>
      <p:nvGrpSpPr>
        <p:cNvPr id="1" name="Shape 1302"/>
        <p:cNvGrpSpPr/>
        <p:nvPr/>
      </p:nvGrpSpPr>
      <p:grpSpPr>
        <a:xfrm>
          <a:off x="0" y="0"/>
          <a:ext cx="0" cy="0"/>
          <a:chOff x="0" y="0"/>
          <a:chExt cx="0" cy="0"/>
        </a:xfrm>
      </p:grpSpPr>
      <p:grpSp>
        <p:nvGrpSpPr>
          <p:cNvPr id="1303" name="Google Shape;1303;p32"/>
          <p:cNvGrpSpPr/>
          <p:nvPr/>
        </p:nvGrpSpPr>
        <p:grpSpPr>
          <a:xfrm rot="10800000" flipH="1">
            <a:off x="5" y="2277807"/>
            <a:ext cx="2542400" cy="2865695"/>
            <a:chOff x="551550" y="1218425"/>
            <a:chExt cx="1388000" cy="1564500"/>
          </a:xfrm>
        </p:grpSpPr>
        <p:sp>
          <p:nvSpPr>
            <p:cNvPr id="1304" name="Google Shape;1304;p32"/>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32"/>
          <p:cNvGrpSpPr/>
          <p:nvPr/>
        </p:nvGrpSpPr>
        <p:grpSpPr>
          <a:xfrm flipH="1">
            <a:off x="6601605" y="-43"/>
            <a:ext cx="2542400" cy="2865695"/>
            <a:chOff x="551550" y="1218425"/>
            <a:chExt cx="1388000" cy="1564500"/>
          </a:xfrm>
        </p:grpSpPr>
        <p:sp>
          <p:nvSpPr>
            <p:cNvPr id="1322" name="Google Shape;1322;p32"/>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2"/>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2"/>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2"/>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2"/>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32"/>
          <p:cNvSpPr/>
          <p:nvPr/>
        </p:nvSpPr>
        <p:spPr>
          <a:xfrm>
            <a:off x="4915863" y="1334950"/>
            <a:ext cx="3477000" cy="659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32"/>
          <p:cNvSpPr/>
          <p:nvPr/>
        </p:nvSpPr>
        <p:spPr>
          <a:xfrm>
            <a:off x="4915863" y="2241475"/>
            <a:ext cx="3477000" cy="12861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txBox="1">
            <a:spLocks noGrp="1"/>
          </p:cNvSpPr>
          <p:nvPr>
            <p:ph type="title"/>
          </p:nvPr>
        </p:nvSpPr>
        <p:spPr>
          <a:xfrm>
            <a:off x="5176150" y="1281700"/>
            <a:ext cx="2911800" cy="62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2" name="Google Shape;1342;p32"/>
          <p:cNvSpPr txBox="1">
            <a:spLocks noGrp="1"/>
          </p:cNvSpPr>
          <p:nvPr>
            <p:ph type="subTitle" idx="1"/>
          </p:nvPr>
        </p:nvSpPr>
        <p:spPr>
          <a:xfrm>
            <a:off x="5176250" y="2375350"/>
            <a:ext cx="2911800" cy="9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1">
  <p:cSld name="CUSTOM_28">
    <p:spTree>
      <p:nvGrpSpPr>
        <p:cNvPr id="1" name="Shape 1343"/>
        <p:cNvGrpSpPr/>
        <p:nvPr/>
      </p:nvGrpSpPr>
      <p:grpSpPr>
        <a:xfrm>
          <a:off x="0" y="0"/>
          <a:ext cx="0" cy="0"/>
          <a:chOff x="0" y="0"/>
          <a:chExt cx="0" cy="0"/>
        </a:xfrm>
      </p:grpSpPr>
      <p:grpSp>
        <p:nvGrpSpPr>
          <p:cNvPr id="1344" name="Google Shape;1344;p33"/>
          <p:cNvGrpSpPr/>
          <p:nvPr/>
        </p:nvGrpSpPr>
        <p:grpSpPr>
          <a:xfrm rot="10800000" flipH="1">
            <a:off x="5" y="2277807"/>
            <a:ext cx="2542400" cy="2865695"/>
            <a:chOff x="551550" y="1218425"/>
            <a:chExt cx="1388000" cy="1564500"/>
          </a:xfrm>
        </p:grpSpPr>
        <p:sp>
          <p:nvSpPr>
            <p:cNvPr id="1345" name="Google Shape;1345;p3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3"/>
          <p:cNvGrpSpPr/>
          <p:nvPr/>
        </p:nvGrpSpPr>
        <p:grpSpPr>
          <a:xfrm flipH="1">
            <a:off x="6601605" y="-43"/>
            <a:ext cx="2542400" cy="2865695"/>
            <a:chOff x="551550" y="1218425"/>
            <a:chExt cx="1388000" cy="1564500"/>
          </a:xfrm>
        </p:grpSpPr>
        <p:sp>
          <p:nvSpPr>
            <p:cNvPr id="1363" name="Google Shape;1363;p3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33"/>
          <p:cNvSpPr/>
          <p:nvPr/>
        </p:nvSpPr>
        <p:spPr>
          <a:xfrm>
            <a:off x="719900" y="967725"/>
            <a:ext cx="6438000" cy="3043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3"/>
          <p:cNvSpPr txBox="1">
            <a:spLocks noGrp="1"/>
          </p:cNvSpPr>
          <p:nvPr>
            <p:ph type="title"/>
          </p:nvPr>
        </p:nvSpPr>
        <p:spPr>
          <a:xfrm>
            <a:off x="892047" y="1307100"/>
            <a:ext cx="6093900" cy="2529300"/>
          </a:xfrm>
          <a:prstGeom prst="rect">
            <a:avLst/>
          </a:prstGeom>
        </p:spPr>
        <p:txBody>
          <a:bodyPr spcFirstLastPara="1" wrap="square" lIns="91425" tIns="91425" rIns="91425" bIns="91425" anchor="t" anchorCtr="0">
            <a:noAutofit/>
          </a:bodyPr>
          <a:lstStyle>
            <a:lvl1pPr lvl="0" algn="l" rtl="0">
              <a:lnSpc>
                <a:spcPct val="80000"/>
              </a:lnSpc>
              <a:spcBef>
                <a:spcPts val="0"/>
              </a:spcBef>
              <a:spcAft>
                <a:spcPts val="0"/>
              </a:spcAft>
              <a:buSzPts val="4800"/>
              <a:buNone/>
              <a:defRPr sz="9100"/>
            </a:lvl1pPr>
            <a:lvl2pPr lvl="1" algn="l" rtl="0">
              <a:spcBef>
                <a:spcPts val="0"/>
              </a:spcBef>
              <a:spcAft>
                <a:spcPts val="0"/>
              </a:spcAft>
              <a:buSzPts val="4800"/>
              <a:buNone/>
              <a:defRPr sz="4800"/>
            </a:lvl2pPr>
            <a:lvl3pPr lvl="2" algn="l" rtl="0">
              <a:spcBef>
                <a:spcPts val="0"/>
              </a:spcBef>
              <a:spcAft>
                <a:spcPts val="0"/>
              </a:spcAft>
              <a:buSzPts val="4800"/>
              <a:buNone/>
              <a:defRPr sz="4800"/>
            </a:lvl3pPr>
            <a:lvl4pPr lvl="3" algn="l" rtl="0">
              <a:spcBef>
                <a:spcPts val="0"/>
              </a:spcBef>
              <a:spcAft>
                <a:spcPts val="0"/>
              </a:spcAft>
              <a:buSzPts val="4800"/>
              <a:buNone/>
              <a:defRPr sz="4800"/>
            </a:lvl4pPr>
            <a:lvl5pPr lvl="4" algn="l" rtl="0">
              <a:spcBef>
                <a:spcPts val="0"/>
              </a:spcBef>
              <a:spcAft>
                <a:spcPts val="0"/>
              </a:spcAft>
              <a:buSzPts val="4800"/>
              <a:buNone/>
              <a:defRPr sz="4800"/>
            </a:lvl5pPr>
            <a:lvl6pPr lvl="5" algn="l" rtl="0">
              <a:spcBef>
                <a:spcPts val="0"/>
              </a:spcBef>
              <a:spcAft>
                <a:spcPts val="0"/>
              </a:spcAft>
              <a:buSzPts val="4800"/>
              <a:buNone/>
              <a:defRPr sz="4800"/>
            </a:lvl6pPr>
            <a:lvl7pPr lvl="6" algn="l" rtl="0">
              <a:spcBef>
                <a:spcPts val="0"/>
              </a:spcBef>
              <a:spcAft>
                <a:spcPts val="0"/>
              </a:spcAft>
              <a:buSzPts val="4800"/>
              <a:buNone/>
              <a:defRPr sz="4800"/>
            </a:lvl7pPr>
            <a:lvl8pPr lvl="7" algn="l" rtl="0">
              <a:spcBef>
                <a:spcPts val="0"/>
              </a:spcBef>
              <a:spcAft>
                <a:spcPts val="0"/>
              </a:spcAft>
              <a:buSzPts val="4800"/>
              <a:buNone/>
              <a:defRPr sz="4800"/>
            </a:lvl8pPr>
            <a:lvl9pPr lvl="8" algn="l" rtl="0">
              <a:spcBef>
                <a:spcPts val="0"/>
              </a:spcBef>
              <a:spcAft>
                <a:spcPts val="0"/>
              </a:spcAft>
              <a:buSzPts val="4800"/>
              <a:buNone/>
              <a:defRPr sz="4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2">
  <p:cSld name="CUSTOM_29">
    <p:spTree>
      <p:nvGrpSpPr>
        <p:cNvPr id="1" name="Shape 1382"/>
        <p:cNvGrpSpPr/>
        <p:nvPr/>
      </p:nvGrpSpPr>
      <p:grpSpPr>
        <a:xfrm>
          <a:off x="0" y="0"/>
          <a:ext cx="0" cy="0"/>
          <a:chOff x="0" y="0"/>
          <a:chExt cx="0" cy="0"/>
        </a:xfrm>
      </p:grpSpPr>
      <p:grpSp>
        <p:nvGrpSpPr>
          <p:cNvPr id="1383" name="Google Shape;1383;p34"/>
          <p:cNvGrpSpPr/>
          <p:nvPr/>
        </p:nvGrpSpPr>
        <p:grpSpPr>
          <a:xfrm>
            <a:off x="-13" y="3455220"/>
            <a:ext cx="9142584" cy="1688125"/>
            <a:chOff x="410450" y="2958175"/>
            <a:chExt cx="1976775" cy="365000"/>
          </a:xfrm>
        </p:grpSpPr>
        <p:sp>
          <p:nvSpPr>
            <p:cNvPr id="1384" name="Google Shape;1384;p34"/>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34"/>
          <p:cNvGrpSpPr/>
          <p:nvPr/>
        </p:nvGrpSpPr>
        <p:grpSpPr>
          <a:xfrm rot="5400000" flipH="1">
            <a:off x="-12101" y="12103"/>
            <a:ext cx="2020446" cy="1996256"/>
            <a:chOff x="3884100" y="2447750"/>
            <a:chExt cx="843575" cy="833475"/>
          </a:xfrm>
        </p:grpSpPr>
        <p:sp>
          <p:nvSpPr>
            <p:cNvPr id="1412" name="Google Shape;1412;p34"/>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2" name="Google Shape;1432;p34"/>
          <p:cNvSpPr/>
          <p:nvPr/>
        </p:nvSpPr>
        <p:spPr>
          <a:xfrm>
            <a:off x="509550" y="1672125"/>
            <a:ext cx="8124900" cy="16350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txBox="1">
            <a:spLocks noGrp="1"/>
          </p:cNvSpPr>
          <p:nvPr>
            <p:ph type="title"/>
          </p:nvPr>
        </p:nvSpPr>
        <p:spPr>
          <a:xfrm>
            <a:off x="586050" y="2044352"/>
            <a:ext cx="7971900" cy="1117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800"/>
              <a:buNone/>
              <a:defRPr sz="7000"/>
            </a:lvl1pPr>
            <a:lvl2pPr lvl="1" algn="l" rtl="0">
              <a:spcBef>
                <a:spcPts val="0"/>
              </a:spcBef>
              <a:spcAft>
                <a:spcPts val="0"/>
              </a:spcAft>
              <a:buSzPts val="4800"/>
              <a:buNone/>
              <a:defRPr sz="4800"/>
            </a:lvl2pPr>
            <a:lvl3pPr lvl="2" algn="l" rtl="0">
              <a:spcBef>
                <a:spcPts val="0"/>
              </a:spcBef>
              <a:spcAft>
                <a:spcPts val="0"/>
              </a:spcAft>
              <a:buSzPts val="4800"/>
              <a:buNone/>
              <a:defRPr sz="4800"/>
            </a:lvl3pPr>
            <a:lvl4pPr lvl="3" algn="l" rtl="0">
              <a:spcBef>
                <a:spcPts val="0"/>
              </a:spcBef>
              <a:spcAft>
                <a:spcPts val="0"/>
              </a:spcAft>
              <a:buSzPts val="4800"/>
              <a:buNone/>
              <a:defRPr sz="4800"/>
            </a:lvl4pPr>
            <a:lvl5pPr lvl="4" algn="l" rtl="0">
              <a:spcBef>
                <a:spcPts val="0"/>
              </a:spcBef>
              <a:spcAft>
                <a:spcPts val="0"/>
              </a:spcAft>
              <a:buSzPts val="4800"/>
              <a:buNone/>
              <a:defRPr sz="4800"/>
            </a:lvl5pPr>
            <a:lvl6pPr lvl="5" algn="l" rtl="0">
              <a:spcBef>
                <a:spcPts val="0"/>
              </a:spcBef>
              <a:spcAft>
                <a:spcPts val="0"/>
              </a:spcAft>
              <a:buSzPts val="4800"/>
              <a:buNone/>
              <a:defRPr sz="4800"/>
            </a:lvl6pPr>
            <a:lvl7pPr lvl="6" algn="l" rtl="0">
              <a:spcBef>
                <a:spcPts val="0"/>
              </a:spcBef>
              <a:spcAft>
                <a:spcPts val="0"/>
              </a:spcAft>
              <a:buSzPts val="4800"/>
              <a:buNone/>
              <a:defRPr sz="4800"/>
            </a:lvl7pPr>
            <a:lvl8pPr lvl="7" algn="l" rtl="0">
              <a:spcBef>
                <a:spcPts val="0"/>
              </a:spcBef>
              <a:spcAft>
                <a:spcPts val="0"/>
              </a:spcAft>
              <a:buSzPts val="4800"/>
              <a:buNone/>
              <a:defRPr sz="4800"/>
            </a:lvl8pPr>
            <a:lvl9pPr lvl="8" algn="l" rtl="0">
              <a:spcBef>
                <a:spcPts val="0"/>
              </a:spcBef>
              <a:spcAft>
                <a:spcPts val="0"/>
              </a:spcAft>
              <a:buSzPts val="4800"/>
              <a:buNone/>
              <a:defRPr sz="4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4">
  <p:cSld name="CUSTOM_4">
    <p:spTree>
      <p:nvGrpSpPr>
        <p:cNvPr id="1" name="Shape 1434"/>
        <p:cNvGrpSpPr/>
        <p:nvPr/>
      </p:nvGrpSpPr>
      <p:grpSpPr>
        <a:xfrm>
          <a:off x="0" y="0"/>
          <a:ext cx="0" cy="0"/>
          <a:chOff x="0" y="0"/>
          <a:chExt cx="0" cy="0"/>
        </a:xfrm>
      </p:grpSpPr>
      <p:sp>
        <p:nvSpPr>
          <p:cNvPr id="1435" name="Google Shape;1435;p35"/>
          <p:cNvSpPr/>
          <p:nvPr/>
        </p:nvSpPr>
        <p:spPr>
          <a:xfrm>
            <a:off x="2089475" y="3487225"/>
            <a:ext cx="4965000" cy="1071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6" name="Google Shape;1436;p35"/>
          <p:cNvSpPr/>
          <p:nvPr/>
        </p:nvSpPr>
        <p:spPr>
          <a:xfrm>
            <a:off x="1943400" y="1154325"/>
            <a:ext cx="5257200" cy="21963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 name="Google Shape;1437;p35"/>
          <p:cNvGrpSpPr/>
          <p:nvPr/>
        </p:nvGrpSpPr>
        <p:grpSpPr>
          <a:xfrm rot="10800000" flipH="1">
            <a:off x="5" y="2277807"/>
            <a:ext cx="2542400" cy="2865695"/>
            <a:chOff x="551550" y="1218425"/>
            <a:chExt cx="1388000" cy="1564500"/>
          </a:xfrm>
        </p:grpSpPr>
        <p:sp>
          <p:nvSpPr>
            <p:cNvPr id="1438" name="Google Shape;1438;p35"/>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flipH="1">
            <a:off x="6601605" y="-43"/>
            <a:ext cx="2542400" cy="2865695"/>
            <a:chOff x="551550" y="1218425"/>
            <a:chExt cx="1388000" cy="1564500"/>
          </a:xfrm>
        </p:grpSpPr>
        <p:sp>
          <p:nvSpPr>
            <p:cNvPr id="1456" name="Google Shape;1456;p35"/>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3" name="Google Shape;1473;p35"/>
          <p:cNvSpPr txBox="1">
            <a:spLocks noGrp="1"/>
          </p:cNvSpPr>
          <p:nvPr>
            <p:ph type="subTitle" idx="1"/>
          </p:nvPr>
        </p:nvSpPr>
        <p:spPr>
          <a:xfrm>
            <a:off x="2196500" y="3487225"/>
            <a:ext cx="4751400" cy="10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474" name="Google Shape;14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
  <p:cSld name="CUSTOM_19">
    <p:spTree>
      <p:nvGrpSpPr>
        <p:cNvPr id="1" name="Shape 1475"/>
        <p:cNvGrpSpPr/>
        <p:nvPr/>
      </p:nvGrpSpPr>
      <p:grpSpPr>
        <a:xfrm>
          <a:off x="0" y="0"/>
          <a:ext cx="0" cy="0"/>
          <a:chOff x="0" y="0"/>
          <a:chExt cx="0" cy="0"/>
        </a:xfrm>
      </p:grpSpPr>
      <p:sp>
        <p:nvSpPr>
          <p:cNvPr id="1476" name="Google Shape;1476;p36"/>
          <p:cNvSpPr/>
          <p:nvPr/>
        </p:nvSpPr>
        <p:spPr>
          <a:xfrm>
            <a:off x="889359" y="1257525"/>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8" name="Google Shape;1478;p36"/>
          <p:cNvSpPr txBox="1">
            <a:spLocks noGrp="1"/>
          </p:cNvSpPr>
          <p:nvPr>
            <p:ph type="title" idx="2"/>
          </p:nvPr>
        </p:nvSpPr>
        <p:spPr>
          <a:xfrm>
            <a:off x="1078648" y="1411888"/>
            <a:ext cx="3201600" cy="472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2300"/>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1479" name="Google Shape;1479;p36"/>
          <p:cNvSpPr txBox="1">
            <a:spLocks noGrp="1"/>
          </p:cNvSpPr>
          <p:nvPr>
            <p:ph type="subTitle" idx="1"/>
          </p:nvPr>
        </p:nvSpPr>
        <p:spPr>
          <a:xfrm>
            <a:off x="1078648" y="1824403"/>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480" name="Google Shape;1480;p36"/>
          <p:cNvSpPr/>
          <p:nvPr/>
        </p:nvSpPr>
        <p:spPr>
          <a:xfrm>
            <a:off x="849435" y="3006016"/>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6"/>
          <p:cNvSpPr txBox="1">
            <a:spLocks noGrp="1"/>
          </p:cNvSpPr>
          <p:nvPr>
            <p:ph type="title" idx="3"/>
          </p:nvPr>
        </p:nvSpPr>
        <p:spPr>
          <a:xfrm>
            <a:off x="1038724" y="3160379"/>
            <a:ext cx="3201600" cy="472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2300"/>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1482" name="Google Shape;1482;p36"/>
          <p:cNvSpPr txBox="1">
            <a:spLocks noGrp="1"/>
          </p:cNvSpPr>
          <p:nvPr>
            <p:ph type="subTitle" idx="4"/>
          </p:nvPr>
        </p:nvSpPr>
        <p:spPr>
          <a:xfrm>
            <a:off x="1038724" y="3572894"/>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1483" name="Google Shape;1483;p36"/>
          <p:cNvGrpSpPr/>
          <p:nvPr/>
        </p:nvGrpSpPr>
        <p:grpSpPr>
          <a:xfrm>
            <a:off x="-13" y="3455220"/>
            <a:ext cx="9142584" cy="1688125"/>
            <a:chOff x="410450" y="2958175"/>
            <a:chExt cx="1976775" cy="365000"/>
          </a:xfrm>
        </p:grpSpPr>
        <p:sp>
          <p:nvSpPr>
            <p:cNvPr id="1484" name="Google Shape;1484;p36"/>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6"/>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6"/>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6"/>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6"/>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6"/>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6"/>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6"/>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6"/>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6"/>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6"/>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6"/>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6"/>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6"/>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6"/>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6"/>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6"/>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6"/>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6"/>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6"/>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6"/>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6"/>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6"/>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6"/>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6"/>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6"/>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6"/>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6"/>
          <p:cNvGrpSpPr/>
          <p:nvPr/>
        </p:nvGrpSpPr>
        <p:grpSpPr>
          <a:xfrm rot="5400000" flipH="1">
            <a:off x="-12101" y="12103"/>
            <a:ext cx="2020446" cy="1996256"/>
            <a:chOff x="3884100" y="2447750"/>
            <a:chExt cx="843575" cy="833475"/>
          </a:xfrm>
        </p:grpSpPr>
        <p:sp>
          <p:nvSpPr>
            <p:cNvPr id="1512" name="Google Shape;1512;p3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5">
  <p:cSld name="CUSTOM_4_1">
    <p:spTree>
      <p:nvGrpSpPr>
        <p:cNvPr id="1" name="Shape 1532"/>
        <p:cNvGrpSpPr/>
        <p:nvPr/>
      </p:nvGrpSpPr>
      <p:grpSpPr>
        <a:xfrm>
          <a:off x="0" y="0"/>
          <a:ext cx="0" cy="0"/>
          <a:chOff x="0" y="0"/>
          <a:chExt cx="0" cy="0"/>
        </a:xfrm>
      </p:grpSpPr>
      <p:grpSp>
        <p:nvGrpSpPr>
          <p:cNvPr id="1533" name="Google Shape;1533;p37"/>
          <p:cNvGrpSpPr/>
          <p:nvPr/>
        </p:nvGrpSpPr>
        <p:grpSpPr>
          <a:xfrm rot="10800000">
            <a:off x="6601605" y="2277807"/>
            <a:ext cx="2542400" cy="2865695"/>
            <a:chOff x="551550" y="1218425"/>
            <a:chExt cx="1388000" cy="1564500"/>
          </a:xfrm>
        </p:grpSpPr>
        <p:sp>
          <p:nvSpPr>
            <p:cNvPr id="1534" name="Google Shape;1534;p3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1" name="Google Shape;1551;p37"/>
          <p:cNvSpPr/>
          <p:nvPr/>
        </p:nvSpPr>
        <p:spPr>
          <a:xfrm>
            <a:off x="760350" y="1553550"/>
            <a:ext cx="4359900" cy="203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5601450" y="1180650"/>
            <a:ext cx="2782200" cy="2782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37"/>
          <p:cNvGrpSpPr/>
          <p:nvPr/>
        </p:nvGrpSpPr>
        <p:grpSpPr>
          <a:xfrm>
            <a:off x="5" y="-43"/>
            <a:ext cx="2542400" cy="2865695"/>
            <a:chOff x="551550" y="1218425"/>
            <a:chExt cx="1388000" cy="1564500"/>
          </a:xfrm>
        </p:grpSpPr>
        <p:sp>
          <p:nvSpPr>
            <p:cNvPr id="1554" name="Google Shape;1554;p3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37"/>
          <p:cNvSpPr txBox="1">
            <a:spLocks noGrp="1"/>
          </p:cNvSpPr>
          <p:nvPr>
            <p:ph type="title"/>
          </p:nvPr>
        </p:nvSpPr>
        <p:spPr>
          <a:xfrm>
            <a:off x="819500" y="1730325"/>
            <a:ext cx="4234200" cy="8505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572" name="Google Shape;1572;p37"/>
          <p:cNvSpPr txBox="1">
            <a:spLocks noGrp="1"/>
          </p:cNvSpPr>
          <p:nvPr>
            <p:ph type="subTitle" idx="1"/>
          </p:nvPr>
        </p:nvSpPr>
        <p:spPr>
          <a:xfrm>
            <a:off x="819500" y="2580878"/>
            <a:ext cx="4234200" cy="9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6">
  <p:cSld name="CUSTOM_25">
    <p:spTree>
      <p:nvGrpSpPr>
        <p:cNvPr id="1" name="Shape 1573"/>
        <p:cNvGrpSpPr/>
        <p:nvPr/>
      </p:nvGrpSpPr>
      <p:grpSpPr>
        <a:xfrm>
          <a:off x="0" y="0"/>
          <a:ext cx="0" cy="0"/>
          <a:chOff x="0" y="0"/>
          <a:chExt cx="0" cy="0"/>
        </a:xfrm>
      </p:grpSpPr>
      <p:sp>
        <p:nvSpPr>
          <p:cNvPr id="1574" name="Google Shape;1574;p38"/>
          <p:cNvSpPr/>
          <p:nvPr/>
        </p:nvSpPr>
        <p:spPr>
          <a:xfrm>
            <a:off x="4036950" y="1553550"/>
            <a:ext cx="4359900" cy="203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814050" y="1180650"/>
            <a:ext cx="2782200" cy="2782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txBox="1">
            <a:spLocks noGrp="1"/>
          </p:cNvSpPr>
          <p:nvPr>
            <p:ph type="title"/>
          </p:nvPr>
        </p:nvSpPr>
        <p:spPr>
          <a:xfrm>
            <a:off x="4096100" y="1730325"/>
            <a:ext cx="4234200" cy="85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577" name="Google Shape;1577;p38"/>
          <p:cNvSpPr txBox="1">
            <a:spLocks noGrp="1"/>
          </p:cNvSpPr>
          <p:nvPr>
            <p:ph type="subTitle" idx="1"/>
          </p:nvPr>
        </p:nvSpPr>
        <p:spPr>
          <a:xfrm>
            <a:off x="4096100" y="2580878"/>
            <a:ext cx="42342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78" name="Google Shape;1578;p38"/>
          <p:cNvGrpSpPr/>
          <p:nvPr/>
        </p:nvGrpSpPr>
        <p:grpSpPr>
          <a:xfrm rot="10800000" flipH="1">
            <a:off x="-13" y="7"/>
            <a:ext cx="9142584" cy="1688125"/>
            <a:chOff x="410450" y="2958175"/>
            <a:chExt cx="1976775" cy="365000"/>
          </a:xfrm>
        </p:grpSpPr>
        <p:sp>
          <p:nvSpPr>
            <p:cNvPr id="1579" name="Google Shape;1579;p38"/>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38"/>
          <p:cNvGrpSpPr/>
          <p:nvPr/>
        </p:nvGrpSpPr>
        <p:grpSpPr>
          <a:xfrm rot="5400000">
            <a:off x="-12101" y="3134994"/>
            <a:ext cx="2020446" cy="1996256"/>
            <a:chOff x="3884100" y="2447750"/>
            <a:chExt cx="843575" cy="833475"/>
          </a:xfrm>
        </p:grpSpPr>
        <p:sp>
          <p:nvSpPr>
            <p:cNvPr id="1607" name="Google Shape;1607;p38"/>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27"/>
        <p:cNvGrpSpPr/>
        <p:nvPr/>
      </p:nvGrpSpPr>
      <p:grpSpPr>
        <a:xfrm>
          <a:off x="0" y="0"/>
          <a:ext cx="0" cy="0"/>
          <a:chOff x="0" y="0"/>
          <a:chExt cx="0" cy="0"/>
        </a:xfrm>
      </p:grpSpPr>
      <p:grpSp>
        <p:nvGrpSpPr>
          <p:cNvPr id="1628" name="Google Shape;1628;p39"/>
          <p:cNvGrpSpPr/>
          <p:nvPr/>
        </p:nvGrpSpPr>
        <p:grpSpPr>
          <a:xfrm flipH="1">
            <a:off x="-13" y="3455220"/>
            <a:ext cx="9142584" cy="1688125"/>
            <a:chOff x="410450" y="2958175"/>
            <a:chExt cx="1976775" cy="365000"/>
          </a:xfrm>
        </p:grpSpPr>
        <p:sp>
          <p:nvSpPr>
            <p:cNvPr id="1629" name="Google Shape;1629;p3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39"/>
          <p:cNvSpPr/>
          <p:nvPr/>
        </p:nvSpPr>
        <p:spPr>
          <a:xfrm>
            <a:off x="720000"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9"/>
          <p:cNvSpPr/>
          <p:nvPr/>
        </p:nvSpPr>
        <p:spPr>
          <a:xfrm>
            <a:off x="3336675"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9"/>
          <p:cNvSpPr/>
          <p:nvPr/>
        </p:nvSpPr>
        <p:spPr>
          <a:xfrm>
            <a:off x="5953350"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9"/>
          <p:cNvSpPr/>
          <p:nvPr/>
        </p:nvSpPr>
        <p:spPr>
          <a:xfrm>
            <a:off x="139035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9"/>
          <p:cNvSpPr/>
          <p:nvPr/>
        </p:nvSpPr>
        <p:spPr>
          <a:xfrm>
            <a:off x="400710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9"/>
          <p:cNvSpPr/>
          <p:nvPr/>
        </p:nvSpPr>
        <p:spPr>
          <a:xfrm>
            <a:off x="662385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39"/>
          <p:cNvGrpSpPr/>
          <p:nvPr/>
        </p:nvGrpSpPr>
        <p:grpSpPr>
          <a:xfrm rot="-5400000">
            <a:off x="7135649" y="12103"/>
            <a:ext cx="2020446" cy="1996256"/>
            <a:chOff x="3884100" y="2447750"/>
            <a:chExt cx="843575" cy="833475"/>
          </a:xfrm>
        </p:grpSpPr>
        <p:sp>
          <p:nvSpPr>
            <p:cNvPr id="1663" name="Google Shape;1663;p39"/>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9"/>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9"/>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9"/>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9"/>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9"/>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9"/>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9"/>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1683;p39"/>
          <p:cNvGrpSpPr/>
          <p:nvPr/>
        </p:nvGrpSpPr>
        <p:grpSpPr>
          <a:xfrm rot="5400000" flipH="1">
            <a:off x="-12101" y="12103"/>
            <a:ext cx="2020446" cy="1996256"/>
            <a:chOff x="3884100" y="2447750"/>
            <a:chExt cx="843575" cy="833475"/>
          </a:xfrm>
        </p:grpSpPr>
        <p:sp>
          <p:nvSpPr>
            <p:cNvPr id="1684" name="Google Shape;1684;p39"/>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4" name="Google Shape;170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5" name="Google Shape;1705;p39"/>
          <p:cNvSpPr txBox="1">
            <a:spLocks noGrp="1"/>
          </p:cNvSpPr>
          <p:nvPr>
            <p:ph type="title" idx="2"/>
          </p:nvPr>
        </p:nvSpPr>
        <p:spPr>
          <a:xfrm>
            <a:off x="83602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6" name="Google Shape;1706;p39"/>
          <p:cNvSpPr txBox="1">
            <a:spLocks noGrp="1"/>
          </p:cNvSpPr>
          <p:nvPr>
            <p:ph type="subTitle" idx="1"/>
          </p:nvPr>
        </p:nvSpPr>
        <p:spPr>
          <a:xfrm>
            <a:off x="836025" y="3304552"/>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7" name="Google Shape;1707;p39"/>
          <p:cNvSpPr txBox="1">
            <a:spLocks noGrp="1"/>
          </p:cNvSpPr>
          <p:nvPr>
            <p:ph type="title" idx="3"/>
          </p:nvPr>
        </p:nvSpPr>
        <p:spPr>
          <a:xfrm>
            <a:off x="345262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8" name="Google Shape;1708;p39"/>
          <p:cNvSpPr txBox="1">
            <a:spLocks noGrp="1"/>
          </p:cNvSpPr>
          <p:nvPr>
            <p:ph type="subTitle" idx="4"/>
          </p:nvPr>
        </p:nvSpPr>
        <p:spPr>
          <a:xfrm>
            <a:off x="3452627" y="3304552"/>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9" name="Google Shape;1709;p39"/>
          <p:cNvSpPr txBox="1">
            <a:spLocks noGrp="1"/>
          </p:cNvSpPr>
          <p:nvPr>
            <p:ph type="title" idx="5"/>
          </p:nvPr>
        </p:nvSpPr>
        <p:spPr>
          <a:xfrm>
            <a:off x="606937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0" name="Google Shape;1710;p39"/>
          <p:cNvSpPr txBox="1">
            <a:spLocks noGrp="1"/>
          </p:cNvSpPr>
          <p:nvPr>
            <p:ph type="subTitle" idx="6"/>
          </p:nvPr>
        </p:nvSpPr>
        <p:spPr>
          <a:xfrm>
            <a:off x="6069378" y="3304552"/>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1">
  <p:cSld name="CUSTOM_15">
    <p:spTree>
      <p:nvGrpSpPr>
        <p:cNvPr id="1" name="Shape 1711"/>
        <p:cNvGrpSpPr/>
        <p:nvPr/>
      </p:nvGrpSpPr>
      <p:grpSpPr>
        <a:xfrm>
          <a:off x="0" y="0"/>
          <a:ext cx="0" cy="0"/>
          <a:chOff x="0" y="0"/>
          <a:chExt cx="0" cy="0"/>
        </a:xfrm>
      </p:grpSpPr>
      <p:sp>
        <p:nvSpPr>
          <p:cNvPr id="1712" name="Google Shape;1712;p40"/>
          <p:cNvSpPr/>
          <p:nvPr/>
        </p:nvSpPr>
        <p:spPr>
          <a:xfrm>
            <a:off x="840961" y="1332475"/>
            <a:ext cx="23892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3371317" y="1332475"/>
            <a:ext cx="23892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4" name="Google Shape;1714;p40"/>
          <p:cNvGrpSpPr/>
          <p:nvPr/>
        </p:nvGrpSpPr>
        <p:grpSpPr>
          <a:xfrm rot="-5400000">
            <a:off x="7135649" y="12103"/>
            <a:ext cx="2020446" cy="1996256"/>
            <a:chOff x="3884100" y="2447750"/>
            <a:chExt cx="843575" cy="833475"/>
          </a:xfrm>
        </p:grpSpPr>
        <p:sp>
          <p:nvSpPr>
            <p:cNvPr id="1715" name="Google Shape;1715;p4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5" name="Google Shape;1735;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6" name="Google Shape;1736;p40"/>
          <p:cNvSpPr txBox="1">
            <a:spLocks noGrp="1"/>
          </p:cNvSpPr>
          <p:nvPr>
            <p:ph type="title" idx="2"/>
          </p:nvPr>
        </p:nvSpPr>
        <p:spPr>
          <a:xfrm>
            <a:off x="933674" y="1473975"/>
            <a:ext cx="2164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7" name="Google Shape;1737;p40"/>
          <p:cNvSpPr txBox="1">
            <a:spLocks noGrp="1"/>
          </p:cNvSpPr>
          <p:nvPr>
            <p:ph type="subTitle" idx="1"/>
          </p:nvPr>
        </p:nvSpPr>
        <p:spPr>
          <a:xfrm>
            <a:off x="953231" y="1884428"/>
            <a:ext cx="21648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8" name="Google Shape;1738;p40"/>
          <p:cNvSpPr txBox="1">
            <a:spLocks noGrp="1"/>
          </p:cNvSpPr>
          <p:nvPr>
            <p:ph type="title" idx="3"/>
          </p:nvPr>
        </p:nvSpPr>
        <p:spPr>
          <a:xfrm>
            <a:off x="3464030" y="1473975"/>
            <a:ext cx="2164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9" name="Google Shape;1739;p40"/>
          <p:cNvSpPr txBox="1">
            <a:spLocks noGrp="1"/>
          </p:cNvSpPr>
          <p:nvPr>
            <p:ph type="subTitle" idx="4"/>
          </p:nvPr>
        </p:nvSpPr>
        <p:spPr>
          <a:xfrm>
            <a:off x="3483587" y="1884428"/>
            <a:ext cx="21648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0" name="Google Shape;1740;p40"/>
          <p:cNvSpPr/>
          <p:nvPr/>
        </p:nvSpPr>
        <p:spPr>
          <a:xfrm>
            <a:off x="840961" y="2975272"/>
            <a:ext cx="23892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3371317" y="2975272"/>
            <a:ext cx="23892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txBox="1">
            <a:spLocks noGrp="1"/>
          </p:cNvSpPr>
          <p:nvPr>
            <p:ph type="title" idx="5"/>
          </p:nvPr>
        </p:nvSpPr>
        <p:spPr>
          <a:xfrm>
            <a:off x="953231" y="3116772"/>
            <a:ext cx="2164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3" name="Google Shape;1743;p40"/>
          <p:cNvSpPr txBox="1">
            <a:spLocks noGrp="1"/>
          </p:cNvSpPr>
          <p:nvPr>
            <p:ph type="subTitle" idx="6"/>
          </p:nvPr>
        </p:nvSpPr>
        <p:spPr>
          <a:xfrm>
            <a:off x="953231" y="3527225"/>
            <a:ext cx="21648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4" name="Google Shape;1744;p40"/>
          <p:cNvSpPr txBox="1">
            <a:spLocks noGrp="1"/>
          </p:cNvSpPr>
          <p:nvPr>
            <p:ph type="title" idx="7"/>
          </p:nvPr>
        </p:nvSpPr>
        <p:spPr>
          <a:xfrm>
            <a:off x="3483587" y="3116772"/>
            <a:ext cx="2164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5" name="Google Shape;1745;p40"/>
          <p:cNvSpPr txBox="1">
            <a:spLocks noGrp="1"/>
          </p:cNvSpPr>
          <p:nvPr>
            <p:ph type="subTitle" idx="8"/>
          </p:nvPr>
        </p:nvSpPr>
        <p:spPr>
          <a:xfrm>
            <a:off x="3483587" y="3527225"/>
            <a:ext cx="21648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3"/>
        <p:cNvGrpSpPr/>
        <p:nvPr/>
      </p:nvGrpSpPr>
      <p:grpSpPr>
        <a:xfrm>
          <a:off x="0" y="0"/>
          <a:ext cx="0" cy="0"/>
          <a:chOff x="0" y="0"/>
          <a:chExt cx="0" cy="0"/>
        </a:xfrm>
      </p:grpSpPr>
      <p:sp>
        <p:nvSpPr>
          <p:cNvPr id="134" name="Google Shape;134;p5"/>
          <p:cNvSpPr/>
          <p:nvPr/>
        </p:nvSpPr>
        <p:spPr>
          <a:xfrm>
            <a:off x="4711050" y="2650200"/>
            <a:ext cx="3066900" cy="1863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403001" y="138630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434450" y="2650200"/>
            <a:ext cx="3066900" cy="1863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679601" y="138630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a:off x="42" y="15"/>
            <a:ext cx="2854763" cy="2416971"/>
            <a:chOff x="5876925" y="1069000"/>
            <a:chExt cx="1135275" cy="961175"/>
          </a:xfrm>
        </p:grpSpPr>
        <p:sp>
          <p:nvSpPr>
            <p:cNvPr id="139" name="Google Shape;139;p5"/>
            <p:cNvSpPr/>
            <p:nvPr/>
          </p:nvSpPr>
          <p:spPr>
            <a:xfrm>
              <a:off x="5876925" y="1069900"/>
              <a:ext cx="1135275" cy="960275"/>
            </a:xfrm>
            <a:custGeom>
              <a:avLst/>
              <a:gdLst/>
              <a:ahLst/>
              <a:cxnLst/>
              <a:rect l="l" t="t" r="r" b="b"/>
              <a:pathLst>
                <a:path w="45411" h="38411" extrusionOk="0">
                  <a:moveTo>
                    <a:pt x="45244" y="1"/>
                  </a:moveTo>
                  <a:cubicBezTo>
                    <a:pt x="44244" y="5549"/>
                    <a:pt x="41862" y="10907"/>
                    <a:pt x="38291" y="15598"/>
                  </a:cubicBezTo>
                  <a:cubicBezTo>
                    <a:pt x="34338" y="20789"/>
                    <a:pt x="29194" y="24813"/>
                    <a:pt x="23420" y="27218"/>
                  </a:cubicBezTo>
                  <a:cubicBezTo>
                    <a:pt x="21026" y="28230"/>
                    <a:pt x="18479" y="28980"/>
                    <a:pt x="16014" y="29707"/>
                  </a:cubicBezTo>
                  <a:cubicBezTo>
                    <a:pt x="13585" y="30421"/>
                    <a:pt x="11073" y="31183"/>
                    <a:pt x="8703" y="32159"/>
                  </a:cubicBezTo>
                  <a:cubicBezTo>
                    <a:pt x="6322" y="33148"/>
                    <a:pt x="2631" y="35053"/>
                    <a:pt x="0" y="38172"/>
                  </a:cubicBezTo>
                  <a:lnTo>
                    <a:pt x="0" y="38410"/>
                  </a:lnTo>
                  <a:cubicBezTo>
                    <a:pt x="2619" y="35231"/>
                    <a:pt x="6358" y="33290"/>
                    <a:pt x="8763" y="32314"/>
                  </a:cubicBezTo>
                  <a:cubicBezTo>
                    <a:pt x="11132" y="31326"/>
                    <a:pt x="13645" y="30588"/>
                    <a:pt x="16062" y="29873"/>
                  </a:cubicBezTo>
                  <a:cubicBezTo>
                    <a:pt x="18526" y="29147"/>
                    <a:pt x="21074" y="28385"/>
                    <a:pt x="23479" y="27373"/>
                  </a:cubicBezTo>
                  <a:cubicBezTo>
                    <a:pt x="29277" y="24944"/>
                    <a:pt x="34433" y="20908"/>
                    <a:pt x="38410" y="15693"/>
                  </a:cubicBezTo>
                  <a:cubicBezTo>
                    <a:pt x="41993" y="10966"/>
                    <a:pt x="44398" y="5585"/>
                    <a:pt x="454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877200" y="1069600"/>
              <a:ext cx="1082900" cy="895375"/>
            </a:xfrm>
            <a:custGeom>
              <a:avLst/>
              <a:gdLst/>
              <a:ahLst/>
              <a:cxnLst/>
              <a:rect l="l" t="t" r="r" b="b"/>
              <a:pathLst>
                <a:path w="43316" h="35815" extrusionOk="0">
                  <a:moveTo>
                    <a:pt x="43149" y="1"/>
                  </a:moveTo>
                  <a:cubicBezTo>
                    <a:pt x="42090" y="5359"/>
                    <a:pt x="39744" y="10502"/>
                    <a:pt x="36303" y="15026"/>
                  </a:cubicBezTo>
                  <a:cubicBezTo>
                    <a:pt x="32338" y="20229"/>
                    <a:pt x="27207" y="24242"/>
                    <a:pt x="21432" y="26659"/>
                  </a:cubicBezTo>
                  <a:cubicBezTo>
                    <a:pt x="19039" y="27671"/>
                    <a:pt x="16491" y="28409"/>
                    <a:pt x="14026" y="29135"/>
                  </a:cubicBezTo>
                  <a:cubicBezTo>
                    <a:pt x="11598" y="29850"/>
                    <a:pt x="9085" y="30612"/>
                    <a:pt x="6716" y="31600"/>
                  </a:cubicBezTo>
                  <a:cubicBezTo>
                    <a:pt x="4882" y="32350"/>
                    <a:pt x="2299" y="33648"/>
                    <a:pt x="1" y="35612"/>
                  </a:cubicBezTo>
                  <a:lnTo>
                    <a:pt x="1" y="35815"/>
                  </a:lnTo>
                  <a:cubicBezTo>
                    <a:pt x="2311" y="33814"/>
                    <a:pt x="4942" y="32505"/>
                    <a:pt x="6776" y="31743"/>
                  </a:cubicBezTo>
                  <a:cubicBezTo>
                    <a:pt x="9145" y="30755"/>
                    <a:pt x="11657" y="30016"/>
                    <a:pt x="14062" y="29302"/>
                  </a:cubicBezTo>
                  <a:cubicBezTo>
                    <a:pt x="16539" y="28576"/>
                    <a:pt x="19087" y="27814"/>
                    <a:pt x="21492" y="26802"/>
                  </a:cubicBezTo>
                  <a:cubicBezTo>
                    <a:pt x="27278" y="24373"/>
                    <a:pt x="32445" y="20349"/>
                    <a:pt x="36422" y="15122"/>
                  </a:cubicBezTo>
                  <a:cubicBezTo>
                    <a:pt x="39887" y="10562"/>
                    <a:pt x="42244" y="5382"/>
                    <a:pt x="433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5877200" y="1069000"/>
              <a:ext cx="1029925" cy="843300"/>
            </a:xfrm>
            <a:custGeom>
              <a:avLst/>
              <a:gdLst/>
              <a:ahLst/>
              <a:cxnLst/>
              <a:rect l="l" t="t" r="r" b="b"/>
              <a:pathLst>
                <a:path w="41197" h="33732" extrusionOk="0">
                  <a:moveTo>
                    <a:pt x="41030" y="1"/>
                  </a:moveTo>
                  <a:cubicBezTo>
                    <a:pt x="39934" y="5168"/>
                    <a:pt x="37625" y="10109"/>
                    <a:pt x="34327" y="14479"/>
                  </a:cubicBezTo>
                  <a:cubicBezTo>
                    <a:pt x="30362" y="19670"/>
                    <a:pt x="25230" y="23682"/>
                    <a:pt x="19456" y="26099"/>
                  </a:cubicBezTo>
                  <a:cubicBezTo>
                    <a:pt x="17063" y="27111"/>
                    <a:pt x="14515" y="27850"/>
                    <a:pt x="12038" y="28588"/>
                  </a:cubicBezTo>
                  <a:cubicBezTo>
                    <a:pt x="9621" y="29290"/>
                    <a:pt x="7097" y="30052"/>
                    <a:pt x="4740" y="31040"/>
                  </a:cubicBezTo>
                  <a:cubicBezTo>
                    <a:pt x="3430" y="31588"/>
                    <a:pt x="1715" y="32410"/>
                    <a:pt x="1" y="33553"/>
                  </a:cubicBezTo>
                  <a:lnTo>
                    <a:pt x="1" y="33731"/>
                  </a:lnTo>
                  <a:cubicBezTo>
                    <a:pt x="1727" y="32553"/>
                    <a:pt x="3466" y="31719"/>
                    <a:pt x="4799" y="31171"/>
                  </a:cubicBezTo>
                  <a:cubicBezTo>
                    <a:pt x="7157" y="30183"/>
                    <a:pt x="9681" y="29445"/>
                    <a:pt x="12086" y="28731"/>
                  </a:cubicBezTo>
                  <a:cubicBezTo>
                    <a:pt x="14562" y="28004"/>
                    <a:pt x="17098" y="27242"/>
                    <a:pt x="19515" y="26230"/>
                  </a:cubicBezTo>
                  <a:cubicBezTo>
                    <a:pt x="25302" y="23801"/>
                    <a:pt x="30469" y="19765"/>
                    <a:pt x="34446" y="14550"/>
                  </a:cubicBezTo>
                  <a:cubicBezTo>
                    <a:pt x="37779" y="10157"/>
                    <a:pt x="40077" y="5180"/>
                    <a:pt x="4119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5876925" y="1069600"/>
              <a:ext cx="977525" cy="798350"/>
            </a:xfrm>
            <a:custGeom>
              <a:avLst/>
              <a:gdLst/>
              <a:ahLst/>
              <a:cxnLst/>
              <a:rect l="l" t="t" r="r" b="b"/>
              <a:pathLst>
                <a:path w="39101" h="31934" extrusionOk="0">
                  <a:moveTo>
                    <a:pt x="38933" y="1"/>
                  </a:moveTo>
                  <a:cubicBezTo>
                    <a:pt x="37790" y="4942"/>
                    <a:pt x="35540" y="9669"/>
                    <a:pt x="32337" y="13872"/>
                  </a:cubicBezTo>
                  <a:cubicBezTo>
                    <a:pt x="28385" y="19063"/>
                    <a:pt x="23241" y="23087"/>
                    <a:pt x="17466" y="25492"/>
                  </a:cubicBezTo>
                  <a:cubicBezTo>
                    <a:pt x="15073" y="26504"/>
                    <a:pt x="12525" y="27254"/>
                    <a:pt x="10061" y="27980"/>
                  </a:cubicBezTo>
                  <a:cubicBezTo>
                    <a:pt x="7632" y="28695"/>
                    <a:pt x="5120" y="29445"/>
                    <a:pt x="2750" y="30433"/>
                  </a:cubicBezTo>
                  <a:cubicBezTo>
                    <a:pt x="1953" y="30755"/>
                    <a:pt x="1012" y="31207"/>
                    <a:pt x="0" y="31755"/>
                  </a:cubicBezTo>
                  <a:lnTo>
                    <a:pt x="0" y="31933"/>
                  </a:lnTo>
                  <a:cubicBezTo>
                    <a:pt x="1024" y="31374"/>
                    <a:pt x="1988" y="30921"/>
                    <a:pt x="2810" y="30576"/>
                  </a:cubicBezTo>
                  <a:cubicBezTo>
                    <a:pt x="5179" y="29600"/>
                    <a:pt x="7691" y="28850"/>
                    <a:pt x="10108" y="28135"/>
                  </a:cubicBezTo>
                  <a:cubicBezTo>
                    <a:pt x="12573" y="27409"/>
                    <a:pt x="15121" y="26647"/>
                    <a:pt x="17526" y="25635"/>
                  </a:cubicBezTo>
                  <a:cubicBezTo>
                    <a:pt x="23324" y="23218"/>
                    <a:pt x="28480" y="19182"/>
                    <a:pt x="32456" y="13955"/>
                  </a:cubicBezTo>
                  <a:cubicBezTo>
                    <a:pt x="35671" y="9728"/>
                    <a:pt x="37933" y="4966"/>
                    <a:pt x="3910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876925" y="1069300"/>
              <a:ext cx="924225" cy="759050"/>
            </a:xfrm>
            <a:custGeom>
              <a:avLst/>
              <a:gdLst/>
              <a:ahLst/>
              <a:cxnLst/>
              <a:rect l="l" t="t" r="r" b="b"/>
              <a:pathLst>
                <a:path w="36969" h="30362" extrusionOk="0">
                  <a:moveTo>
                    <a:pt x="36802" y="1"/>
                  </a:moveTo>
                  <a:cubicBezTo>
                    <a:pt x="35612" y="4740"/>
                    <a:pt x="33421" y="9264"/>
                    <a:pt x="30361" y="13300"/>
                  </a:cubicBezTo>
                  <a:cubicBezTo>
                    <a:pt x="26396" y="18491"/>
                    <a:pt x="21265" y="22516"/>
                    <a:pt x="15490" y="24921"/>
                  </a:cubicBezTo>
                  <a:cubicBezTo>
                    <a:pt x="13085" y="25933"/>
                    <a:pt x="10549" y="26683"/>
                    <a:pt x="8084" y="27409"/>
                  </a:cubicBezTo>
                  <a:cubicBezTo>
                    <a:pt x="5655" y="28123"/>
                    <a:pt x="3143" y="28885"/>
                    <a:pt x="774" y="29862"/>
                  </a:cubicBezTo>
                  <a:cubicBezTo>
                    <a:pt x="536" y="29969"/>
                    <a:pt x="262" y="30076"/>
                    <a:pt x="0" y="30195"/>
                  </a:cubicBezTo>
                  <a:lnTo>
                    <a:pt x="0" y="30362"/>
                  </a:lnTo>
                  <a:cubicBezTo>
                    <a:pt x="286" y="30219"/>
                    <a:pt x="560" y="30100"/>
                    <a:pt x="833" y="30005"/>
                  </a:cubicBezTo>
                  <a:cubicBezTo>
                    <a:pt x="3203" y="29016"/>
                    <a:pt x="5715" y="28278"/>
                    <a:pt x="8120" y="27564"/>
                  </a:cubicBezTo>
                  <a:cubicBezTo>
                    <a:pt x="10597" y="26826"/>
                    <a:pt x="13145" y="26075"/>
                    <a:pt x="15550" y="25063"/>
                  </a:cubicBezTo>
                  <a:cubicBezTo>
                    <a:pt x="21336" y="22635"/>
                    <a:pt x="26503" y="18598"/>
                    <a:pt x="30480" y="13372"/>
                  </a:cubicBezTo>
                  <a:cubicBezTo>
                    <a:pt x="33564" y="9312"/>
                    <a:pt x="35766" y="4763"/>
                    <a:pt x="3696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876925" y="1069000"/>
              <a:ext cx="870950" cy="724525"/>
            </a:xfrm>
            <a:custGeom>
              <a:avLst/>
              <a:gdLst/>
              <a:ahLst/>
              <a:cxnLst/>
              <a:rect l="l" t="t" r="r" b="b"/>
              <a:pathLst>
                <a:path w="34838" h="28981" extrusionOk="0">
                  <a:moveTo>
                    <a:pt x="34671" y="1"/>
                  </a:moveTo>
                  <a:cubicBezTo>
                    <a:pt x="33457" y="4549"/>
                    <a:pt x="31325" y="8859"/>
                    <a:pt x="28385" y="12729"/>
                  </a:cubicBezTo>
                  <a:cubicBezTo>
                    <a:pt x="24420" y="17932"/>
                    <a:pt x="19288" y="21944"/>
                    <a:pt x="13514" y="24361"/>
                  </a:cubicBezTo>
                  <a:cubicBezTo>
                    <a:pt x="11120" y="25373"/>
                    <a:pt x="8573" y="26111"/>
                    <a:pt x="6096" y="26838"/>
                  </a:cubicBezTo>
                  <a:cubicBezTo>
                    <a:pt x="4072" y="27433"/>
                    <a:pt x="2012" y="28064"/>
                    <a:pt x="0" y="28826"/>
                  </a:cubicBezTo>
                  <a:lnTo>
                    <a:pt x="0" y="28981"/>
                  </a:lnTo>
                  <a:cubicBezTo>
                    <a:pt x="2024" y="28231"/>
                    <a:pt x="4108" y="27600"/>
                    <a:pt x="6144" y="26992"/>
                  </a:cubicBezTo>
                  <a:cubicBezTo>
                    <a:pt x="8620" y="26266"/>
                    <a:pt x="11156" y="25504"/>
                    <a:pt x="13573" y="24492"/>
                  </a:cubicBezTo>
                  <a:cubicBezTo>
                    <a:pt x="19360" y="22063"/>
                    <a:pt x="24527" y="18027"/>
                    <a:pt x="28504" y="12800"/>
                  </a:cubicBezTo>
                  <a:cubicBezTo>
                    <a:pt x="31456" y="8919"/>
                    <a:pt x="33623" y="4561"/>
                    <a:pt x="3483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876925" y="1069000"/>
              <a:ext cx="817375" cy="692675"/>
            </a:xfrm>
            <a:custGeom>
              <a:avLst/>
              <a:gdLst/>
              <a:ahLst/>
              <a:cxnLst/>
              <a:rect l="l" t="t" r="r" b="b"/>
              <a:pathLst>
                <a:path w="32695" h="27707" extrusionOk="0">
                  <a:moveTo>
                    <a:pt x="32528" y="1"/>
                  </a:moveTo>
                  <a:cubicBezTo>
                    <a:pt x="31278" y="4335"/>
                    <a:pt x="29218" y="8442"/>
                    <a:pt x="26396" y="12157"/>
                  </a:cubicBezTo>
                  <a:cubicBezTo>
                    <a:pt x="22443" y="17348"/>
                    <a:pt x="17312" y="21361"/>
                    <a:pt x="11537" y="23778"/>
                  </a:cubicBezTo>
                  <a:cubicBezTo>
                    <a:pt x="9132" y="24790"/>
                    <a:pt x="6596" y="25528"/>
                    <a:pt x="4120" y="26266"/>
                  </a:cubicBezTo>
                  <a:cubicBezTo>
                    <a:pt x="2762" y="26659"/>
                    <a:pt x="1381" y="27076"/>
                    <a:pt x="0" y="27540"/>
                  </a:cubicBezTo>
                  <a:lnTo>
                    <a:pt x="0" y="27707"/>
                  </a:lnTo>
                  <a:cubicBezTo>
                    <a:pt x="1381" y="27242"/>
                    <a:pt x="2786" y="26826"/>
                    <a:pt x="4167" y="26409"/>
                  </a:cubicBezTo>
                  <a:cubicBezTo>
                    <a:pt x="6632" y="25683"/>
                    <a:pt x="9180" y="24921"/>
                    <a:pt x="11597" y="23909"/>
                  </a:cubicBezTo>
                  <a:cubicBezTo>
                    <a:pt x="17383" y="21480"/>
                    <a:pt x="22550" y="17444"/>
                    <a:pt x="26515" y="12229"/>
                  </a:cubicBezTo>
                  <a:cubicBezTo>
                    <a:pt x="29349" y="8502"/>
                    <a:pt x="31444" y="4347"/>
                    <a:pt x="3269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5876925" y="1069000"/>
              <a:ext cx="763500" cy="662025"/>
            </a:xfrm>
            <a:custGeom>
              <a:avLst/>
              <a:gdLst/>
              <a:ahLst/>
              <a:cxnLst/>
              <a:rect l="l" t="t" r="r" b="b"/>
              <a:pathLst>
                <a:path w="30540" h="26481" extrusionOk="0">
                  <a:moveTo>
                    <a:pt x="30373" y="1"/>
                  </a:moveTo>
                  <a:cubicBezTo>
                    <a:pt x="29123" y="4132"/>
                    <a:pt x="27099" y="8050"/>
                    <a:pt x="24420" y="11574"/>
                  </a:cubicBezTo>
                  <a:cubicBezTo>
                    <a:pt x="20467" y="16765"/>
                    <a:pt x="15323" y="20789"/>
                    <a:pt x="9549" y="23194"/>
                  </a:cubicBezTo>
                  <a:cubicBezTo>
                    <a:pt x="7156" y="24206"/>
                    <a:pt x="4608" y="24956"/>
                    <a:pt x="2143" y="25683"/>
                  </a:cubicBezTo>
                  <a:cubicBezTo>
                    <a:pt x="1441" y="25885"/>
                    <a:pt x="726" y="26099"/>
                    <a:pt x="0" y="26326"/>
                  </a:cubicBezTo>
                  <a:lnTo>
                    <a:pt x="0" y="26480"/>
                  </a:lnTo>
                  <a:cubicBezTo>
                    <a:pt x="726" y="26266"/>
                    <a:pt x="1453" y="26040"/>
                    <a:pt x="2167" y="25826"/>
                  </a:cubicBezTo>
                  <a:cubicBezTo>
                    <a:pt x="4643" y="25099"/>
                    <a:pt x="7179" y="24337"/>
                    <a:pt x="9596" y="23325"/>
                  </a:cubicBezTo>
                  <a:cubicBezTo>
                    <a:pt x="15383" y="20896"/>
                    <a:pt x="20550" y="16872"/>
                    <a:pt x="24527" y="11645"/>
                  </a:cubicBezTo>
                  <a:cubicBezTo>
                    <a:pt x="27230" y="8085"/>
                    <a:pt x="29254" y="4144"/>
                    <a:pt x="3054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876925" y="1069000"/>
              <a:ext cx="709025" cy="632850"/>
            </a:xfrm>
            <a:custGeom>
              <a:avLst/>
              <a:gdLst/>
              <a:ahLst/>
              <a:cxnLst/>
              <a:rect l="l" t="t" r="r" b="b"/>
              <a:pathLst>
                <a:path w="28361" h="25314" extrusionOk="0">
                  <a:moveTo>
                    <a:pt x="28206" y="1"/>
                  </a:moveTo>
                  <a:cubicBezTo>
                    <a:pt x="26932" y="3906"/>
                    <a:pt x="24991" y="7633"/>
                    <a:pt x="22431" y="10990"/>
                  </a:cubicBezTo>
                  <a:cubicBezTo>
                    <a:pt x="18467" y="16182"/>
                    <a:pt x="13335" y="20206"/>
                    <a:pt x="7560" y="22611"/>
                  </a:cubicBezTo>
                  <a:cubicBezTo>
                    <a:pt x="5167" y="23623"/>
                    <a:pt x="2619" y="24373"/>
                    <a:pt x="143" y="25099"/>
                  </a:cubicBezTo>
                  <a:cubicBezTo>
                    <a:pt x="107" y="25111"/>
                    <a:pt x="48" y="25123"/>
                    <a:pt x="0" y="25147"/>
                  </a:cubicBezTo>
                  <a:lnTo>
                    <a:pt x="0" y="25314"/>
                  </a:lnTo>
                  <a:cubicBezTo>
                    <a:pt x="60" y="25290"/>
                    <a:pt x="131" y="25266"/>
                    <a:pt x="191" y="25242"/>
                  </a:cubicBezTo>
                  <a:cubicBezTo>
                    <a:pt x="2667" y="24516"/>
                    <a:pt x="5203" y="23754"/>
                    <a:pt x="7620" y="22742"/>
                  </a:cubicBezTo>
                  <a:cubicBezTo>
                    <a:pt x="13406" y="20325"/>
                    <a:pt x="18574" y="16289"/>
                    <a:pt x="22550" y="11062"/>
                  </a:cubicBezTo>
                  <a:cubicBezTo>
                    <a:pt x="25122" y="7669"/>
                    <a:pt x="27087" y="3918"/>
                    <a:pt x="2836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876925" y="1069600"/>
              <a:ext cx="654850" cy="603075"/>
            </a:xfrm>
            <a:custGeom>
              <a:avLst/>
              <a:gdLst/>
              <a:ahLst/>
              <a:cxnLst/>
              <a:rect l="l" t="t" r="r" b="b"/>
              <a:pathLst>
                <a:path w="26194" h="24123" extrusionOk="0">
                  <a:moveTo>
                    <a:pt x="26027" y="1"/>
                  </a:moveTo>
                  <a:cubicBezTo>
                    <a:pt x="24765" y="3680"/>
                    <a:pt x="22884" y="7192"/>
                    <a:pt x="20443" y="10383"/>
                  </a:cubicBezTo>
                  <a:cubicBezTo>
                    <a:pt x="16490" y="15586"/>
                    <a:pt x="11359" y="19598"/>
                    <a:pt x="5584" y="22015"/>
                  </a:cubicBezTo>
                  <a:cubicBezTo>
                    <a:pt x="3762" y="22765"/>
                    <a:pt x="1869" y="23373"/>
                    <a:pt x="0" y="23956"/>
                  </a:cubicBezTo>
                  <a:lnTo>
                    <a:pt x="0" y="24123"/>
                  </a:lnTo>
                  <a:cubicBezTo>
                    <a:pt x="1893" y="23539"/>
                    <a:pt x="3810" y="22932"/>
                    <a:pt x="5644" y="22158"/>
                  </a:cubicBezTo>
                  <a:cubicBezTo>
                    <a:pt x="11430" y="19729"/>
                    <a:pt x="16597" y="15693"/>
                    <a:pt x="20562" y="10478"/>
                  </a:cubicBezTo>
                  <a:cubicBezTo>
                    <a:pt x="23027" y="7240"/>
                    <a:pt x="24908" y="3704"/>
                    <a:pt x="2619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876925" y="1069600"/>
              <a:ext cx="600075" cy="573025"/>
            </a:xfrm>
            <a:custGeom>
              <a:avLst/>
              <a:gdLst/>
              <a:ahLst/>
              <a:cxnLst/>
              <a:rect l="l" t="t" r="r" b="b"/>
              <a:pathLst>
                <a:path w="24003" h="22921" extrusionOk="0">
                  <a:moveTo>
                    <a:pt x="23836" y="1"/>
                  </a:moveTo>
                  <a:cubicBezTo>
                    <a:pt x="22574" y="3465"/>
                    <a:pt x="20776" y="6787"/>
                    <a:pt x="18467" y="9811"/>
                  </a:cubicBezTo>
                  <a:cubicBezTo>
                    <a:pt x="14514" y="15003"/>
                    <a:pt x="9370" y="19015"/>
                    <a:pt x="3596" y="21432"/>
                  </a:cubicBezTo>
                  <a:cubicBezTo>
                    <a:pt x="2417" y="21920"/>
                    <a:pt x="1214" y="22349"/>
                    <a:pt x="0" y="22754"/>
                  </a:cubicBezTo>
                  <a:lnTo>
                    <a:pt x="0" y="22920"/>
                  </a:lnTo>
                  <a:cubicBezTo>
                    <a:pt x="1226" y="22515"/>
                    <a:pt x="2453" y="22087"/>
                    <a:pt x="3655" y="21575"/>
                  </a:cubicBezTo>
                  <a:cubicBezTo>
                    <a:pt x="9442" y="19146"/>
                    <a:pt x="14609" y="15122"/>
                    <a:pt x="18586" y="9895"/>
                  </a:cubicBezTo>
                  <a:cubicBezTo>
                    <a:pt x="20907" y="6847"/>
                    <a:pt x="22741" y="3489"/>
                    <a:pt x="240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877200" y="1069000"/>
              <a:ext cx="545050" cy="541475"/>
            </a:xfrm>
            <a:custGeom>
              <a:avLst/>
              <a:gdLst/>
              <a:ahLst/>
              <a:cxnLst/>
              <a:rect l="l" t="t" r="r" b="b"/>
              <a:pathLst>
                <a:path w="21802" h="21659" extrusionOk="0">
                  <a:moveTo>
                    <a:pt x="21646" y="1"/>
                  </a:moveTo>
                  <a:cubicBezTo>
                    <a:pt x="20373" y="3287"/>
                    <a:pt x="18646" y="6395"/>
                    <a:pt x="16479" y="9252"/>
                  </a:cubicBezTo>
                  <a:cubicBezTo>
                    <a:pt x="12514" y="14443"/>
                    <a:pt x="7383" y="18468"/>
                    <a:pt x="1608" y="20873"/>
                  </a:cubicBezTo>
                  <a:cubicBezTo>
                    <a:pt x="1072" y="21099"/>
                    <a:pt x="537" y="21301"/>
                    <a:pt x="1" y="21504"/>
                  </a:cubicBezTo>
                  <a:lnTo>
                    <a:pt x="1" y="21658"/>
                  </a:lnTo>
                  <a:cubicBezTo>
                    <a:pt x="572" y="21456"/>
                    <a:pt x="1120" y="21242"/>
                    <a:pt x="1668" y="21004"/>
                  </a:cubicBezTo>
                  <a:cubicBezTo>
                    <a:pt x="7454" y="18575"/>
                    <a:pt x="12622" y="14550"/>
                    <a:pt x="16598" y="9324"/>
                  </a:cubicBezTo>
                  <a:cubicBezTo>
                    <a:pt x="18801" y="6430"/>
                    <a:pt x="20539" y="3299"/>
                    <a:pt x="218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876925" y="1069600"/>
              <a:ext cx="489650" cy="506650"/>
            </a:xfrm>
            <a:custGeom>
              <a:avLst/>
              <a:gdLst/>
              <a:ahLst/>
              <a:cxnLst/>
              <a:rect l="l" t="t" r="r" b="b"/>
              <a:pathLst>
                <a:path w="19586" h="20266" extrusionOk="0">
                  <a:moveTo>
                    <a:pt x="19419" y="1"/>
                  </a:moveTo>
                  <a:cubicBezTo>
                    <a:pt x="18205" y="3049"/>
                    <a:pt x="16550" y="5966"/>
                    <a:pt x="14490" y="8645"/>
                  </a:cubicBezTo>
                  <a:cubicBezTo>
                    <a:pt x="10620" y="13729"/>
                    <a:pt x="5620" y="17682"/>
                    <a:pt x="0" y="20110"/>
                  </a:cubicBezTo>
                  <a:lnTo>
                    <a:pt x="0" y="20265"/>
                  </a:lnTo>
                  <a:cubicBezTo>
                    <a:pt x="5667" y="17824"/>
                    <a:pt x="10716" y="13860"/>
                    <a:pt x="14609" y="8740"/>
                  </a:cubicBezTo>
                  <a:cubicBezTo>
                    <a:pt x="16681" y="6025"/>
                    <a:pt x="18348" y="3073"/>
                    <a:pt x="1958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876925" y="1069900"/>
              <a:ext cx="434300" cy="469125"/>
            </a:xfrm>
            <a:custGeom>
              <a:avLst/>
              <a:gdLst/>
              <a:ahLst/>
              <a:cxnLst/>
              <a:rect l="l" t="t" r="r" b="b"/>
              <a:pathLst>
                <a:path w="17372" h="18765" extrusionOk="0">
                  <a:moveTo>
                    <a:pt x="17205" y="1"/>
                  </a:moveTo>
                  <a:cubicBezTo>
                    <a:pt x="16014" y="2834"/>
                    <a:pt x="14430" y="5537"/>
                    <a:pt x="12513" y="8049"/>
                  </a:cubicBezTo>
                  <a:cubicBezTo>
                    <a:pt x="9108" y="12526"/>
                    <a:pt x="4822" y="16134"/>
                    <a:pt x="0" y="18586"/>
                  </a:cubicBezTo>
                  <a:lnTo>
                    <a:pt x="0" y="18765"/>
                  </a:lnTo>
                  <a:cubicBezTo>
                    <a:pt x="4870" y="16300"/>
                    <a:pt x="9192" y="12669"/>
                    <a:pt x="12633" y="8156"/>
                  </a:cubicBezTo>
                  <a:cubicBezTo>
                    <a:pt x="14573" y="5609"/>
                    <a:pt x="16157" y="2870"/>
                    <a:pt x="173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800000">
            <a:off x="6289241" y="2726525"/>
            <a:ext cx="2854763" cy="2416971"/>
            <a:chOff x="5876925" y="1069000"/>
            <a:chExt cx="1135275" cy="961175"/>
          </a:xfrm>
        </p:grpSpPr>
        <p:sp>
          <p:nvSpPr>
            <p:cNvPr id="154" name="Google Shape;154;p5"/>
            <p:cNvSpPr/>
            <p:nvPr/>
          </p:nvSpPr>
          <p:spPr>
            <a:xfrm>
              <a:off x="5876925" y="1069900"/>
              <a:ext cx="1135275" cy="960275"/>
            </a:xfrm>
            <a:custGeom>
              <a:avLst/>
              <a:gdLst/>
              <a:ahLst/>
              <a:cxnLst/>
              <a:rect l="l" t="t" r="r" b="b"/>
              <a:pathLst>
                <a:path w="45411" h="38411" extrusionOk="0">
                  <a:moveTo>
                    <a:pt x="45244" y="1"/>
                  </a:moveTo>
                  <a:cubicBezTo>
                    <a:pt x="44244" y="5549"/>
                    <a:pt x="41862" y="10907"/>
                    <a:pt x="38291" y="15598"/>
                  </a:cubicBezTo>
                  <a:cubicBezTo>
                    <a:pt x="34338" y="20789"/>
                    <a:pt x="29194" y="24813"/>
                    <a:pt x="23420" y="27218"/>
                  </a:cubicBezTo>
                  <a:cubicBezTo>
                    <a:pt x="21026" y="28230"/>
                    <a:pt x="18479" y="28980"/>
                    <a:pt x="16014" y="29707"/>
                  </a:cubicBezTo>
                  <a:cubicBezTo>
                    <a:pt x="13585" y="30421"/>
                    <a:pt x="11073" y="31183"/>
                    <a:pt x="8703" y="32159"/>
                  </a:cubicBezTo>
                  <a:cubicBezTo>
                    <a:pt x="6322" y="33148"/>
                    <a:pt x="2631" y="35053"/>
                    <a:pt x="0" y="38172"/>
                  </a:cubicBezTo>
                  <a:lnTo>
                    <a:pt x="0" y="38410"/>
                  </a:lnTo>
                  <a:cubicBezTo>
                    <a:pt x="2619" y="35231"/>
                    <a:pt x="6358" y="33290"/>
                    <a:pt x="8763" y="32314"/>
                  </a:cubicBezTo>
                  <a:cubicBezTo>
                    <a:pt x="11132" y="31326"/>
                    <a:pt x="13645" y="30588"/>
                    <a:pt x="16062" y="29873"/>
                  </a:cubicBezTo>
                  <a:cubicBezTo>
                    <a:pt x="18526" y="29147"/>
                    <a:pt x="21074" y="28385"/>
                    <a:pt x="23479" y="27373"/>
                  </a:cubicBezTo>
                  <a:cubicBezTo>
                    <a:pt x="29277" y="24944"/>
                    <a:pt x="34433" y="20908"/>
                    <a:pt x="38410" y="15693"/>
                  </a:cubicBezTo>
                  <a:cubicBezTo>
                    <a:pt x="41993" y="10966"/>
                    <a:pt x="44398" y="5585"/>
                    <a:pt x="454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5877200" y="1069600"/>
              <a:ext cx="1082900" cy="895375"/>
            </a:xfrm>
            <a:custGeom>
              <a:avLst/>
              <a:gdLst/>
              <a:ahLst/>
              <a:cxnLst/>
              <a:rect l="l" t="t" r="r" b="b"/>
              <a:pathLst>
                <a:path w="43316" h="35815" extrusionOk="0">
                  <a:moveTo>
                    <a:pt x="43149" y="1"/>
                  </a:moveTo>
                  <a:cubicBezTo>
                    <a:pt x="42090" y="5359"/>
                    <a:pt x="39744" y="10502"/>
                    <a:pt x="36303" y="15026"/>
                  </a:cubicBezTo>
                  <a:cubicBezTo>
                    <a:pt x="32338" y="20229"/>
                    <a:pt x="27207" y="24242"/>
                    <a:pt x="21432" y="26659"/>
                  </a:cubicBezTo>
                  <a:cubicBezTo>
                    <a:pt x="19039" y="27671"/>
                    <a:pt x="16491" y="28409"/>
                    <a:pt x="14026" y="29135"/>
                  </a:cubicBezTo>
                  <a:cubicBezTo>
                    <a:pt x="11598" y="29850"/>
                    <a:pt x="9085" y="30612"/>
                    <a:pt x="6716" y="31600"/>
                  </a:cubicBezTo>
                  <a:cubicBezTo>
                    <a:pt x="4882" y="32350"/>
                    <a:pt x="2299" y="33648"/>
                    <a:pt x="1" y="35612"/>
                  </a:cubicBezTo>
                  <a:lnTo>
                    <a:pt x="1" y="35815"/>
                  </a:lnTo>
                  <a:cubicBezTo>
                    <a:pt x="2311" y="33814"/>
                    <a:pt x="4942" y="32505"/>
                    <a:pt x="6776" y="31743"/>
                  </a:cubicBezTo>
                  <a:cubicBezTo>
                    <a:pt x="9145" y="30755"/>
                    <a:pt x="11657" y="30016"/>
                    <a:pt x="14062" y="29302"/>
                  </a:cubicBezTo>
                  <a:cubicBezTo>
                    <a:pt x="16539" y="28576"/>
                    <a:pt x="19087" y="27814"/>
                    <a:pt x="21492" y="26802"/>
                  </a:cubicBezTo>
                  <a:cubicBezTo>
                    <a:pt x="27278" y="24373"/>
                    <a:pt x="32445" y="20349"/>
                    <a:pt x="36422" y="15122"/>
                  </a:cubicBezTo>
                  <a:cubicBezTo>
                    <a:pt x="39887" y="10562"/>
                    <a:pt x="42244" y="5382"/>
                    <a:pt x="433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5877200" y="1069000"/>
              <a:ext cx="1029925" cy="843300"/>
            </a:xfrm>
            <a:custGeom>
              <a:avLst/>
              <a:gdLst/>
              <a:ahLst/>
              <a:cxnLst/>
              <a:rect l="l" t="t" r="r" b="b"/>
              <a:pathLst>
                <a:path w="41197" h="33732" extrusionOk="0">
                  <a:moveTo>
                    <a:pt x="41030" y="1"/>
                  </a:moveTo>
                  <a:cubicBezTo>
                    <a:pt x="39934" y="5168"/>
                    <a:pt x="37625" y="10109"/>
                    <a:pt x="34327" y="14479"/>
                  </a:cubicBezTo>
                  <a:cubicBezTo>
                    <a:pt x="30362" y="19670"/>
                    <a:pt x="25230" y="23682"/>
                    <a:pt x="19456" y="26099"/>
                  </a:cubicBezTo>
                  <a:cubicBezTo>
                    <a:pt x="17063" y="27111"/>
                    <a:pt x="14515" y="27850"/>
                    <a:pt x="12038" y="28588"/>
                  </a:cubicBezTo>
                  <a:cubicBezTo>
                    <a:pt x="9621" y="29290"/>
                    <a:pt x="7097" y="30052"/>
                    <a:pt x="4740" y="31040"/>
                  </a:cubicBezTo>
                  <a:cubicBezTo>
                    <a:pt x="3430" y="31588"/>
                    <a:pt x="1715" y="32410"/>
                    <a:pt x="1" y="33553"/>
                  </a:cubicBezTo>
                  <a:lnTo>
                    <a:pt x="1" y="33731"/>
                  </a:lnTo>
                  <a:cubicBezTo>
                    <a:pt x="1727" y="32553"/>
                    <a:pt x="3466" y="31719"/>
                    <a:pt x="4799" y="31171"/>
                  </a:cubicBezTo>
                  <a:cubicBezTo>
                    <a:pt x="7157" y="30183"/>
                    <a:pt x="9681" y="29445"/>
                    <a:pt x="12086" y="28731"/>
                  </a:cubicBezTo>
                  <a:cubicBezTo>
                    <a:pt x="14562" y="28004"/>
                    <a:pt x="17098" y="27242"/>
                    <a:pt x="19515" y="26230"/>
                  </a:cubicBezTo>
                  <a:cubicBezTo>
                    <a:pt x="25302" y="23801"/>
                    <a:pt x="30469" y="19765"/>
                    <a:pt x="34446" y="14550"/>
                  </a:cubicBezTo>
                  <a:cubicBezTo>
                    <a:pt x="37779" y="10157"/>
                    <a:pt x="40077" y="5180"/>
                    <a:pt x="4119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5876925" y="1069600"/>
              <a:ext cx="977525" cy="798350"/>
            </a:xfrm>
            <a:custGeom>
              <a:avLst/>
              <a:gdLst/>
              <a:ahLst/>
              <a:cxnLst/>
              <a:rect l="l" t="t" r="r" b="b"/>
              <a:pathLst>
                <a:path w="39101" h="31934" extrusionOk="0">
                  <a:moveTo>
                    <a:pt x="38933" y="1"/>
                  </a:moveTo>
                  <a:cubicBezTo>
                    <a:pt x="37790" y="4942"/>
                    <a:pt x="35540" y="9669"/>
                    <a:pt x="32337" y="13872"/>
                  </a:cubicBezTo>
                  <a:cubicBezTo>
                    <a:pt x="28385" y="19063"/>
                    <a:pt x="23241" y="23087"/>
                    <a:pt x="17466" y="25492"/>
                  </a:cubicBezTo>
                  <a:cubicBezTo>
                    <a:pt x="15073" y="26504"/>
                    <a:pt x="12525" y="27254"/>
                    <a:pt x="10061" y="27980"/>
                  </a:cubicBezTo>
                  <a:cubicBezTo>
                    <a:pt x="7632" y="28695"/>
                    <a:pt x="5120" y="29445"/>
                    <a:pt x="2750" y="30433"/>
                  </a:cubicBezTo>
                  <a:cubicBezTo>
                    <a:pt x="1953" y="30755"/>
                    <a:pt x="1012" y="31207"/>
                    <a:pt x="0" y="31755"/>
                  </a:cubicBezTo>
                  <a:lnTo>
                    <a:pt x="0" y="31933"/>
                  </a:lnTo>
                  <a:cubicBezTo>
                    <a:pt x="1024" y="31374"/>
                    <a:pt x="1988" y="30921"/>
                    <a:pt x="2810" y="30576"/>
                  </a:cubicBezTo>
                  <a:cubicBezTo>
                    <a:pt x="5179" y="29600"/>
                    <a:pt x="7691" y="28850"/>
                    <a:pt x="10108" y="28135"/>
                  </a:cubicBezTo>
                  <a:cubicBezTo>
                    <a:pt x="12573" y="27409"/>
                    <a:pt x="15121" y="26647"/>
                    <a:pt x="17526" y="25635"/>
                  </a:cubicBezTo>
                  <a:cubicBezTo>
                    <a:pt x="23324" y="23218"/>
                    <a:pt x="28480" y="19182"/>
                    <a:pt x="32456" y="13955"/>
                  </a:cubicBezTo>
                  <a:cubicBezTo>
                    <a:pt x="35671" y="9728"/>
                    <a:pt x="37933" y="4966"/>
                    <a:pt x="3910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876925" y="1069300"/>
              <a:ext cx="924225" cy="759050"/>
            </a:xfrm>
            <a:custGeom>
              <a:avLst/>
              <a:gdLst/>
              <a:ahLst/>
              <a:cxnLst/>
              <a:rect l="l" t="t" r="r" b="b"/>
              <a:pathLst>
                <a:path w="36969" h="30362" extrusionOk="0">
                  <a:moveTo>
                    <a:pt x="36802" y="1"/>
                  </a:moveTo>
                  <a:cubicBezTo>
                    <a:pt x="35612" y="4740"/>
                    <a:pt x="33421" y="9264"/>
                    <a:pt x="30361" y="13300"/>
                  </a:cubicBezTo>
                  <a:cubicBezTo>
                    <a:pt x="26396" y="18491"/>
                    <a:pt x="21265" y="22516"/>
                    <a:pt x="15490" y="24921"/>
                  </a:cubicBezTo>
                  <a:cubicBezTo>
                    <a:pt x="13085" y="25933"/>
                    <a:pt x="10549" y="26683"/>
                    <a:pt x="8084" y="27409"/>
                  </a:cubicBezTo>
                  <a:cubicBezTo>
                    <a:pt x="5655" y="28123"/>
                    <a:pt x="3143" y="28885"/>
                    <a:pt x="774" y="29862"/>
                  </a:cubicBezTo>
                  <a:cubicBezTo>
                    <a:pt x="536" y="29969"/>
                    <a:pt x="262" y="30076"/>
                    <a:pt x="0" y="30195"/>
                  </a:cubicBezTo>
                  <a:lnTo>
                    <a:pt x="0" y="30362"/>
                  </a:lnTo>
                  <a:cubicBezTo>
                    <a:pt x="286" y="30219"/>
                    <a:pt x="560" y="30100"/>
                    <a:pt x="833" y="30005"/>
                  </a:cubicBezTo>
                  <a:cubicBezTo>
                    <a:pt x="3203" y="29016"/>
                    <a:pt x="5715" y="28278"/>
                    <a:pt x="8120" y="27564"/>
                  </a:cubicBezTo>
                  <a:cubicBezTo>
                    <a:pt x="10597" y="26826"/>
                    <a:pt x="13145" y="26075"/>
                    <a:pt x="15550" y="25063"/>
                  </a:cubicBezTo>
                  <a:cubicBezTo>
                    <a:pt x="21336" y="22635"/>
                    <a:pt x="26503" y="18598"/>
                    <a:pt x="30480" y="13372"/>
                  </a:cubicBezTo>
                  <a:cubicBezTo>
                    <a:pt x="33564" y="9312"/>
                    <a:pt x="35766" y="4763"/>
                    <a:pt x="3696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876925" y="1069000"/>
              <a:ext cx="870950" cy="724525"/>
            </a:xfrm>
            <a:custGeom>
              <a:avLst/>
              <a:gdLst/>
              <a:ahLst/>
              <a:cxnLst/>
              <a:rect l="l" t="t" r="r" b="b"/>
              <a:pathLst>
                <a:path w="34838" h="28981" extrusionOk="0">
                  <a:moveTo>
                    <a:pt x="34671" y="1"/>
                  </a:moveTo>
                  <a:cubicBezTo>
                    <a:pt x="33457" y="4549"/>
                    <a:pt x="31325" y="8859"/>
                    <a:pt x="28385" y="12729"/>
                  </a:cubicBezTo>
                  <a:cubicBezTo>
                    <a:pt x="24420" y="17932"/>
                    <a:pt x="19288" y="21944"/>
                    <a:pt x="13514" y="24361"/>
                  </a:cubicBezTo>
                  <a:cubicBezTo>
                    <a:pt x="11120" y="25373"/>
                    <a:pt x="8573" y="26111"/>
                    <a:pt x="6096" y="26838"/>
                  </a:cubicBezTo>
                  <a:cubicBezTo>
                    <a:pt x="4072" y="27433"/>
                    <a:pt x="2012" y="28064"/>
                    <a:pt x="0" y="28826"/>
                  </a:cubicBezTo>
                  <a:lnTo>
                    <a:pt x="0" y="28981"/>
                  </a:lnTo>
                  <a:cubicBezTo>
                    <a:pt x="2024" y="28231"/>
                    <a:pt x="4108" y="27600"/>
                    <a:pt x="6144" y="26992"/>
                  </a:cubicBezTo>
                  <a:cubicBezTo>
                    <a:pt x="8620" y="26266"/>
                    <a:pt x="11156" y="25504"/>
                    <a:pt x="13573" y="24492"/>
                  </a:cubicBezTo>
                  <a:cubicBezTo>
                    <a:pt x="19360" y="22063"/>
                    <a:pt x="24527" y="18027"/>
                    <a:pt x="28504" y="12800"/>
                  </a:cubicBezTo>
                  <a:cubicBezTo>
                    <a:pt x="31456" y="8919"/>
                    <a:pt x="33623" y="4561"/>
                    <a:pt x="3483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876925" y="1069000"/>
              <a:ext cx="817375" cy="692675"/>
            </a:xfrm>
            <a:custGeom>
              <a:avLst/>
              <a:gdLst/>
              <a:ahLst/>
              <a:cxnLst/>
              <a:rect l="l" t="t" r="r" b="b"/>
              <a:pathLst>
                <a:path w="32695" h="27707" extrusionOk="0">
                  <a:moveTo>
                    <a:pt x="32528" y="1"/>
                  </a:moveTo>
                  <a:cubicBezTo>
                    <a:pt x="31278" y="4335"/>
                    <a:pt x="29218" y="8442"/>
                    <a:pt x="26396" y="12157"/>
                  </a:cubicBezTo>
                  <a:cubicBezTo>
                    <a:pt x="22443" y="17348"/>
                    <a:pt x="17312" y="21361"/>
                    <a:pt x="11537" y="23778"/>
                  </a:cubicBezTo>
                  <a:cubicBezTo>
                    <a:pt x="9132" y="24790"/>
                    <a:pt x="6596" y="25528"/>
                    <a:pt x="4120" y="26266"/>
                  </a:cubicBezTo>
                  <a:cubicBezTo>
                    <a:pt x="2762" y="26659"/>
                    <a:pt x="1381" y="27076"/>
                    <a:pt x="0" y="27540"/>
                  </a:cubicBezTo>
                  <a:lnTo>
                    <a:pt x="0" y="27707"/>
                  </a:lnTo>
                  <a:cubicBezTo>
                    <a:pt x="1381" y="27242"/>
                    <a:pt x="2786" y="26826"/>
                    <a:pt x="4167" y="26409"/>
                  </a:cubicBezTo>
                  <a:cubicBezTo>
                    <a:pt x="6632" y="25683"/>
                    <a:pt x="9180" y="24921"/>
                    <a:pt x="11597" y="23909"/>
                  </a:cubicBezTo>
                  <a:cubicBezTo>
                    <a:pt x="17383" y="21480"/>
                    <a:pt x="22550" y="17444"/>
                    <a:pt x="26515" y="12229"/>
                  </a:cubicBezTo>
                  <a:cubicBezTo>
                    <a:pt x="29349" y="8502"/>
                    <a:pt x="31444" y="4347"/>
                    <a:pt x="3269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5876925" y="1069000"/>
              <a:ext cx="763500" cy="662025"/>
            </a:xfrm>
            <a:custGeom>
              <a:avLst/>
              <a:gdLst/>
              <a:ahLst/>
              <a:cxnLst/>
              <a:rect l="l" t="t" r="r" b="b"/>
              <a:pathLst>
                <a:path w="30540" h="26481" extrusionOk="0">
                  <a:moveTo>
                    <a:pt x="30373" y="1"/>
                  </a:moveTo>
                  <a:cubicBezTo>
                    <a:pt x="29123" y="4132"/>
                    <a:pt x="27099" y="8050"/>
                    <a:pt x="24420" y="11574"/>
                  </a:cubicBezTo>
                  <a:cubicBezTo>
                    <a:pt x="20467" y="16765"/>
                    <a:pt x="15323" y="20789"/>
                    <a:pt x="9549" y="23194"/>
                  </a:cubicBezTo>
                  <a:cubicBezTo>
                    <a:pt x="7156" y="24206"/>
                    <a:pt x="4608" y="24956"/>
                    <a:pt x="2143" y="25683"/>
                  </a:cubicBezTo>
                  <a:cubicBezTo>
                    <a:pt x="1441" y="25885"/>
                    <a:pt x="726" y="26099"/>
                    <a:pt x="0" y="26326"/>
                  </a:cubicBezTo>
                  <a:lnTo>
                    <a:pt x="0" y="26480"/>
                  </a:lnTo>
                  <a:cubicBezTo>
                    <a:pt x="726" y="26266"/>
                    <a:pt x="1453" y="26040"/>
                    <a:pt x="2167" y="25826"/>
                  </a:cubicBezTo>
                  <a:cubicBezTo>
                    <a:pt x="4643" y="25099"/>
                    <a:pt x="7179" y="24337"/>
                    <a:pt x="9596" y="23325"/>
                  </a:cubicBezTo>
                  <a:cubicBezTo>
                    <a:pt x="15383" y="20896"/>
                    <a:pt x="20550" y="16872"/>
                    <a:pt x="24527" y="11645"/>
                  </a:cubicBezTo>
                  <a:cubicBezTo>
                    <a:pt x="27230" y="8085"/>
                    <a:pt x="29254" y="4144"/>
                    <a:pt x="3054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5876925" y="1069000"/>
              <a:ext cx="709025" cy="632850"/>
            </a:xfrm>
            <a:custGeom>
              <a:avLst/>
              <a:gdLst/>
              <a:ahLst/>
              <a:cxnLst/>
              <a:rect l="l" t="t" r="r" b="b"/>
              <a:pathLst>
                <a:path w="28361" h="25314" extrusionOk="0">
                  <a:moveTo>
                    <a:pt x="28206" y="1"/>
                  </a:moveTo>
                  <a:cubicBezTo>
                    <a:pt x="26932" y="3906"/>
                    <a:pt x="24991" y="7633"/>
                    <a:pt x="22431" y="10990"/>
                  </a:cubicBezTo>
                  <a:cubicBezTo>
                    <a:pt x="18467" y="16182"/>
                    <a:pt x="13335" y="20206"/>
                    <a:pt x="7560" y="22611"/>
                  </a:cubicBezTo>
                  <a:cubicBezTo>
                    <a:pt x="5167" y="23623"/>
                    <a:pt x="2619" y="24373"/>
                    <a:pt x="143" y="25099"/>
                  </a:cubicBezTo>
                  <a:cubicBezTo>
                    <a:pt x="107" y="25111"/>
                    <a:pt x="48" y="25123"/>
                    <a:pt x="0" y="25147"/>
                  </a:cubicBezTo>
                  <a:lnTo>
                    <a:pt x="0" y="25314"/>
                  </a:lnTo>
                  <a:cubicBezTo>
                    <a:pt x="60" y="25290"/>
                    <a:pt x="131" y="25266"/>
                    <a:pt x="191" y="25242"/>
                  </a:cubicBezTo>
                  <a:cubicBezTo>
                    <a:pt x="2667" y="24516"/>
                    <a:pt x="5203" y="23754"/>
                    <a:pt x="7620" y="22742"/>
                  </a:cubicBezTo>
                  <a:cubicBezTo>
                    <a:pt x="13406" y="20325"/>
                    <a:pt x="18574" y="16289"/>
                    <a:pt x="22550" y="11062"/>
                  </a:cubicBezTo>
                  <a:cubicBezTo>
                    <a:pt x="25122" y="7669"/>
                    <a:pt x="27087" y="3918"/>
                    <a:pt x="2836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5876925" y="1069600"/>
              <a:ext cx="654850" cy="603075"/>
            </a:xfrm>
            <a:custGeom>
              <a:avLst/>
              <a:gdLst/>
              <a:ahLst/>
              <a:cxnLst/>
              <a:rect l="l" t="t" r="r" b="b"/>
              <a:pathLst>
                <a:path w="26194" h="24123" extrusionOk="0">
                  <a:moveTo>
                    <a:pt x="26027" y="1"/>
                  </a:moveTo>
                  <a:cubicBezTo>
                    <a:pt x="24765" y="3680"/>
                    <a:pt x="22884" y="7192"/>
                    <a:pt x="20443" y="10383"/>
                  </a:cubicBezTo>
                  <a:cubicBezTo>
                    <a:pt x="16490" y="15586"/>
                    <a:pt x="11359" y="19598"/>
                    <a:pt x="5584" y="22015"/>
                  </a:cubicBezTo>
                  <a:cubicBezTo>
                    <a:pt x="3762" y="22765"/>
                    <a:pt x="1869" y="23373"/>
                    <a:pt x="0" y="23956"/>
                  </a:cubicBezTo>
                  <a:lnTo>
                    <a:pt x="0" y="24123"/>
                  </a:lnTo>
                  <a:cubicBezTo>
                    <a:pt x="1893" y="23539"/>
                    <a:pt x="3810" y="22932"/>
                    <a:pt x="5644" y="22158"/>
                  </a:cubicBezTo>
                  <a:cubicBezTo>
                    <a:pt x="11430" y="19729"/>
                    <a:pt x="16597" y="15693"/>
                    <a:pt x="20562" y="10478"/>
                  </a:cubicBezTo>
                  <a:cubicBezTo>
                    <a:pt x="23027" y="7240"/>
                    <a:pt x="24908" y="3704"/>
                    <a:pt x="2619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5876925" y="1069600"/>
              <a:ext cx="600075" cy="573025"/>
            </a:xfrm>
            <a:custGeom>
              <a:avLst/>
              <a:gdLst/>
              <a:ahLst/>
              <a:cxnLst/>
              <a:rect l="l" t="t" r="r" b="b"/>
              <a:pathLst>
                <a:path w="24003" h="22921" extrusionOk="0">
                  <a:moveTo>
                    <a:pt x="23836" y="1"/>
                  </a:moveTo>
                  <a:cubicBezTo>
                    <a:pt x="22574" y="3465"/>
                    <a:pt x="20776" y="6787"/>
                    <a:pt x="18467" y="9811"/>
                  </a:cubicBezTo>
                  <a:cubicBezTo>
                    <a:pt x="14514" y="15003"/>
                    <a:pt x="9370" y="19015"/>
                    <a:pt x="3596" y="21432"/>
                  </a:cubicBezTo>
                  <a:cubicBezTo>
                    <a:pt x="2417" y="21920"/>
                    <a:pt x="1214" y="22349"/>
                    <a:pt x="0" y="22754"/>
                  </a:cubicBezTo>
                  <a:lnTo>
                    <a:pt x="0" y="22920"/>
                  </a:lnTo>
                  <a:cubicBezTo>
                    <a:pt x="1226" y="22515"/>
                    <a:pt x="2453" y="22087"/>
                    <a:pt x="3655" y="21575"/>
                  </a:cubicBezTo>
                  <a:cubicBezTo>
                    <a:pt x="9442" y="19146"/>
                    <a:pt x="14609" y="15122"/>
                    <a:pt x="18586" y="9895"/>
                  </a:cubicBezTo>
                  <a:cubicBezTo>
                    <a:pt x="20907" y="6847"/>
                    <a:pt x="22741" y="3489"/>
                    <a:pt x="240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877200" y="1069000"/>
              <a:ext cx="545050" cy="541475"/>
            </a:xfrm>
            <a:custGeom>
              <a:avLst/>
              <a:gdLst/>
              <a:ahLst/>
              <a:cxnLst/>
              <a:rect l="l" t="t" r="r" b="b"/>
              <a:pathLst>
                <a:path w="21802" h="21659" extrusionOk="0">
                  <a:moveTo>
                    <a:pt x="21646" y="1"/>
                  </a:moveTo>
                  <a:cubicBezTo>
                    <a:pt x="20373" y="3287"/>
                    <a:pt x="18646" y="6395"/>
                    <a:pt x="16479" y="9252"/>
                  </a:cubicBezTo>
                  <a:cubicBezTo>
                    <a:pt x="12514" y="14443"/>
                    <a:pt x="7383" y="18468"/>
                    <a:pt x="1608" y="20873"/>
                  </a:cubicBezTo>
                  <a:cubicBezTo>
                    <a:pt x="1072" y="21099"/>
                    <a:pt x="537" y="21301"/>
                    <a:pt x="1" y="21504"/>
                  </a:cubicBezTo>
                  <a:lnTo>
                    <a:pt x="1" y="21658"/>
                  </a:lnTo>
                  <a:cubicBezTo>
                    <a:pt x="572" y="21456"/>
                    <a:pt x="1120" y="21242"/>
                    <a:pt x="1668" y="21004"/>
                  </a:cubicBezTo>
                  <a:cubicBezTo>
                    <a:pt x="7454" y="18575"/>
                    <a:pt x="12622" y="14550"/>
                    <a:pt x="16598" y="9324"/>
                  </a:cubicBezTo>
                  <a:cubicBezTo>
                    <a:pt x="18801" y="6430"/>
                    <a:pt x="20539" y="3299"/>
                    <a:pt x="218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5876925" y="1069600"/>
              <a:ext cx="489650" cy="506650"/>
            </a:xfrm>
            <a:custGeom>
              <a:avLst/>
              <a:gdLst/>
              <a:ahLst/>
              <a:cxnLst/>
              <a:rect l="l" t="t" r="r" b="b"/>
              <a:pathLst>
                <a:path w="19586" h="20266" extrusionOk="0">
                  <a:moveTo>
                    <a:pt x="19419" y="1"/>
                  </a:moveTo>
                  <a:cubicBezTo>
                    <a:pt x="18205" y="3049"/>
                    <a:pt x="16550" y="5966"/>
                    <a:pt x="14490" y="8645"/>
                  </a:cubicBezTo>
                  <a:cubicBezTo>
                    <a:pt x="10620" y="13729"/>
                    <a:pt x="5620" y="17682"/>
                    <a:pt x="0" y="20110"/>
                  </a:cubicBezTo>
                  <a:lnTo>
                    <a:pt x="0" y="20265"/>
                  </a:lnTo>
                  <a:cubicBezTo>
                    <a:pt x="5667" y="17824"/>
                    <a:pt x="10716" y="13860"/>
                    <a:pt x="14609" y="8740"/>
                  </a:cubicBezTo>
                  <a:cubicBezTo>
                    <a:pt x="16681" y="6025"/>
                    <a:pt x="18348" y="3073"/>
                    <a:pt x="1958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5876925" y="1069900"/>
              <a:ext cx="434300" cy="469125"/>
            </a:xfrm>
            <a:custGeom>
              <a:avLst/>
              <a:gdLst/>
              <a:ahLst/>
              <a:cxnLst/>
              <a:rect l="l" t="t" r="r" b="b"/>
              <a:pathLst>
                <a:path w="17372" h="18765" extrusionOk="0">
                  <a:moveTo>
                    <a:pt x="17205" y="1"/>
                  </a:moveTo>
                  <a:cubicBezTo>
                    <a:pt x="16014" y="2834"/>
                    <a:pt x="14430" y="5537"/>
                    <a:pt x="12513" y="8049"/>
                  </a:cubicBezTo>
                  <a:cubicBezTo>
                    <a:pt x="9108" y="12526"/>
                    <a:pt x="4822" y="16134"/>
                    <a:pt x="0" y="18586"/>
                  </a:cubicBezTo>
                  <a:lnTo>
                    <a:pt x="0" y="18765"/>
                  </a:lnTo>
                  <a:cubicBezTo>
                    <a:pt x="4870" y="16300"/>
                    <a:pt x="9192" y="12669"/>
                    <a:pt x="12633" y="8156"/>
                  </a:cubicBezTo>
                  <a:cubicBezTo>
                    <a:pt x="14573" y="5609"/>
                    <a:pt x="16157" y="2870"/>
                    <a:pt x="173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 name="Google Shape;169;p5"/>
          <p:cNvSpPr txBox="1">
            <a:spLocks noGrp="1"/>
          </p:cNvSpPr>
          <p:nvPr>
            <p:ph type="title" idx="2"/>
          </p:nvPr>
        </p:nvSpPr>
        <p:spPr>
          <a:xfrm>
            <a:off x="1596600" y="2832675"/>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5"/>
          <p:cNvSpPr txBox="1">
            <a:spLocks noGrp="1"/>
          </p:cNvSpPr>
          <p:nvPr>
            <p:ph type="title" idx="3"/>
          </p:nvPr>
        </p:nvSpPr>
        <p:spPr>
          <a:xfrm>
            <a:off x="4873197" y="2832684"/>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5"/>
          <p:cNvSpPr txBox="1">
            <a:spLocks noGrp="1"/>
          </p:cNvSpPr>
          <p:nvPr>
            <p:ph type="subTitle" idx="1"/>
          </p:nvPr>
        </p:nvSpPr>
        <p:spPr>
          <a:xfrm>
            <a:off x="4873200" y="3320313"/>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2" name="Google Shape;172;p5"/>
          <p:cNvSpPr txBox="1">
            <a:spLocks noGrp="1"/>
          </p:cNvSpPr>
          <p:nvPr>
            <p:ph type="subTitle" idx="4"/>
          </p:nvPr>
        </p:nvSpPr>
        <p:spPr>
          <a:xfrm>
            <a:off x="1596600" y="3320317"/>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46"/>
        <p:cNvGrpSpPr/>
        <p:nvPr/>
      </p:nvGrpSpPr>
      <p:grpSpPr>
        <a:xfrm>
          <a:off x="0" y="0"/>
          <a:ext cx="0" cy="0"/>
          <a:chOff x="0" y="0"/>
          <a:chExt cx="0" cy="0"/>
        </a:xfrm>
      </p:grpSpPr>
      <p:grpSp>
        <p:nvGrpSpPr>
          <p:cNvPr id="1747" name="Google Shape;1747;p41"/>
          <p:cNvGrpSpPr/>
          <p:nvPr/>
        </p:nvGrpSpPr>
        <p:grpSpPr>
          <a:xfrm flipH="1">
            <a:off x="-11397" y="3441608"/>
            <a:ext cx="2140568" cy="1701902"/>
            <a:chOff x="5005075" y="2239400"/>
            <a:chExt cx="749525" cy="595925"/>
          </a:xfrm>
        </p:grpSpPr>
        <p:sp>
          <p:nvSpPr>
            <p:cNvPr id="1748" name="Google Shape;1748;p41"/>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2" name="Google Shape;1762;p41"/>
          <p:cNvSpPr/>
          <p:nvPr/>
        </p:nvSpPr>
        <p:spPr>
          <a:xfrm>
            <a:off x="719850" y="3163520"/>
            <a:ext cx="2272200" cy="102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3435900" y="3163520"/>
            <a:ext cx="2272200" cy="102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6151800" y="3163520"/>
            <a:ext cx="2272200" cy="102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1014300" y="1332338"/>
            <a:ext cx="1701900" cy="17019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3721050" y="1332338"/>
            <a:ext cx="1701900" cy="17019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6427800" y="1332338"/>
            <a:ext cx="1701900" cy="17019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8" name="Google Shape;1768;p41"/>
          <p:cNvGrpSpPr/>
          <p:nvPr/>
        </p:nvGrpSpPr>
        <p:grpSpPr>
          <a:xfrm rot="-5400000">
            <a:off x="6764145" y="14501"/>
            <a:ext cx="2394066" cy="2365402"/>
            <a:chOff x="3884100" y="2447750"/>
            <a:chExt cx="843575" cy="833475"/>
          </a:xfrm>
        </p:grpSpPr>
        <p:sp>
          <p:nvSpPr>
            <p:cNvPr id="1769" name="Google Shape;1769;p4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1"/>
          <p:cNvGrpSpPr/>
          <p:nvPr/>
        </p:nvGrpSpPr>
        <p:grpSpPr>
          <a:xfrm rot="5400000" flipH="1">
            <a:off x="-14205" y="14501"/>
            <a:ext cx="2394066" cy="2365402"/>
            <a:chOff x="3884100" y="2447750"/>
            <a:chExt cx="843575" cy="833475"/>
          </a:xfrm>
        </p:grpSpPr>
        <p:sp>
          <p:nvSpPr>
            <p:cNvPr id="1790" name="Google Shape;1790;p4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41"/>
          <p:cNvGrpSpPr/>
          <p:nvPr/>
        </p:nvGrpSpPr>
        <p:grpSpPr>
          <a:xfrm>
            <a:off x="7014828" y="3441608"/>
            <a:ext cx="2140568" cy="1701902"/>
            <a:chOff x="5005075" y="2239400"/>
            <a:chExt cx="749525" cy="595925"/>
          </a:xfrm>
        </p:grpSpPr>
        <p:sp>
          <p:nvSpPr>
            <p:cNvPr id="1811" name="Google Shape;1811;p41"/>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5" name="Google Shape;18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26" name="Google Shape;1826;p41"/>
          <p:cNvSpPr txBox="1">
            <a:spLocks noGrp="1"/>
          </p:cNvSpPr>
          <p:nvPr>
            <p:ph type="title" idx="2"/>
          </p:nvPr>
        </p:nvSpPr>
        <p:spPr>
          <a:xfrm>
            <a:off x="738300" y="3163525"/>
            <a:ext cx="225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7" name="Google Shape;1827;p41"/>
          <p:cNvSpPr txBox="1">
            <a:spLocks noGrp="1"/>
          </p:cNvSpPr>
          <p:nvPr>
            <p:ph type="subTitle" idx="1"/>
          </p:nvPr>
        </p:nvSpPr>
        <p:spPr>
          <a:xfrm>
            <a:off x="738300" y="3573977"/>
            <a:ext cx="22539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28" name="Google Shape;1828;p41"/>
          <p:cNvSpPr txBox="1">
            <a:spLocks noGrp="1"/>
          </p:cNvSpPr>
          <p:nvPr>
            <p:ph type="title" idx="3"/>
          </p:nvPr>
        </p:nvSpPr>
        <p:spPr>
          <a:xfrm>
            <a:off x="3445088" y="3163525"/>
            <a:ext cx="225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9" name="Google Shape;1829;p41"/>
          <p:cNvSpPr txBox="1">
            <a:spLocks noGrp="1"/>
          </p:cNvSpPr>
          <p:nvPr>
            <p:ph type="subTitle" idx="4"/>
          </p:nvPr>
        </p:nvSpPr>
        <p:spPr>
          <a:xfrm>
            <a:off x="3445088" y="3573977"/>
            <a:ext cx="22539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0" name="Google Shape;1830;p41"/>
          <p:cNvSpPr txBox="1">
            <a:spLocks noGrp="1"/>
          </p:cNvSpPr>
          <p:nvPr>
            <p:ph type="title" idx="5"/>
          </p:nvPr>
        </p:nvSpPr>
        <p:spPr>
          <a:xfrm>
            <a:off x="6151950" y="3163525"/>
            <a:ext cx="225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1" name="Google Shape;1831;p41"/>
          <p:cNvSpPr txBox="1">
            <a:spLocks noGrp="1"/>
          </p:cNvSpPr>
          <p:nvPr>
            <p:ph type="subTitle" idx="6"/>
          </p:nvPr>
        </p:nvSpPr>
        <p:spPr>
          <a:xfrm>
            <a:off x="6151951" y="3573977"/>
            <a:ext cx="22539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2">
  <p:cSld name="CUSTOM_30">
    <p:spTree>
      <p:nvGrpSpPr>
        <p:cNvPr id="1" name="Shape 1832"/>
        <p:cNvGrpSpPr/>
        <p:nvPr/>
      </p:nvGrpSpPr>
      <p:grpSpPr>
        <a:xfrm>
          <a:off x="0" y="0"/>
          <a:ext cx="0" cy="0"/>
          <a:chOff x="0" y="0"/>
          <a:chExt cx="0" cy="0"/>
        </a:xfrm>
      </p:grpSpPr>
      <p:grpSp>
        <p:nvGrpSpPr>
          <p:cNvPr id="1833" name="Google Shape;1833;p42"/>
          <p:cNvGrpSpPr/>
          <p:nvPr/>
        </p:nvGrpSpPr>
        <p:grpSpPr>
          <a:xfrm rot="5400000">
            <a:off x="6561538" y="2566414"/>
            <a:ext cx="1412219" cy="3741959"/>
            <a:chOff x="2771175" y="2473050"/>
            <a:chExt cx="613475" cy="1625525"/>
          </a:xfrm>
        </p:grpSpPr>
        <p:sp>
          <p:nvSpPr>
            <p:cNvPr id="1834" name="Google Shape;1834;p42"/>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42"/>
          <p:cNvGrpSpPr/>
          <p:nvPr/>
        </p:nvGrpSpPr>
        <p:grpSpPr>
          <a:xfrm rot="-5400000">
            <a:off x="1164863" y="-1183736"/>
            <a:ext cx="1412219" cy="3741959"/>
            <a:chOff x="2771175" y="2473050"/>
            <a:chExt cx="613475" cy="1625525"/>
          </a:xfrm>
        </p:grpSpPr>
        <p:sp>
          <p:nvSpPr>
            <p:cNvPr id="1850" name="Google Shape;1850;p42"/>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42"/>
          <p:cNvSpPr txBox="1">
            <a:spLocks noGrp="1"/>
          </p:cNvSpPr>
          <p:nvPr>
            <p:ph type="title"/>
          </p:nvPr>
        </p:nvSpPr>
        <p:spPr>
          <a:xfrm>
            <a:off x="2351662" y="3136118"/>
            <a:ext cx="2095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6" name="Google Shape;1866;p42"/>
          <p:cNvSpPr txBox="1">
            <a:spLocks noGrp="1"/>
          </p:cNvSpPr>
          <p:nvPr>
            <p:ph type="subTitle" idx="1"/>
          </p:nvPr>
        </p:nvSpPr>
        <p:spPr>
          <a:xfrm>
            <a:off x="2351662" y="3546569"/>
            <a:ext cx="2095200" cy="6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7" name="Google Shape;1867;p42"/>
          <p:cNvSpPr txBox="1">
            <a:spLocks noGrp="1"/>
          </p:cNvSpPr>
          <p:nvPr>
            <p:ph type="title" idx="2"/>
          </p:nvPr>
        </p:nvSpPr>
        <p:spPr>
          <a:xfrm>
            <a:off x="2351668" y="1365938"/>
            <a:ext cx="2095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8" name="Google Shape;1868;p42"/>
          <p:cNvSpPr txBox="1">
            <a:spLocks noGrp="1"/>
          </p:cNvSpPr>
          <p:nvPr>
            <p:ph type="subTitle" idx="3"/>
          </p:nvPr>
        </p:nvSpPr>
        <p:spPr>
          <a:xfrm>
            <a:off x="2351668" y="1776389"/>
            <a:ext cx="2095200" cy="6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9" name="Google Shape;1869;p42"/>
          <p:cNvSpPr txBox="1">
            <a:spLocks noGrp="1"/>
          </p:cNvSpPr>
          <p:nvPr>
            <p:ph type="title" idx="4"/>
          </p:nvPr>
        </p:nvSpPr>
        <p:spPr>
          <a:xfrm>
            <a:off x="4642462" y="3136118"/>
            <a:ext cx="2095200" cy="52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5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1870" name="Google Shape;1870;p42"/>
          <p:cNvSpPr txBox="1">
            <a:spLocks noGrp="1"/>
          </p:cNvSpPr>
          <p:nvPr>
            <p:ph type="subTitle" idx="5"/>
          </p:nvPr>
        </p:nvSpPr>
        <p:spPr>
          <a:xfrm>
            <a:off x="4642462" y="3546569"/>
            <a:ext cx="2095200" cy="6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71" name="Google Shape;1871;p42"/>
          <p:cNvSpPr txBox="1">
            <a:spLocks noGrp="1"/>
          </p:cNvSpPr>
          <p:nvPr>
            <p:ph type="title" idx="6"/>
          </p:nvPr>
        </p:nvSpPr>
        <p:spPr>
          <a:xfrm>
            <a:off x="4642468" y="1365938"/>
            <a:ext cx="2095200" cy="52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5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1872" name="Google Shape;1872;p42"/>
          <p:cNvSpPr txBox="1">
            <a:spLocks noGrp="1"/>
          </p:cNvSpPr>
          <p:nvPr>
            <p:ph type="subTitle" idx="7"/>
          </p:nvPr>
        </p:nvSpPr>
        <p:spPr>
          <a:xfrm>
            <a:off x="4642468" y="1776389"/>
            <a:ext cx="2095200" cy="6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73" name="Google Shape;1873;p42"/>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1874"/>
        <p:cNvGrpSpPr/>
        <p:nvPr/>
      </p:nvGrpSpPr>
      <p:grpSpPr>
        <a:xfrm>
          <a:off x="0" y="0"/>
          <a:ext cx="0" cy="0"/>
          <a:chOff x="0" y="0"/>
          <a:chExt cx="0" cy="0"/>
        </a:xfrm>
      </p:grpSpPr>
      <p:grpSp>
        <p:nvGrpSpPr>
          <p:cNvPr id="1875" name="Google Shape;1875;p43"/>
          <p:cNvGrpSpPr/>
          <p:nvPr/>
        </p:nvGrpSpPr>
        <p:grpSpPr>
          <a:xfrm rot="5400000">
            <a:off x="-11417" y="3248433"/>
            <a:ext cx="1906480" cy="1883654"/>
            <a:chOff x="3884100" y="2447750"/>
            <a:chExt cx="843575" cy="833475"/>
          </a:xfrm>
        </p:grpSpPr>
        <p:sp>
          <p:nvSpPr>
            <p:cNvPr id="1876" name="Google Shape;1876;p43"/>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3"/>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3"/>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3"/>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3"/>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3"/>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3"/>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3"/>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3"/>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3"/>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3"/>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3"/>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3"/>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3"/>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43"/>
          <p:cNvGrpSpPr/>
          <p:nvPr/>
        </p:nvGrpSpPr>
        <p:grpSpPr>
          <a:xfrm rot="5400000">
            <a:off x="6561538" y="2566414"/>
            <a:ext cx="1412219" cy="3741959"/>
            <a:chOff x="2771175" y="2473050"/>
            <a:chExt cx="613475" cy="1625525"/>
          </a:xfrm>
        </p:grpSpPr>
        <p:sp>
          <p:nvSpPr>
            <p:cNvPr id="1897" name="Google Shape;1897;p4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43"/>
          <p:cNvGrpSpPr/>
          <p:nvPr/>
        </p:nvGrpSpPr>
        <p:grpSpPr>
          <a:xfrm rot="-5400000">
            <a:off x="1164863" y="-1183736"/>
            <a:ext cx="1412219" cy="3741959"/>
            <a:chOff x="2771175" y="2473050"/>
            <a:chExt cx="613475" cy="1625525"/>
          </a:xfrm>
        </p:grpSpPr>
        <p:sp>
          <p:nvSpPr>
            <p:cNvPr id="1913" name="Google Shape;1913;p4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8" name="Google Shape;1928;p43"/>
          <p:cNvSpPr/>
          <p:nvPr/>
        </p:nvSpPr>
        <p:spPr>
          <a:xfrm>
            <a:off x="2043150" y="1618225"/>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6111300" y="1618360"/>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2043150" y="3288650"/>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6111300" y="3288785"/>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719989" y="161810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719989" y="3281875"/>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4788139" y="161825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4788139" y="3282025"/>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6" name="Google Shape;1936;p43"/>
          <p:cNvGrpSpPr/>
          <p:nvPr/>
        </p:nvGrpSpPr>
        <p:grpSpPr>
          <a:xfrm rot="-5400000">
            <a:off x="7235008" y="6008"/>
            <a:ext cx="1906480" cy="1883654"/>
            <a:chOff x="3884100" y="2447750"/>
            <a:chExt cx="843575" cy="833475"/>
          </a:xfrm>
        </p:grpSpPr>
        <p:sp>
          <p:nvSpPr>
            <p:cNvPr id="1937" name="Google Shape;1937;p43"/>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3"/>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3"/>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3"/>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3"/>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3"/>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3"/>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7" name="Google Shape;195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58" name="Google Shape;1958;p43"/>
          <p:cNvSpPr txBox="1">
            <a:spLocks noGrp="1"/>
          </p:cNvSpPr>
          <p:nvPr>
            <p:ph type="title" idx="2"/>
          </p:nvPr>
        </p:nvSpPr>
        <p:spPr>
          <a:xfrm>
            <a:off x="2210388" y="1618250"/>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9" name="Google Shape;1959;p43"/>
          <p:cNvSpPr txBox="1">
            <a:spLocks noGrp="1"/>
          </p:cNvSpPr>
          <p:nvPr>
            <p:ph type="subTitle" idx="1"/>
          </p:nvPr>
        </p:nvSpPr>
        <p:spPr>
          <a:xfrm>
            <a:off x="2210388" y="200830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60" name="Google Shape;1960;p43"/>
          <p:cNvSpPr txBox="1">
            <a:spLocks noGrp="1"/>
          </p:cNvSpPr>
          <p:nvPr>
            <p:ph type="title" idx="3"/>
          </p:nvPr>
        </p:nvSpPr>
        <p:spPr>
          <a:xfrm>
            <a:off x="6278545" y="1618400"/>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1" name="Google Shape;1961;p43"/>
          <p:cNvSpPr txBox="1">
            <a:spLocks noGrp="1"/>
          </p:cNvSpPr>
          <p:nvPr>
            <p:ph type="subTitle" idx="4"/>
          </p:nvPr>
        </p:nvSpPr>
        <p:spPr>
          <a:xfrm>
            <a:off x="6278541" y="20084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62" name="Google Shape;1962;p43"/>
          <p:cNvSpPr txBox="1">
            <a:spLocks noGrp="1"/>
          </p:cNvSpPr>
          <p:nvPr>
            <p:ph type="title" idx="5"/>
          </p:nvPr>
        </p:nvSpPr>
        <p:spPr>
          <a:xfrm>
            <a:off x="2210388" y="3296225"/>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3" name="Google Shape;1963;p43"/>
          <p:cNvSpPr txBox="1">
            <a:spLocks noGrp="1"/>
          </p:cNvSpPr>
          <p:nvPr>
            <p:ph type="subTitle" idx="6"/>
          </p:nvPr>
        </p:nvSpPr>
        <p:spPr>
          <a:xfrm>
            <a:off x="2210388" y="36862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64" name="Google Shape;1964;p43"/>
          <p:cNvSpPr txBox="1">
            <a:spLocks noGrp="1"/>
          </p:cNvSpPr>
          <p:nvPr>
            <p:ph type="title" idx="7"/>
          </p:nvPr>
        </p:nvSpPr>
        <p:spPr>
          <a:xfrm>
            <a:off x="6278545" y="3296375"/>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5" name="Google Shape;1965;p43"/>
          <p:cNvSpPr txBox="1">
            <a:spLocks noGrp="1"/>
          </p:cNvSpPr>
          <p:nvPr>
            <p:ph type="subTitle" idx="8"/>
          </p:nvPr>
        </p:nvSpPr>
        <p:spPr>
          <a:xfrm>
            <a:off x="6278541" y="368642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2">
  <p:cSld name="CUSTOM_20">
    <p:spTree>
      <p:nvGrpSpPr>
        <p:cNvPr id="1" name="Shape 1966"/>
        <p:cNvGrpSpPr/>
        <p:nvPr/>
      </p:nvGrpSpPr>
      <p:grpSpPr>
        <a:xfrm>
          <a:off x="0" y="0"/>
          <a:ext cx="0" cy="0"/>
          <a:chOff x="0" y="0"/>
          <a:chExt cx="0" cy="0"/>
        </a:xfrm>
      </p:grpSpPr>
      <p:grpSp>
        <p:nvGrpSpPr>
          <p:cNvPr id="1967" name="Google Shape;1967;p44"/>
          <p:cNvGrpSpPr/>
          <p:nvPr/>
        </p:nvGrpSpPr>
        <p:grpSpPr>
          <a:xfrm rot="5400000">
            <a:off x="-12101" y="3135153"/>
            <a:ext cx="2020446" cy="1996256"/>
            <a:chOff x="3884100" y="2447750"/>
            <a:chExt cx="843575" cy="833475"/>
          </a:xfrm>
        </p:grpSpPr>
        <p:sp>
          <p:nvSpPr>
            <p:cNvPr id="1968" name="Google Shape;1968;p44"/>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4"/>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4"/>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44"/>
          <p:cNvGrpSpPr/>
          <p:nvPr/>
        </p:nvGrpSpPr>
        <p:grpSpPr>
          <a:xfrm rot="-5400000">
            <a:off x="7135649" y="12103"/>
            <a:ext cx="2020446" cy="1996256"/>
            <a:chOff x="3884100" y="2447750"/>
            <a:chExt cx="843575" cy="833475"/>
          </a:xfrm>
        </p:grpSpPr>
        <p:sp>
          <p:nvSpPr>
            <p:cNvPr id="1989" name="Google Shape;1989;p44"/>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4"/>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4"/>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9" name="Google Shape;2009;p44"/>
          <p:cNvSpPr/>
          <p:nvPr/>
        </p:nvSpPr>
        <p:spPr>
          <a:xfrm>
            <a:off x="5643000" y="1313550"/>
            <a:ext cx="2781000" cy="99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11" name="Google Shape;2011;p44"/>
          <p:cNvSpPr txBox="1">
            <a:spLocks noGrp="1"/>
          </p:cNvSpPr>
          <p:nvPr>
            <p:ph type="title" idx="2"/>
          </p:nvPr>
        </p:nvSpPr>
        <p:spPr>
          <a:xfrm>
            <a:off x="5844111" y="1313599"/>
            <a:ext cx="23787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2" name="Google Shape;2012;p44"/>
          <p:cNvSpPr txBox="1">
            <a:spLocks noGrp="1"/>
          </p:cNvSpPr>
          <p:nvPr>
            <p:ph type="subTitle" idx="1"/>
          </p:nvPr>
        </p:nvSpPr>
        <p:spPr>
          <a:xfrm>
            <a:off x="5844106" y="1676502"/>
            <a:ext cx="2378700" cy="6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3" name="Google Shape;2013;p44"/>
          <p:cNvSpPr/>
          <p:nvPr/>
        </p:nvSpPr>
        <p:spPr>
          <a:xfrm>
            <a:off x="5643000" y="2442375"/>
            <a:ext cx="2781000" cy="99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4"/>
          <p:cNvSpPr txBox="1">
            <a:spLocks noGrp="1"/>
          </p:cNvSpPr>
          <p:nvPr>
            <p:ph type="title" idx="3"/>
          </p:nvPr>
        </p:nvSpPr>
        <p:spPr>
          <a:xfrm>
            <a:off x="5844111" y="2442412"/>
            <a:ext cx="2378700" cy="491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5" name="Google Shape;2015;p44"/>
          <p:cNvSpPr txBox="1">
            <a:spLocks noGrp="1"/>
          </p:cNvSpPr>
          <p:nvPr>
            <p:ph type="subTitle" idx="4"/>
          </p:nvPr>
        </p:nvSpPr>
        <p:spPr>
          <a:xfrm>
            <a:off x="5844106" y="2805327"/>
            <a:ext cx="2378700" cy="6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6" name="Google Shape;2016;p44"/>
          <p:cNvSpPr/>
          <p:nvPr/>
        </p:nvSpPr>
        <p:spPr>
          <a:xfrm>
            <a:off x="5643000" y="3571199"/>
            <a:ext cx="2781000" cy="99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4"/>
          <p:cNvSpPr txBox="1">
            <a:spLocks noGrp="1"/>
          </p:cNvSpPr>
          <p:nvPr>
            <p:ph type="title" idx="5"/>
          </p:nvPr>
        </p:nvSpPr>
        <p:spPr>
          <a:xfrm>
            <a:off x="5844111" y="3571236"/>
            <a:ext cx="2378700" cy="491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8" name="Google Shape;2018;p44"/>
          <p:cNvSpPr txBox="1">
            <a:spLocks noGrp="1"/>
          </p:cNvSpPr>
          <p:nvPr>
            <p:ph type="subTitle" idx="6"/>
          </p:nvPr>
        </p:nvSpPr>
        <p:spPr>
          <a:xfrm>
            <a:off x="5844106" y="3934152"/>
            <a:ext cx="2378700" cy="6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19"/>
        <p:cNvGrpSpPr/>
        <p:nvPr/>
      </p:nvGrpSpPr>
      <p:grpSpPr>
        <a:xfrm>
          <a:off x="0" y="0"/>
          <a:ext cx="0" cy="0"/>
          <a:chOff x="0" y="0"/>
          <a:chExt cx="0" cy="0"/>
        </a:xfrm>
      </p:grpSpPr>
      <p:grpSp>
        <p:nvGrpSpPr>
          <p:cNvPr id="2020" name="Google Shape;2020;p45"/>
          <p:cNvGrpSpPr/>
          <p:nvPr/>
        </p:nvGrpSpPr>
        <p:grpSpPr>
          <a:xfrm flipH="1">
            <a:off x="-13839" y="40"/>
            <a:ext cx="1637733" cy="4339502"/>
            <a:chOff x="2771175" y="2473050"/>
            <a:chExt cx="613475" cy="1625525"/>
          </a:xfrm>
        </p:grpSpPr>
        <p:sp>
          <p:nvSpPr>
            <p:cNvPr id="2021" name="Google Shape;2021;p45"/>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5"/>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5"/>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5"/>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5"/>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45"/>
          <p:cNvGrpSpPr/>
          <p:nvPr/>
        </p:nvGrpSpPr>
        <p:grpSpPr>
          <a:xfrm>
            <a:off x="7520011" y="40"/>
            <a:ext cx="1637733" cy="4339502"/>
            <a:chOff x="2771175" y="2473050"/>
            <a:chExt cx="613475" cy="1625525"/>
          </a:xfrm>
        </p:grpSpPr>
        <p:sp>
          <p:nvSpPr>
            <p:cNvPr id="2037" name="Google Shape;2037;p45"/>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5"/>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5"/>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5"/>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5"/>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5"/>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5"/>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5"/>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5"/>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5"/>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5"/>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5"/>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5"/>
          <p:cNvSpPr/>
          <p:nvPr/>
        </p:nvSpPr>
        <p:spPr>
          <a:xfrm>
            <a:off x="9580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34456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59332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958075"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3445675"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5"/>
          <p:cNvSpPr/>
          <p:nvPr/>
        </p:nvSpPr>
        <p:spPr>
          <a:xfrm>
            <a:off x="5933275"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5"/>
          <p:cNvSpPr/>
          <p:nvPr/>
        </p:nvSpPr>
        <p:spPr>
          <a:xfrm>
            <a:off x="5913625"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9" name="Google Shape;2059;p45"/>
          <p:cNvSpPr/>
          <p:nvPr/>
        </p:nvSpPr>
        <p:spPr>
          <a:xfrm>
            <a:off x="3435850"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0" name="Google Shape;2060;p45"/>
          <p:cNvSpPr/>
          <p:nvPr/>
        </p:nvSpPr>
        <p:spPr>
          <a:xfrm>
            <a:off x="958075"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1" name="Google Shape;2061;p45"/>
          <p:cNvSpPr/>
          <p:nvPr/>
        </p:nvSpPr>
        <p:spPr>
          <a:xfrm>
            <a:off x="5913625"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2" name="Google Shape;2062;p45"/>
          <p:cNvSpPr/>
          <p:nvPr/>
        </p:nvSpPr>
        <p:spPr>
          <a:xfrm>
            <a:off x="3435850"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3" name="Google Shape;2063;p45"/>
          <p:cNvSpPr/>
          <p:nvPr/>
        </p:nvSpPr>
        <p:spPr>
          <a:xfrm>
            <a:off x="958075"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4" name="Google Shape;2064;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5" name="Google Shape;2065;p45"/>
          <p:cNvSpPr txBox="1">
            <a:spLocks noGrp="1"/>
          </p:cNvSpPr>
          <p:nvPr>
            <p:ph type="title" idx="2"/>
          </p:nvPr>
        </p:nvSpPr>
        <p:spPr>
          <a:xfrm>
            <a:off x="1101175"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6" name="Google Shape;2066;p45"/>
          <p:cNvSpPr txBox="1">
            <a:spLocks noGrp="1"/>
          </p:cNvSpPr>
          <p:nvPr>
            <p:ph type="subTitle" idx="1"/>
          </p:nvPr>
        </p:nvSpPr>
        <p:spPr>
          <a:xfrm>
            <a:off x="1101175"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7" name="Google Shape;2067;p45"/>
          <p:cNvSpPr txBox="1">
            <a:spLocks noGrp="1"/>
          </p:cNvSpPr>
          <p:nvPr>
            <p:ph type="title" idx="3"/>
          </p:nvPr>
        </p:nvSpPr>
        <p:spPr>
          <a:xfrm>
            <a:off x="3578951"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8" name="Google Shape;2068;p45"/>
          <p:cNvSpPr txBox="1">
            <a:spLocks noGrp="1"/>
          </p:cNvSpPr>
          <p:nvPr>
            <p:ph type="subTitle" idx="4"/>
          </p:nvPr>
        </p:nvSpPr>
        <p:spPr>
          <a:xfrm>
            <a:off x="3578951"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9" name="Google Shape;2069;p45"/>
          <p:cNvSpPr txBox="1">
            <a:spLocks noGrp="1"/>
          </p:cNvSpPr>
          <p:nvPr>
            <p:ph type="title" idx="5"/>
          </p:nvPr>
        </p:nvSpPr>
        <p:spPr>
          <a:xfrm>
            <a:off x="1101175"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0" name="Google Shape;2070;p45"/>
          <p:cNvSpPr txBox="1">
            <a:spLocks noGrp="1"/>
          </p:cNvSpPr>
          <p:nvPr>
            <p:ph type="subTitle" idx="6"/>
          </p:nvPr>
        </p:nvSpPr>
        <p:spPr>
          <a:xfrm>
            <a:off x="1101175"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1" name="Google Shape;2071;p45"/>
          <p:cNvSpPr txBox="1">
            <a:spLocks noGrp="1"/>
          </p:cNvSpPr>
          <p:nvPr>
            <p:ph type="title" idx="7"/>
          </p:nvPr>
        </p:nvSpPr>
        <p:spPr>
          <a:xfrm>
            <a:off x="3578951"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2" name="Google Shape;2072;p45"/>
          <p:cNvSpPr txBox="1">
            <a:spLocks noGrp="1"/>
          </p:cNvSpPr>
          <p:nvPr>
            <p:ph type="subTitle" idx="8"/>
          </p:nvPr>
        </p:nvSpPr>
        <p:spPr>
          <a:xfrm>
            <a:off x="3578951"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3" name="Google Shape;2073;p45"/>
          <p:cNvSpPr txBox="1">
            <a:spLocks noGrp="1"/>
          </p:cNvSpPr>
          <p:nvPr>
            <p:ph type="title" idx="9"/>
          </p:nvPr>
        </p:nvSpPr>
        <p:spPr>
          <a:xfrm>
            <a:off x="6056727"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4" name="Google Shape;2074;p45"/>
          <p:cNvSpPr txBox="1">
            <a:spLocks noGrp="1"/>
          </p:cNvSpPr>
          <p:nvPr>
            <p:ph type="subTitle" idx="13"/>
          </p:nvPr>
        </p:nvSpPr>
        <p:spPr>
          <a:xfrm>
            <a:off x="6056727"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5" name="Google Shape;2075;p45"/>
          <p:cNvSpPr txBox="1">
            <a:spLocks noGrp="1"/>
          </p:cNvSpPr>
          <p:nvPr>
            <p:ph type="title" idx="14"/>
          </p:nvPr>
        </p:nvSpPr>
        <p:spPr>
          <a:xfrm>
            <a:off x="6056727"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6" name="Google Shape;2076;p45"/>
          <p:cNvSpPr txBox="1">
            <a:spLocks noGrp="1"/>
          </p:cNvSpPr>
          <p:nvPr>
            <p:ph type="subTitle" idx="15"/>
          </p:nvPr>
        </p:nvSpPr>
        <p:spPr>
          <a:xfrm>
            <a:off x="6056727"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ive columns">
  <p:cSld name="CUSTOM_27">
    <p:spTree>
      <p:nvGrpSpPr>
        <p:cNvPr id="1" name="Shape 2077"/>
        <p:cNvGrpSpPr/>
        <p:nvPr/>
      </p:nvGrpSpPr>
      <p:grpSpPr>
        <a:xfrm>
          <a:off x="0" y="0"/>
          <a:ext cx="0" cy="0"/>
          <a:chOff x="0" y="0"/>
          <a:chExt cx="0" cy="0"/>
        </a:xfrm>
      </p:grpSpPr>
      <p:grpSp>
        <p:nvGrpSpPr>
          <p:cNvPr id="2078" name="Google Shape;2078;p46"/>
          <p:cNvGrpSpPr/>
          <p:nvPr/>
        </p:nvGrpSpPr>
        <p:grpSpPr>
          <a:xfrm rot="5400000">
            <a:off x="-12101" y="3135153"/>
            <a:ext cx="2020446" cy="1996256"/>
            <a:chOff x="3884100" y="2447750"/>
            <a:chExt cx="843575" cy="833475"/>
          </a:xfrm>
        </p:grpSpPr>
        <p:sp>
          <p:nvSpPr>
            <p:cNvPr id="2079" name="Google Shape;2079;p4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46"/>
          <p:cNvGrpSpPr/>
          <p:nvPr/>
        </p:nvGrpSpPr>
        <p:grpSpPr>
          <a:xfrm rot="-5400000">
            <a:off x="7135649" y="12103"/>
            <a:ext cx="2020446" cy="1996256"/>
            <a:chOff x="3884100" y="2447750"/>
            <a:chExt cx="843575" cy="833475"/>
          </a:xfrm>
        </p:grpSpPr>
        <p:sp>
          <p:nvSpPr>
            <p:cNvPr id="2100" name="Google Shape;2100;p4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0" name="Google Shape;2120;p46"/>
          <p:cNvSpPr/>
          <p:nvPr/>
        </p:nvSpPr>
        <p:spPr>
          <a:xfrm>
            <a:off x="9580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34456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6"/>
          <p:cNvSpPr/>
          <p:nvPr/>
        </p:nvSpPr>
        <p:spPr>
          <a:xfrm>
            <a:off x="59332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6"/>
          <p:cNvSpPr/>
          <p:nvPr/>
        </p:nvSpPr>
        <p:spPr>
          <a:xfrm>
            <a:off x="2197013"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4684613"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6"/>
          <p:cNvSpPr/>
          <p:nvPr/>
        </p:nvSpPr>
        <p:spPr>
          <a:xfrm>
            <a:off x="4664963"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6" name="Google Shape;2126;p46"/>
          <p:cNvSpPr/>
          <p:nvPr/>
        </p:nvSpPr>
        <p:spPr>
          <a:xfrm>
            <a:off x="2187188"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7" name="Google Shape;2127;p46"/>
          <p:cNvSpPr/>
          <p:nvPr/>
        </p:nvSpPr>
        <p:spPr>
          <a:xfrm>
            <a:off x="5913625"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8" name="Google Shape;2128;p46"/>
          <p:cNvSpPr/>
          <p:nvPr/>
        </p:nvSpPr>
        <p:spPr>
          <a:xfrm>
            <a:off x="3435850"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9" name="Google Shape;2129;p46"/>
          <p:cNvSpPr/>
          <p:nvPr/>
        </p:nvSpPr>
        <p:spPr>
          <a:xfrm>
            <a:off x="958075"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0" name="Google Shape;213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31" name="Google Shape;2131;p46"/>
          <p:cNvSpPr txBox="1">
            <a:spLocks noGrp="1"/>
          </p:cNvSpPr>
          <p:nvPr>
            <p:ph type="title" idx="2"/>
          </p:nvPr>
        </p:nvSpPr>
        <p:spPr>
          <a:xfrm>
            <a:off x="1101175"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2" name="Google Shape;2132;p46"/>
          <p:cNvSpPr txBox="1">
            <a:spLocks noGrp="1"/>
          </p:cNvSpPr>
          <p:nvPr>
            <p:ph type="subTitle" idx="1"/>
          </p:nvPr>
        </p:nvSpPr>
        <p:spPr>
          <a:xfrm>
            <a:off x="1101175"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3" name="Google Shape;2133;p46"/>
          <p:cNvSpPr txBox="1">
            <a:spLocks noGrp="1"/>
          </p:cNvSpPr>
          <p:nvPr>
            <p:ph type="title" idx="3"/>
          </p:nvPr>
        </p:nvSpPr>
        <p:spPr>
          <a:xfrm>
            <a:off x="3578951"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4" name="Google Shape;2134;p46"/>
          <p:cNvSpPr txBox="1">
            <a:spLocks noGrp="1"/>
          </p:cNvSpPr>
          <p:nvPr>
            <p:ph type="subTitle" idx="4"/>
          </p:nvPr>
        </p:nvSpPr>
        <p:spPr>
          <a:xfrm>
            <a:off x="3578951"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5" name="Google Shape;2135;p46"/>
          <p:cNvSpPr txBox="1">
            <a:spLocks noGrp="1"/>
          </p:cNvSpPr>
          <p:nvPr>
            <p:ph type="title" idx="5"/>
          </p:nvPr>
        </p:nvSpPr>
        <p:spPr>
          <a:xfrm>
            <a:off x="2330288"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6" name="Google Shape;2136;p46"/>
          <p:cNvSpPr txBox="1">
            <a:spLocks noGrp="1"/>
          </p:cNvSpPr>
          <p:nvPr>
            <p:ph type="subTitle" idx="6"/>
          </p:nvPr>
        </p:nvSpPr>
        <p:spPr>
          <a:xfrm>
            <a:off x="2330288"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7" name="Google Shape;2137;p46"/>
          <p:cNvSpPr txBox="1">
            <a:spLocks noGrp="1"/>
          </p:cNvSpPr>
          <p:nvPr>
            <p:ph type="title" idx="7"/>
          </p:nvPr>
        </p:nvSpPr>
        <p:spPr>
          <a:xfrm>
            <a:off x="6056727"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8" name="Google Shape;2138;p46"/>
          <p:cNvSpPr txBox="1">
            <a:spLocks noGrp="1"/>
          </p:cNvSpPr>
          <p:nvPr>
            <p:ph type="subTitle" idx="8"/>
          </p:nvPr>
        </p:nvSpPr>
        <p:spPr>
          <a:xfrm>
            <a:off x="6056727"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9" name="Google Shape;2139;p46"/>
          <p:cNvSpPr txBox="1">
            <a:spLocks noGrp="1"/>
          </p:cNvSpPr>
          <p:nvPr>
            <p:ph type="title" idx="9"/>
          </p:nvPr>
        </p:nvSpPr>
        <p:spPr>
          <a:xfrm>
            <a:off x="4808064"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40" name="Google Shape;2140;p46"/>
          <p:cNvSpPr txBox="1">
            <a:spLocks noGrp="1"/>
          </p:cNvSpPr>
          <p:nvPr>
            <p:ph type="subTitle" idx="13"/>
          </p:nvPr>
        </p:nvSpPr>
        <p:spPr>
          <a:xfrm>
            <a:off x="4808064"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141"/>
        <p:cNvGrpSpPr/>
        <p:nvPr/>
      </p:nvGrpSpPr>
      <p:grpSpPr>
        <a:xfrm>
          <a:off x="0" y="0"/>
          <a:ext cx="0" cy="0"/>
          <a:chOff x="0" y="0"/>
          <a:chExt cx="0" cy="0"/>
        </a:xfrm>
      </p:grpSpPr>
      <p:sp>
        <p:nvSpPr>
          <p:cNvPr id="2142" name="Google Shape;2142;p47"/>
          <p:cNvSpPr/>
          <p:nvPr/>
        </p:nvSpPr>
        <p:spPr>
          <a:xfrm>
            <a:off x="3040575" y="3974100"/>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3" name="Google Shape;2143;p47"/>
          <p:cNvSpPr/>
          <p:nvPr/>
        </p:nvSpPr>
        <p:spPr>
          <a:xfrm>
            <a:off x="4699350" y="1458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7"/>
          <p:cNvSpPr/>
          <p:nvPr/>
        </p:nvSpPr>
        <p:spPr>
          <a:xfrm>
            <a:off x="4699338" y="2358527"/>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5" name="Google Shape;2145;p47"/>
          <p:cNvSpPr/>
          <p:nvPr/>
        </p:nvSpPr>
        <p:spPr>
          <a:xfrm>
            <a:off x="1381975" y="1458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7"/>
          <p:cNvSpPr/>
          <p:nvPr/>
        </p:nvSpPr>
        <p:spPr>
          <a:xfrm>
            <a:off x="1381963" y="2312102"/>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7" name="Google Shape;2147;p47"/>
          <p:cNvSpPr/>
          <p:nvPr/>
        </p:nvSpPr>
        <p:spPr>
          <a:xfrm>
            <a:off x="3040675" y="3120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8" name="Google Shape;2148;p47"/>
          <p:cNvGrpSpPr/>
          <p:nvPr/>
        </p:nvGrpSpPr>
        <p:grpSpPr>
          <a:xfrm>
            <a:off x="5942652" y="1337208"/>
            <a:ext cx="3201535" cy="3808729"/>
            <a:chOff x="5588175" y="1772375"/>
            <a:chExt cx="1282050" cy="1525200"/>
          </a:xfrm>
        </p:grpSpPr>
        <p:sp>
          <p:nvSpPr>
            <p:cNvPr id="2149" name="Google Shape;2149;p47"/>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7"/>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7"/>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7"/>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7"/>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7"/>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7"/>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7"/>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7"/>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7"/>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7"/>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7"/>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7"/>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7"/>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7"/>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7"/>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7"/>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7"/>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7"/>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7"/>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47"/>
          <p:cNvGrpSpPr/>
          <p:nvPr/>
        </p:nvGrpSpPr>
        <p:grpSpPr>
          <a:xfrm flipH="1">
            <a:off x="2" y="1337208"/>
            <a:ext cx="3201535" cy="3808729"/>
            <a:chOff x="5588175" y="1772375"/>
            <a:chExt cx="1282050" cy="1525200"/>
          </a:xfrm>
        </p:grpSpPr>
        <p:sp>
          <p:nvSpPr>
            <p:cNvPr id="2170" name="Google Shape;2170;p47"/>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7"/>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7"/>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7"/>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7"/>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7"/>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7"/>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7"/>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7"/>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7"/>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7"/>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7"/>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7"/>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7"/>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7"/>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7"/>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7"/>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7"/>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7"/>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7"/>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0" name="Google Shape;2190;p47"/>
          <p:cNvSpPr txBox="1">
            <a:spLocks noGrp="1"/>
          </p:cNvSpPr>
          <p:nvPr>
            <p:ph type="title" hasCustomPrompt="1"/>
          </p:nvPr>
        </p:nvSpPr>
        <p:spPr>
          <a:xfrm>
            <a:off x="1381975" y="152999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1" name="Google Shape;2191;p47"/>
          <p:cNvSpPr txBox="1">
            <a:spLocks noGrp="1"/>
          </p:cNvSpPr>
          <p:nvPr>
            <p:ph type="subTitle" idx="1"/>
          </p:nvPr>
        </p:nvSpPr>
        <p:spPr>
          <a:xfrm>
            <a:off x="1381963" y="2352888"/>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192" name="Google Shape;2192;p47"/>
          <p:cNvSpPr txBox="1">
            <a:spLocks noGrp="1"/>
          </p:cNvSpPr>
          <p:nvPr>
            <p:ph type="title" idx="2" hasCustomPrompt="1"/>
          </p:nvPr>
        </p:nvSpPr>
        <p:spPr>
          <a:xfrm>
            <a:off x="4699350" y="152999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3" name="Google Shape;2193;p47"/>
          <p:cNvSpPr txBox="1">
            <a:spLocks noGrp="1"/>
          </p:cNvSpPr>
          <p:nvPr>
            <p:ph type="subTitle" idx="3"/>
          </p:nvPr>
        </p:nvSpPr>
        <p:spPr>
          <a:xfrm>
            <a:off x="4699338" y="2388247"/>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194" name="Google Shape;2194;p47"/>
          <p:cNvSpPr txBox="1">
            <a:spLocks noGrp="1"/>
          </p:cNvSpPr>
          <p:nvPr>
            <p:ph type="title" idx="4" hasCustomPrompt="1"/>
          </p:nvPr>
        </p:nvSpPr>
        <p:spPr>
          <a:xfrm>
            <a:off x="3040675" y="3175325"/>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5" name="Google Shape;2195;p47"/>
          <p:cNvSpPr txBox="1">
            <a:spLocks noGrp="1"/>
          </p:cNvSpPr>
          <p:nvPr>
            <p:ph type="subTitle" idx="5"/>
          </p:nvPr>
        </p:nvSpPr>
        <p:spPr>
          <a:xfrm>
            <a:off x="3040675" y="4051950"/>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196" name="Google Shape;2196;p4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CUSTOM_21">
    <p:spTree>
      <p:nvGrpSpPr>
        <p:cNvPr id="1" name="Shape 2197"/>
        <p:cNvGrpSpPr/>
        <p:nvPr/>
      </p:nvGrpSpPr>
      <p:grpSpPr>
        <a:xfrm>
          <a:off x="0" y="0"/>
          <a:ext cx="0" cy="0"/>
          <a:chOff x="0" y="0"/>
          <a:chExt cx="0" cy="0"/>
        </a:xfrm>
      </p:grpSpPr>
      <p:sp>
        <p:nvSpPr>
          <p:cNvPr id="2198" name="Google Shape;2198;p48"/>
          <p:cNvSpPr/>
          <p:nvPr/>
        </p:nvSpPr>
        <p:spPr>
          <a:xfrm>
            <a:off x="4889838" y="1458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a:off x="4889838" y="2358527"/>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0" name="Google Shape;2200;p48"/>
          <p:cNvSpPr/>
          <p:nvPr/>
        </p:nvSpPr>
        <p:spPr>
          <a:xfrm>
            <a:off x="1191463" y="1458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a:off x="1191463" y="2312102"/>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2" name="Google Shape;2202;p48"/>
          <p:cNvSpPr txBox="1">
            <a:spLocks noGrp="1"/>
          </p:cNvSpPr>
          <p:nvPr>
            <p:ph type="title" hasCustomPrompt="1"/>
          </p:nvPr>
        </p:nvSpPr>
        <p:spPr>
          <a:xfrm>
            <a:off x="1191463" y="152999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3" name="Google Shape;2203;p48"/>
          <p:cNvSpPr txBox="1">
            <a:spLocks noGrp="1"/>
          </p:cNvSpPr>
          <p:nvPr>
            <p:ph type="subTitle" idx="1"/>
          </p:nvPr>
        </p:nvSpPr>
        <p:spPr>
          <a:xfrm>
            <a:off x="1191463" y="2352888"/>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04" name="Google Shape;2204;p48"/>
          <p:cNvSpPr txBox="1">
            <a:spLocks noGrp="1"/>
          </p:cNvSpPr>
          <p:nvPr>
            <p:ph type="title" idx="2" hasCustomPrompt="1"/>
          </p:nvPr>
        </p:nvSpPr>
        <p:spPr>
          <a:xfrm>
            <a:off x="4889838" y="152999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5" name="Google Shape;2205;p48"/>
          <p:cNvSpPr txBox="1">
            <a:spLocks noGrp="1"/>
          </p:cNvSpPr>
          <p:nvPr>
            <p:ph type="subTitle" idx="3"/>
          </p:nvPr>
        </p:nvSpPr>
        <p:spPr>
          <a:xfrm>
            <a:off x="4889838" y="2388247"/>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06" name="Google Shape;2206;p48"/>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07" name="Google Shape;2207;p48"/>
          <p:cNvGrpSpPr/>
          <p:nvPr/>
        </p:nvGrpSpPr>
        <p:grpSpPr>
          <a:xfrm rot="5400000">
            <a:off x="-12101" y="3135153"/>
            <a:ext cx="2020446" cy="1996256"/>
            <a:chOff x="3884100" y="2447750"/>
            <a:chExt cx="843575" cy="833475"/>
          </a:xfrm>
        </p:grpSpPr>
        <p:sp>
          <p:nvSpPr>
            <p:cNvPr id="2208" name="Google Shape;2208;p48"/>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8"/>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8"/>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8"/>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8"/>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8"/>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8"/>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8"/>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8"/>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8"/>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8"/>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8"/>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8"/>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8"/>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8"/>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8"/>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8" name="Google Shape;2228;p48"/>
          <p:cNvSpPr/>
          <p:nvPr/>
        </p:nvSpPr>
        <p:spPr>
          <a:xfrm>
            <a:off x="4889838" y="306110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8"/>
          <p:cNvSpPr/>
          <p:nvPr/>
        </p:nvSpPr>
        <p:spPr>
          <a:xfrm>
            <a:off x="4889838" y="3961077"/>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0" name="Google Shape;2230;p48"/>
          <p:cNvSpPr/>
          <p:nvPr/>
        </p:nvSpPr>
        <p:spPr>
          <a:xfrm>
            <a:off x="1191463" y="306110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8"/>
          <p:cNvSpPr/>
          <p:nvPr/>
        </p:nvSpPr>
        <p:spPr>
          <a:xfrm>
            <a:off x="1191463" y="3914652"/>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2" name="Google Shape;2232;p48"/>
          <p:cNvSpPr txBox="1">
            <a:spLocks noGrp="1"/>
          </p:cNvSpPr>
          <p:nvPr>
            <p:ph type="title" idx="5" hasCustomPrompt="1"/>
          </p:nvPr>
        </p:nvSpPr>
        <p:spPr>
          <a:xfrm>
            <a:off x="1191463" y="313254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33" name="Google Shape;2233;p48"/>
          <p:cNvSpPr txBox="1">
            <a:spLocks noGrp="1"/>
          </p:cNvSpPr>
          <p:nvPr>
            <p:ph type="subTitle" idx="6"/>
          </p:nvPr>
        </p:nvSpPr>
        <p:spPr>
          <a:xfrm>
            <a:off x="1191463" y="3955438"/>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34" name="Google Shape;2234;p48"/>
          <p:cNvSpPr txBox="1">
            <a:spLocks noGrp="1"/>
          </p:cNvSpPr>
          <p:nvPr>
            <p:ph type="title" idx="7" hasCustomPrompt="1"/>
          </p:nvPr>
        </p:nvSpPr>
        <p:spPr>
          <a:xfrm>
            <a:off x="4889838" y="313254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35" name="Google Shape;2235;p48"/>
          <p:cNvSpPr txBox="1">
            <a:spLocks noGrp="1"/>
          </p:cNvSpPr>
          <p:nvPr>
            <p:ph type="subTitle" idx="8"/>
          </p:nvPr>
        </p:nvSpPr>
        <p:spPr>
          <a:xfrm>
            <a:off x="4889838" y="3990797"/>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236"/>
        <p:cNvGrpSpPr/>
        <p:nvPr/>
      </p:nvGrpSpPr>
      <p:grpSpPr>
        <a:xfrm>
          <a:off x="0" y="0"/>
          <a:ext cx="0" cy="0"/>
          <a:chOff x="0" y="0"/>
          <a:chExt cx="0" cy="0"/>
        </a:xfrm>
      </p:grpSpPr>
      <p:sp>
        <p:nvSpPr>
          <p:cNvPr id="2237" name="Google Shape;2237;p49"/>
          <p:cNvSpPr/>
          <p:nvPr/>
        </p:nvSpPr>
        <p:spPr>
          <a:xfrm>
            <a:off x="1921425" y="1304350"/>
            <a:ext cx="5301000" cy="2826300"/>
          </a:xfrm>
          <a:prstGeom prst="roundRect">
            <a:avLst>
              <a:gd name="adj" fmla="val 618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8" name="Google Shape;2238;p49"/>
          <p:cNvSpPr/>
          <p:nvPr/>
        </p:nvSpPr>
        <p:spPr>
          <a:xfrm>
            <a:off x="1921425" y="4249650"/>
            <a:ext cx="53010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239" name="Google Shape;2239;p49"/>
          <p:cNvGrpSpPr/>
          <p:nvPr/>
        </p:nvGrpSpPr>
        <p:grpSpPr>
          <a:xfrm>
            <a:off x="7202889" y="-21"/>
            <a:ext cx="1941158" cy="5143486"/>
            <a:chOff x="2771175" y="2473050"/>
            <a:chExt cx="613475" cy="1625525"/>
          </a:xfrm>
        </p:grpSpPr>
        <p:sp>
          <p:nvSpPr>
            <p:cNvPr id="2240" name="Google Shape;2240;p49"/>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9"/>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9"/>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9"/>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9"/>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9"/>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9"/>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9"/>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9"/>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9"/>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9"/>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9"/>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9"/>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9"/>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9"/>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49"/>
          <p:cNvGrpSpPr/>
          <p:nvPr/>
        </p:nvGrpSpPr>
        <p:grpSpPr>
          <a:xfrm flipH="1">
            <a:off x="-61" y="-21"/>
            <a:ext cx="1941158" cy="5143486"/>
            <a:chOff x="2771175" y="2473050"/>
            <a:chExt cx="613475" cy="1625525"/>
          </a:xfrm>
        </p:grpSpPr>
        <p:sp>
          <p:nvSpPr>
            <p:cNvPr id="2256" name="Google Shape;2256;p49"/>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9"/>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9"/>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9"/>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9"/>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9"/>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9"/>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9"/>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9"/>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9"/>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9"/>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9"/>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9"/>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9"/>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9"/>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1" name="Google Shape;2271;p49"/>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272" name="Google Shape;2272;p49"/>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2273" name="Google Shape;2273;p49"/>
          <p:cNvSpPr txBox="1"/>
          <p:nvPr/>
        </p:nvSpPr>
        <p:spPr>
          <a:xfrm>
            <a:off x="2212650" y="3415763"/>
            <a:ext cx="47187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a:solidFill>
                  <a:schemeClr val="dk1"/>
                </a:solidFill>
                <a:latin typeface="DM Sans"/>
                <a:ea typeface="DM Sans"/>
                <a:cs typeface="DM Sans"/>
                <a:sym typeface="DM Sans"/>
              </a:rPr>
              <a:t> </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74"/>
        <p:cNvGrpSpPr/>
        <p:nvPr/>
      </p:nvGrpSpPr>
      <p:grpSpPr>
        <a:xfrm>
          <a:off x="0" y="0"/>
          <a:ext cx="0" cy="0"/>
          <a:chOff x="0" y="0"/>
          <a:chExt cx="0" cy="0"/>
        </a:xfrm>
      </p:grpSpPr>
      <p:grpSp>
        <p:nvGrpSpPr>
          <p:cNvPr id="2275" name="Google Shape;2275;p50"/>
          <p:cNvGrpSpPr/>
          <p:nvPr/>
        </p:nvGrpSpPr>
        <p:grpSpPr>
          <a:xfrm flipH="1">
            <a:off x="-11397" y="3441608"/>
            <a:ext cx="2140568" cy="1701902"/>
            <a:chOff x="5005075" y="2239400"/>
            <a:chExt cx="749525" cy="595925"/>
          </a:xfrm>
        </p:grpSpPr>
        <p:sp>
          <p:nvSpPr>
            <p:cNvPr id="2276" name="Google Shape;2276;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50"/>
          <p:cNvGrpSpPr/>
          <p:nvPr/>
        </p:nvGrpSpPr>
        <p:grpSpPr>
          <a:xfrm rot="-5400000">
            <a:off x="6764145" y="14501"/>
            <a:ext cx="2394066" cy="2365402"/>
            <a:chOff x="3884100" y="2447750"/>
            <a:chExt cx="843575" cy="833475"/>
          </a:xfrm>
        </p:grpSpPr>
        <p:sp>
          <p:nvSpPr>
            <p:cNvPr id="2291" name="Google Shape;2291;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0"/>
          <p:cNvGrpSpPr/>
          <p:nvPr/>
        </p:nvGrpSpPr>
        <p:grpSpPr>
          <a:xfrm rot="5400000" flipH="1">
            <a:off x="-14205" y="14501"/>
            <a:ext cx="2394066" cy="2365402"/>
            <a:chOff x="3884100" y="2447750"/>
            <a:chExt cx="843575" cy="833475"/>
          </a:xfrm>
        </p:grpSpPr>
        <p:sp>
          <p:nvSpPr>
            <p:cNvPr id="2312" name="Google Shape;2312;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50"/>
          <p:cNvGrpSpPr/>
          <p:nvPr/>
        </p:nvGrpSpPr>
        <p:grpSpPr>
          <a:xfrm>
            <a:off x="7014828" y="3441608"/>
            <a:ext cx="2140568" cy="1701902"/>
            <a:chOff x="5005075" y="2239400"/>
            <a:chExt cx="749525" cy="595925"/>
          </a:xfrm>
        </p:grpSpPr>
        <p:sp>
          <p:nvSpPr>
            <p:cNvPr id="2333" name="Google Shape;2333;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3"/>
        <p:cNvGrpSpPr/>
        <p:nvPr/>
      </p:nvGrpSpPr>
      <p:grpSpPr>
        <a:xfrm>
          <a:off x="0" y="0"/>
          <a:ext cx="0" cy="0"/>
          <a:chOff x="0" y="0"/>
          <a:chExt cx="0" cy="0"/>
        </a:xfrm>
      </p:grpSpPr>
      <p:grpSp>
        <p:nvGrpSpPr>
          <p:cNvPr id="174" name="Google Shape;174;p6"/>
          <p:cNvGrpSpPr/>
          <p:nvPr/>
        </p:nvGrpSpPr>
        <p:grpSpPr>
          <a:xfrm flipH="1">
            <a:off x="-5" y="1248137"/>
            <a:ext cx="3267048" cy="3886515"/>
            <a:chOff x="5588175" y="1772375"/>
            <a:chExt cx="1282050" cy="1525200"/>
          </a:xfrm>
        </p:grpSpPr>
        <p:sp>
          <p:nvSpPr>
            <p:cNvPr id="175" name="Google Shape;175;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rot="10800000" flipH="1">
            <a:off x="5876720" y="1662"/>
            <a:ext cx="3267048" cy="3886515"/>
            <a:chOff x="5588175" y="1772375"/>
            <a:chExt cx="1282050" cy="1525200"/>
          </a:xfrm>
        </p:grpSpPr>
        <p:sp>
          <p:nvSpPr>
            <p:cNvPr id="196" name="Google Shape;196;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47"/>
        <p:cNvGrpSpPr/>
        <p:nvPr/>
      </p:nvGrpSpPr>
      <p:grpSpPr>
        <a:xfrm>
          <a:off x="0" y="0"/>
          <a:ext cx="0" cy="0"/>
          <a:chOff x="0" y="0"/>
          <a:chExt cx="0" cy="0"/>
        </a:xfrm>
      </p:grpSpPr>
      <p:grpSp>
        <p:nvGrpSpPr>
          <p:cNvPr id="2348" name="Google Shape;2348;p51"/>
          <p:cNvGrpSpPr/>
          <p:nvPr/>
        </p:nvGrpSpPr>
        <p:grpSpPr>
          <a:xfrm rot="5400000">
            <a:off x="-11417" y="3248433"/>
            <a:ext cx="1906480" cy="1883654"/>
            <a:chOff x="3884100" y="2447750"/>
            <a:chExt cx="843575" cy="833475"/>
          </a:xfrm>
        </p:grpSpPr>
        <p:sp>
          <p:nvSpPr>
            <p:cNvPr id="2349" name="Google Shape;2349;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51"/>
          <p:cNvGrpSpPr/>
          <p:nvPr/>
        </p:nvGrpSpPr>
        <p:grpSpPr>
          <a:xfrm rot="5400000">
            <a:off x="6561538" y="2566414"/>
            <a:ext cx="1412219" cy="3741959"/>
            <a:chOff x="2771175" y="2473050"/>
            <a:chExt cx="613475" cy="1625525"/>
          </a:xfrm>
        </p:grpSpPr>
        <p:sp>
          <p:nvSpPr>
            <p:cNvPr id="2370" name="Google Shape;2370;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51"/>
          <p:cNvGrpSpPr/>
          <p:nvPr/>
        </p:nvGrpSpPr>
        <p:grpSpPr>
          <a:xfrm rot="-5400000">
            <a:off x="1164863" y="-1183736"/>
            <a:ext cx="1412219" cy="3741959"/>
            <a:chOff x="2771175" y="2473050"/>
            <a:chExt cx="613475" cy="1625525"/>
          </a:xfrm>
        </p:grpSpPr>
        <p:sp>
          <p:nvSpPr>
            <p:cNvPr id="2386" name="Google Shape;2386;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51"/>
          <p:cNvGrpSpPr/>
          <p:nvPr/>
        </p:nvGrpSpPr>
        <p:grpSpPr>
          <a:xfrm rot="-5400000">
            <a:off x="7235008" y="6008"/>
            <a:ext cx="1906480" cy="1883654"/>
            <a:chOff x="3884100" y="2447750"/>
            <a:chExt cx="843575" cy="833475"/>
          </a:xfrm>
        </p:grpSpPr>
        <p:sp>
          <p:nvSpPr>
            <p:cNvPr id="2402" name="Google Shape;2402;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2422"/>
        <p:cNvGrpSpPr/>
        <p:nvPr/>
      </p:nvGrpSpPr>
      <p:grpSpPr>
        <a:xfrm>
          <a:off x="0" y="0"/>
          <a:ext cx="0" cy="0"/>
          <a:chOff x="0" y="0"/>
          <a:chExt cx="0" cy="0"/>
        </a:xfrm>
      </p:grpSpPr>
      <p:grpSp>
        <p:nvGrpSpPr>
          <p:cNvPr id="2423" name="Google Shape;2423;p52"/>
          <p:cNvGrpSpPr/>
          <p:nvPr/>
        </p:nvGrpSpPr>
        <p:grpSpPr>
          <a:xfrm>
            <a:off x="5942652" y="1337208"/>
            <a:ext cx="3201535" cy="3808729"/>
            <a:chOff x="5588175" y="1772375"/>
            <a:chExt cx="1282050" cy="1525200"/>
          </a:xfrm>
        </p:grpSpPr>
        <p:sp>
          <p:nvSpPr>
            <p:cNvPr id="2424" name="Google Shape;2424;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52"/>
          <p:cNvGrpSpPr/>
          <p:nvPr/>
        </p:nvGrpSpPr>
        <p:grpSpPr>
          <a:xfrm flipH="1">
            <a:off x="2" y="1337208"/>
            <a:ext cx="3201535" cy="3808729"/>
            <a:chOff x="5588175" y="1772375"/>
            <a:chExt cx="1282050" cy="1525200"/>
          </a:xfrm>
        </p:grpSpPr>
        <p:sp>
          <p:nvSpPr>
            <p:cNvPr id="2445" name="Google Shape;2445;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2465"/>
        <p:cNvGrpSpPr/>
        <p:nvPr/>
      </p:nvGrpSpPr>
      <p:grpSpPr>
        <a:xfrm>
          <a:off x="0" y="0"/>
          <a:ext cx="0" cy="0"/>
          <a:chOff x="0" y="0"/>
          <a:chExt cx="0" cy="0"/>
        </a:xfrm>
      </p:grpSpPr>
      <p:grpSp>
        <p:nvGrpSpPr>
          <p:cNvPr id="2466" name="Google Shape;2466;p53"/>
          <p:cNvGrpSpPr/>
          <p:nvPr/>
        </p:nvGrpSpPr>
        <p:grpSpPr>
          <a:xfrm rot="10800000">
            <a:off x="6601605" y="2277807"/>
            <a:ext cx="2542400" cy="2865695"/>
            <a:chOff x="551550" y="1218425"/>
            <a:chExt cx="1388000" cy="1564500"/>
          </a:xfrm>
        </p:grpSpPr>
        <p:sp>
          <p:nvSpPr>
            <p:cNvPr id="2467" name="Google Shape;2467;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4" name="Google Shape;2484;p53"/>
          <p:cNvGrpSpPr/>
          <p:nvPr/>
        </p:nvGrpSpPr>
        <p:grpSpPr>
          <a:xfrm>
            <a:off x="5" y="-43"/>
            <a:ext cx="2542400" cy="2865695"/>
            <a:chOff x="551550" y="1218425"/>
            <a:chExt cx="1388000" cy="1564500"/>
          </a:xfrm>
        </p:grpSpPr>
        <p:sp>
          <p:nvSpPr>
            <p:cNvPr id="2485" name="Google Shape;2485;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ackground 4">
  <p:cSld name="CUSTOM_38">
    <p:spTree>
      <p:nvGrpSpPr>
        <p:cNvPr id="1" name="Shape 2502"/>
        <p:cNvGrpSpPr/>
        <p:nvPr/>
      </p:nvGrpSpPr>
      <p:grpSpPr>
        <a:xfrm>
          <a:off x="0" y="0"/>
          <a:ext cx="0" cy="0"/>
          <a:chOff x="0" y="0"/>
          <a:chExt cx="0" cy="0"/>
        </a:xfrm>
      </p:grpSpPr>
      <p:grpSp>
        <p:nvGrpSpPr>
          <p:cNvPr id="2503" name="Google Shape;2503;p54"/>
          <p:cNvGrpSpPr/>
          <p:nvPr/>
        </p:nvGrpSpPr>
        <p:grpSpPr>
          <a:xfrm>
            <a:off x="7202889" y="-21"/>
            <a:ext cx="1941158" cy="5143486"/>
            <a:chOff x="2771175" y="2473050"/>
            <a:chExt cx="613475" cy="1625525"/>
          </a:xfrm>
        </p:grpSpPr>
        <p:sp>
          <p:nvSpPr>
            <p:cNvPr id="2504" name="Google Shape;2504;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54"/>
          <p:cNvGrpSpPr/>
          <p:nvPr/>
        </p:nvGrpSpPr>
        <p:grpSpPr>
          <a:xfrm flipH="1">
            <a:off x="-61" y="-21"/>
            <a:ext cx="1941158" cy="5143486"/>
            <a:chOff x="2771175" y="2473050"/>
            <a:chExt cx="613475" cy="1625525"/>
          </a:xfrm>
        </p:grpSpPr>
        <p:sp>
          <p:nvSpPr>
            <p:cNvPr id="2520" name="Google Shape;2520;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ackground 5">
  <p:cSld name="CUSTOM_39">
    <p:spTree>
      <p:nvGrpSpPr>
        <p:cNvPr id="1" name="Shape 2535"/>
        <p:cNvGrpSpPr/>
        <p:nvPr/>
      </p:nvGrpSpPr>
      <p:grpSpPr>
        <a:xfrm>
          <a:off x="0" y="0"/>
          <a:ext cx="0" cy="0"/>
          <a:chOff x="0" y="0"/>
          <a:chExt cx="0" cy="0"/>
        </a:xfrm>
      </p:grpSpPr>
      <p:grpSp>
        <p:nvGrpSpPr>
          <p:cNvPr id="2536" name="Google Shape;2536;p55"/>
          <p:cNvGrpSpPr/>
          <p:nvPr/>
        </p:nvGrpSpPr>
        <p:grpSpPr>
          <a:xfrm rot="10800000" flipH="1">
            <a:off x="-13" y="7"/>
            <a:ext cx="9142584" cy="1688125"/>
            <a:chOff x="410450" y="2958175"/>
            <a:chExt cx="1976775" cy="365000"/>
          </a:xfrm>
        </p:grpSpPr>
        <p:sp>
          <p:nvSpPr>
            <p:cNvPr id="2537" name="Google Shape;2537;p55"/>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55"/>
          <p:cNvGrpSpPr/>
          <p:nvPr/>
        </p:nvGrpSpPr>
        <p:grpSpPr>
          <a:xfrm rot="5400000">
            <a:off x="-12101" y="3134994"/>
            <a:ext cx="2020446" cy="1996256"/>
            <a:chOff x="3884100" y="2447750"/>
            <a:chExt cx="843575" cy="833475"/>
          </a:xfrm>
        </p:grpSpPr>
        <p:sp>
          <p:nvSpPr>
            <p:cNvPr id="2565" name="Google Shape;2565;p5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a:xfrm>
            <a:off x="2971799" y="4402932"/>
            <a:ext cx="3670469" cy="283369"/>
          </a:xfrm>
        </p:spPr>
        <p:txBody>
          <a:bodyPr/>
          <a:lstStyle/>
          <a:p>
            <a:endParaRPr lang="en-US"/>
          </a:p>
        </p:txBody>
      </p:sp>
      <p:sp>
        <p:nvSpPr>
          <p:cNvPr id="6" name="Slide Number Placeholder 5"/>
          <p:cNvSpPr>
            <a:spLocks noGrp="1"/>
          </p:cNvSpPr>
          <p:nvPr>
            <p:ph type="sldNum" sz="quarter" idx="12"/>
          </p:nvPr>
        </p:nvSpPr>
        <p:spPr>
          <a:xfrm>
            <a:off x="7956719" y="4402932"/>
            <a:ext cx="413375" cy="28336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790355"/>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54543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32078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853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033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7"/>
        <p:cNvGrpSpPr/>
        <p:nvPr/>
      </p:nvGrpSpPr>
      <p:grpSpPr>
        <a:xfrm>
          <a:off x="0" y="0"/>
          <a:ext cx="0" cy="0"/>
          <a:chOff x="0" y="0"/>
          <a:chExt cx="0" cy="0"/>
        </a:xfrm>
      </p:grpSpPr>
      <p:grpSp>
        <p:nvGrpSpPr>
          <p:cNvPr id="218" name="Google Shape;218;p7"/>
          <p:cNvGrpSpPr/>
          <p:nvPr/>
        </p:nvGrpSpPr>
        <p:grpSpPr>
          <a:xfrm rot="10800000">
            <a:off x="6601605" y="2277807"/>
            <a:ext cx="2542400" cy="2865695"/>
            <a:chOff x="551550" y="1218425"/>
            <a:chExt cx="1388000" cy="1564500"/>
          </a:xfrm>
        </p:grpSpPr>
        <p:sp>
          <p:nvSpPr>
            <p:cNvPr id="219" name="Google Shape;219;p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7"/>
          <p:cNvGrpSpPr/>
          <p:nvPr/>
        </p:nvGrpSpPr>
        <p:grpSpPr>
          <a:xfrm>
            <a:off x="5" y="-43"/>
            <a:ext cx="2542400" cy="2865695"/>
            <a:chOff x="551550" y="1218425"/>
            <a:chExt cx="1388000" cy="1564500"/>
          </a:xfrm>
        </p:grpSpPr>
        <p:sp>
          <p:nvSpPr>
            <p:cNvPr id="237" name="Google Shape;237;p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7"/>
          <p:cNvSpPr/>
          <p:nvPr/>
        </p:nvSpPr>
        <p:spPr>
          <a:xfrm>
            <a:off x="5712175" y="1574050"/>
            <a:ext cx="2782200" cy="2782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649625" y="1573975"/>
            <a:ext cx="4866900" cy="2782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7"/>
          <p:cNvSpPr txBox="1">
            <a:spLocks noGrp="1"/>
          </p:cNvSpPr>
          <p:nvPr>
            <p:ph type="subTitle" idx="1"/>
          </p:nvPr>
        </p:nvSpPr>
        <p:spPr>
          <a:xfrm>
            <a:off x="807725" y="1747600"/>
            <a:ext cx="4550700" cy="252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257" name="Google Shape;25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61326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60723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62244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2701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81869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731957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34232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50225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231165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602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p:nvPr/>
        </p:nvSpPr>
        <p:spPr>
          <a:xfrm>
            <a:off x="719900" y="967725"/>
            <a:ext cx="7704000" cy="3043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60" name="Google Shape;260;p8"/>
          <p:cNvGrpSpPr/>
          <p:nvPr/>
        </p:nvGrpSpPr>
        <p:grpSpPr>
          <a:xfrm rot="5400000" flipH="1">
            <a:off x="309745" y="-309738"/>
            <a:ext cx="3267048" cy="3886515"/>
            <a:chOff x="5588175" y="1772375"/>
            <a:chExt cx="1282050" cy="1525200"/>
          </a:xfrm>
        </p:grpSpPr>
        <p:sp>
          <p:nvSpPr>
            <p:cNvPr id="261" name="Google Shape;261;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8"/>
          <p:cNvGrpSpPr/>
          <p:nvPr/>
        </p:nvGrpSpPr>
        <p:grpSpPr>
          <a:xfrm rot="-5400000" flipH="1">
            <a:off x="5567220" y="1566712"/>
            <a:ext cx="3267048" cy="3886515"/>
            <a:chOff x="5588175" y="1772375"/>
            <a:chExt cx="1282050" cy="1525200"/>
          </a:xfrm>
        </p:grpSpPr>
        <p:sp>
          <p:nvSpPr>
            <p:cNvPr id="282" name="Google Shape;282;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8"/>
          <p:cNvSpPr txBox="1">
            <a:spLocks noGrp="1"/>
          </p:cNvSpPr>
          <p:nvPr>
            <p:ph type="title"/>
          </p:nvPr>
        </p:nvSpPr>
        <p:spPr>
          <a:xfrm>
            <a:off x="925900" y="1307100"/>
            <a:ext cx="7292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514351" y="457201"/>
            <a:ext cx="7598569" cy="1092200"/>
          </a:xfrm>
        </p:spPr>
        <p:txBody>
          <a:bodyPr/>
          <a:lstStyle/>
          <a:p>
            <a:r>
              <a:rPr lang="en-US"/>
              <a:t>Click to edit Master title style</a:t>
            </a:r>
          </a:p>
        </p:txBody>
      </p:sp>
    </p:spTree>
    <p:extLst>
      <p:ext uri="{BB962C8B-B14F-4D97-AF65-F5344CB8AC3E}">
        <p14:creationId xmlns:p14="http://schemas.microsoft.com/office/powerpoint/2010/main" val="28595715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253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3"/>
        <p:cNvGrpSpPr/>
        <p:nvPr/>
      </p:nvGrpSpPr>
      <p:grpSpPr>
        <a:xfrm>
          <a:off x="0" y="0"/>
          <a:ext cx="0" cy="0"/>
          <a:chOff x="0" y="0"/>
          <a:chExt cx="0" cy="0"/>
        </a:xfrm>
      </p:grpSpPr>
      <p:grpSp>
        <p:nvGrpSpPr>
          <p:cNvPr id="304" name="Google Shape;304;p9"/>
          <p:cNvGrpSpPr/>
          <p:nvPr/>
        </p:nvGrpSpPr>
        <p:grpSpPr>
          <a:xfrm rot="-5400000">
            <a:off x="6974004" y="247965"/>
            <a:ext cx="2417593" cy="1922156"/>
            <a:chOff x="5005075" y="2239400"/>
            <a:chExt cx="749525" cy="595925"/>
          </a:xfrm>
        </p:grpSpPr>
        <p:sp>
          <p:nvSpPr>
            <p:cNvPr id="305" name="Google Shape;305;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rot="5400000" flipH="1">
            <a:off x="-247746" y="247965"/>
            <a:ext cx="2417593" cy="1922156"/>
            <a:chOff x="5005075" y="2239400"/>
            <a:chExt cx="749525" cy="595925"/>
          </a:xfrm>
        </p:grpSpPr>
        <p:sp>
          <p:nvSpPr>
            <p:cNvPr id="320" name="Google Shape;320;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9"/>
          <p:cNvSpPr/>
          <p:nvPr/>
        </p:nvSpPr>
        <p:spPr>
          <a:xfrm>
            <a:off x="1176750" y="2111725"/>
            <a:ext cx="6790500" cy="1978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35" name="Google Shape;335;p9"/>
          <p:cNvGrpSpPr/>
          <p:nvPr/>
        </p:nvGrpSpPr>
        <p:grpSpPr>
          <a:xfrm>
            <a:off x="-13" y="3455220"/>
            <a:ext cx="9142584" cy="1688125"/>
            <a:chOff x="410450" y="2958175"/>
            <a:chExt cx="1976775" cy="365000"/>
          </a:xfrm>
        </p:grpSpPr>
        <p:sp>
          <p:nvSpPr>
            <p:cNvPr id="336" name="Google Shape;336;p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9"/>
          <p:cNvSpPr/>
          <p:nvPr/>
        </p:nvSpPr>
        <p:spPr>
          <a:xfrm>
            <a:off x="1176850" y="897250"/>
            <a:ext cx="6790500" cy="997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4" name="Google Shape;364;p9"/>
          <p:cNvSpPr txBox="1">
            <a:spLocks noGrp="1"/>
          </p:cNvSpPr>
          <p:nvPr>
            <p:ph type="title"/>
          </p:nvPr>
        </p:nvSpPr>
        <p:spPr>
          <a:xfrm>
            <a:off x="2100725" y="964099"/>
            <a:ext cx="49425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9"/>
          <p:cNvSpPr txBox="1">
            <a:spLocks noGrp="1"/>
          </p:cNvSpPr>
          <p:nvPr>
            <p:ph type="subTitle" idx="1"/>
          </p:nvPr>
        </p:nvSpPr>
        <p:spPr>
          <a:xfrm>
            <a:off x="1663800" y="2426675"/>
            <a:ext cx="58164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6"/>
        <p:cNvGrpSpPr/>
        <p:nvPr/>
      </p:nvGrpSpPr>
      <p:grpSpPr>
        <a:xfrm>
          <a:off x="0" y="0"/>
          <a:ext cx="0" cy="0"/>
          <a:chOff x="0" y="0"/>
          <a:chExt cx="0" cy="0"/>
        </a:xfrm>
      </p:grpSpPr>
      <p:sp>
        <p:nvSpPr>
          <p:cNvPr id="367" name="Google Shape;367;p10"/>
          <p:cNvSpPr/>
          <p:nvPr/>
        </p:nvSpPr>
        <p:spPr>
          <a:xfrm>
            <a:off x="13250" y="0"/>
            <a:ext cx="9144000" cy="5143500"/>
          </a:xfrm>
          <a:prstGeom prst="rect">
            <a:avLst/>
          </a:prstGeom>
          <a:solidFill>
            <a:schemeClr val="lt1">
              <a:alpha val="754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720000" y="1392250"/>
            <a:ext cx="4284600" cy="1534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69" name="Google Shape;369;p10"/>
          <p:cNvGrpSpPr/>
          <p:nvPr/>
        </p:nvGrpSpPr>
        <p:grpSpPr>
          <a:xfrm rot="10800000" flipH="1">
            <a:off x="4872698" y="55023"/>
            <a:ext cx="4284611" cy="5097218"/>
            <a:chOff x="5588175" y="1772375"/>
            <a:chExt cx="1282050" cy="1525200"/>
          </a:xfrm>
        </p:grpSpPr>
        <p:sp>
          <p:nvSpPr>
            <p:cNvPr id="370" name="Google Shape;370;p10"/>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0"/>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0"/>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0"/>
          <p:cNvGrpSpPr/>
          <p:nvPr/>
        </p:nvGrpSpPr>
        <p:grpSpPr>
          <a:xfrm rot="-5400000" flipH="1">
            <a:off x="1717402" y="1327869"/>
            <a:ext cx="2081950" cy="5516544"/>
            <a:chOff x="2771175" y="2473050"/>
            <a:chExt cx="613475" cy="1625525"/>
          </a:xfrm>
        </p:grpSpPr>
        <p:sp>
          <p:nvSpPr>
            <p:cNvPr id="391" name="Google Shape;391;p10"/>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0"/>
          <p:cNvSpPr txBox="1">
            <a:spLocks noGrp="1"/>
          </p:cNvSpPr>
          <p:nvPr>
            <p:ph type="title"/>
          </p:nvPr>
        </p:nvSpPr>
        <p:spPr>
          <a:xfrm>
            <a:off x="872250" y="1605100"/>
            <a:ext cx="3980100" cy="110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theme" Target="../theme/theme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10/29/2023</a:t>
            </a:fld>
            <a:endParaRPr 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06288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9.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AD862E-DD0D-96E2-7295-6C035628CA63}"/>
              </a:ext>
            </a:extLst>
          </p:cNvPr>
          <p:cNvPicPr>
            <a:picLocks noChangeAspect="1"/>
          </p:cNvPicPr>
          <p:nvPr/>
        </p:nvPicPr>
        <p:blipFill rotWithShape="1">
          <a:blip r:embed="rId3"/>
          <a:srcRect t="24283" b="19467"/>
          <a:stretch/>
        </p:blipFill>
        <p:spPr>
          <a:xfrm>
            <a:off x="15" y="7"/>
            <a:ext cx="9143985" cy="5143493"/>
          </a:xfrm>
          <a:prstGeom prst="rect">
            <a:avLst/>
          </a:prstGeom>
        </p:spPr>
      </p:pic>
    </p:spTree>
    <p:extLst>
      <p:ext uri="{BB962C8B-B14F-4D97-AF65-F5344CB8AC3E}">
        <p14:creationId xmlns:p14="http://schemas.microsoft.com/office/powerpoint/2010/main" val="287399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903419" y="1551740"/>
            <a:ext cx="6942690" cy="2035200"/>
          </a:xfrm>
          <a:prstGeom prst="rect">
            <a:avLst/>
          </a:prstGeom>
        </p:spPr>
        <p:txBody>
          <a:bodyPr spcFirstLastPara="1" wrap="square" lIns="91425" tIns="91425" rIns="91425" bIns="91425" anchor="t" anchorCtr="0">
            <a:noAutofit/>
          </a:bodyPr>
          <a:lstStyle/>
          <a:p>
            <a:r>
              <a:rPr lang="en" sz="3500">
                <a:solidFill>
                  <a:schemeClr val="tx1"/>
                </a:solidFill>
              </a:rPr>
              <a:t>What is a design pattern?</a:t>
            </a:r>
            <a:endParaRPr lang="en-US" sz="3500">
              <a:solidFill>
                <a:schemeClr val="tx1"/>
              </a:solidFill>
            </a:endParaRPr>
          </a:p>
          <a:p>
            <a:pPr marL="228600" indent="-228600">
              <a:buFont typeface="Arial"/>
              <a:buChar char="•"/>
            </a:pPr>
            <a:endParaRPr lang="en" sz="3200" b="0">
              <a:solidFill>
                <a:schemeClr val="tx1"/>
              </a:solidFill>
            </a:endParaRPr>
          </a:p>
          <a:p>
            <a:pPr marL="0" lvl="0" indent="0" algn="ctr">
              <a:spcBef>
                <a:spcPts val="0"/>
              </a:spcBef>
              <a:spcAft>
                <a:spcPts val="0"/>
              </a:spcAft>
              <a:buNone/>
            </a:pPr>
            <a:endParaRPr lang="en"/>
          </a:p>
        </p:txBody>
      </p:sp>
    </p:spTree>
    <p:extLst>
      <p:ext uri="{BB962C8B-B14F-4D97-AF65-F5344CB8AC3E}">
        <p14:creationId xmlns:p14="http://schemas.microsoft.com/office/powerpoint/2010/main" val="23242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9B45A5-26C4-7EB5-E056-8E1A678ADF23}"/>
              </a:ext>
            </a:extLst>
          </p:cNvPr>
          <p:cNvSpPr txBox="1"/>
          <p:nvPr/>
        </p:nvSpPr>
        <p:spPr>
          <a:xfrm>
            <a:off x="720000" y="1629634"/>
            <a:ext cx="7704000" cy="3096541"/>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normAutofit/>
          </a:bodyPr>
          <a:lstStyle/>
          <a:p>
            <a:pPr marL="457200" indent="-304800">
              <a:spcAft>
                <a:spcPts val="600"/>
              </a:spcAft>
              <a:buClr>
                <a:schemeClr val="dk1"/>
              </a:buClr>
              <a:buSzPts val="1200"/>
              <a:buFont typeface="DM Sans"/>
              <a:buAutoNum type="arabicPeriod"/>
            </a:pPr>
            <a:r>
              <a:rPr lang="en-US" sz="1200" b="0" i="0" u="none" strike="noStrike" cap="none">
                <a:solidFill>
                  <a:schemeClr val="dk1"/>
                </a:solidFill>
                <a:latin typeface="DM Sans"/>
                <a:ea typeface="DM Sans"/>
                <a:cs typeface="DM Sans"/>
                <a:sym typeface="DM Sans"/>
              </a:rPr>
              <a:t>A design pattern in C# is a reusable solution to a commonly occurring problem in software development that provides a blueprint for designing and implementing software systems.</a:t>
            </a:r>
          </a:p>
          <a:p>
            <a:pPr marL="457200" indent="-304800">
              <a:spcAft>
                <a:spcPts val="600"/>
              </a:spcAft>
              <a:buClr>
                <a:schemeClr val="dk1"/>
              </a:buClr>
              <a:buSzPts val="1200"/>
              <a:buFont typeface="DM Sans"/>
              <a:buAutoNum type="arabicPeriod"/>
            </a:pPr>
            <a:r>
              <a:rPr lang="en-US" sz="1200" b="0" i="0" u="none" strike="noStrike" cap="none">
                <a:solidFill>
                  <a:schemeClr val="dk1"/>
                </a:solidFill>
                <a:latin typeface="DM Sans"/>
                <a:ea typeface="DM Sans"/>
                <a:cs typeface="DM Sans"/>
                <a:sym typeface="DM Sans"/>
              </a:rPr>
              <a:t>It is a description of a set of interacting classes that provide a framework for a solution to a generalized problem in a specific context or environment.</a:t>
            </a:r>
          </a:p>
          <a:p>
            <a:pPr marL="457200" indent="-304800">
              <a:spcAft>
                <a:spcPts val="600"/>
              </a:spcAft>
              <a:buClr>
                <a:schemeClr val="dk1"/>
              </a:buClr>
              <a:buSzPts val="1200"/>
              <a:buFont typeface="DM Sans"/>
              <a:buAutoNum type="arabicPeriod"/>
            </a:pPr>
            <a:r>
              <a:rPr lang="en-US" sz="1200" b="0" i="0" u="none" strike="noStrike" cap="none">
                <a:solidFill>
                  <a:schemeClr val="dk1"/>
                </a:solidFill>
                <a:latin typeface="DM Sans"/>
                <a:ea typeface="DM Sans"/>
                <a:cs typeface="DM Sans"/>
                <a:sym typeface="DM Sans"/>
              </a:rPr>
              <a:t>Design patterns assist in laying the foundation for flexible architecture, which is the hallmark of every good object-oriented design.</a:t>
            </a:r>
          </a:p>
          <a:p>
            <a:pPr marL="457200" indent="-304800">
              <a:spcAft>
                <a:spcPts val="600"/>
              </a:spcAft>
              <a:buClr>
                <a:schemeClr val="dk1"/>
              </a:buClr>
              <a:buSzPts val="1200"/>
              <a:buFont typeface="DM Sans"/>
              <a:buAutoNum type="arabicPeriod"/>
            </a:pPr>
            <a:r>
              <a:rPr lang="en-US" sz="1200" b="0" i="0" u="none" strike="noStrike" cap="none">
                <a:solidFill>
                  <a:schemeClr val="dk1"/>
                </a:solidFill>
                <a:latin typeface="DM Sans"/>
                <a:ea typeface="DM Sans"/>
                <a:cs typeface="DM Sans"/>
                <a:sym typeface="DM Sans"/>
              </a:rPr>
              <a:t>Design patterns have been cataloged to address various design problems, from small to large issues and architecture-level problems.</a:t>
            </a:r>
          </a:p>
          <a:p>
            <a:pPr marL="457200" indent="-304800">
              <a:spcAft>
                <a:spcPts val="600"/>
              </a:spcAft>
              <a:buClr>
                <a:schemeClr val="dk1"/>
              </a:buClr>
              <a:buSzPts val="1200"/>
              <a:buFont typeface="DM Sans"/>
              <a:buAutoNum type="arabicPeriod"/>
            </a:pPr>
            <a:r>
              <a:rPr lang="en-US" sz="1200" b="0" i="0" u="none" strike="noStrike" cap="none">
                <a:solidFill>
                  <a:schemeClr val="dk1"/>
                </a:solidFill>
                <a:latin typeface="DM Sans"/>
                <a:ea typeface="DM Sans"/>
                <a:cs typeface="DM Sans"/>
                <a:sym typeface="DM Sans"/>
              </a:rPr>
              <a:t>Design patterns make good templates for your objects, allowing you to build software faster.</a:t>
            </a:r>
          </a:p>
          <a:p>
            <a:pPr marL="457200" indent="-304800">
              <a:spcAft>
                <a:spcPts val="600"/>
              </a:spcAft>
              <a:buClr>
                <a:schemeClr val="dk1"/>
              </a:buClr>
              <a:buSzPts val="1200"/>
              <a:buFont typeface="DM Sans"/>
              <a:buAutoNum type="arabicPeriod"/>
            </a:pPr>
            <a:r>
              <a:rPr lang="en-US" sz="1200" b="0" i="0" u="none" strike="noStrike" cap="none">
                <a:solidFill>
                  <a:schemeClr val="dk1"/>
                </a:solidFill>
                <a:latin typeface="DM Sans"/>
                <a:ea typeface="DM Sans"/>
                <a:cs typeface="DM Sans"/>
                <a:sym typeface="DM Sans"/>
              </a:rPr>
              <a:t>Design patterns are created to fix known problems, they can be predicted before they become visible during the implementation process.</a:t>
            </a:r>
          </a:p>
        </p:txBody>
      </p:sp>
    </p:spTree>
    <p:extLst>
      <p:ext uri="{BB962C8B-B14F-4D97-AF65-F5344CB8AC3E}">
        <p14:creationId xmlns:p14="http://schemas.microsoft.com/office/powerpoint/2010/main" val="113883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1177095" y="1632233"/>
            <a:ext cx="6942690" cy="2035200"/>
          </a:xfrm>
          <a:prstGeom prst="rect">
            <a:avLst/>
          </a:prstGeom>
        </p:spPr>
        <p:txBody>
          <a:bodyPr spcFirstLastPara="1" wrap="square" lIns="91425" tIns="91425" rIns="91425" bIns="91425" anchor="t" anchorCtr="0">
            <a:noAutofit/>
          </a:bodyPr>
          <a:lstStyle/>
          <a:p>
            <a:r>
              <a:rPr lang="en" sz="2800">
                <a:solidFill>
                  <a:schemeClr val="tx1"/>
                </a:solidFill>
              </a:rPr>
              <a:t>Why use a design pattern?</a:t>
            </a:r>
            <a:br>
              <a:rPr lang="en-US"/>
            </a:br>
            <a:endParaRPr lang="en-US"/>
          </a:p>
          <a:p>
            <a:pPr marL="228600" indent="-228600">
              <a:buFont typeface="Arial"/>
              <a:buChar char="•"/>
            </a:pPr>
            <a:endParaRPr lang="en" sz="3200" b="0">
              <a:solidFill>
                <a:schemeClr val="tx1"/>
              </a:solidFill>
            </a:endParaRPr>
          </a:p>
          <a:p>
            <a:pPr marL="0" lvl="0" indent="0" algn="ctr">
              <a:spcBef>
                <a:spcPts val="0"/>
              </a:spcBef>
              <a:spcAft>
                <a:spcPts val="0"/>
              </a:spcAft>
              <a:buNone/>
            </a:pPr>
            <a:endParaRPr lang="en"/>
          </a:p>
        </p:txBody>
      </p:sp>
    </p:spTree>
    <p:extLst>
      <p:ext uri="{BB962C8B-B14F-4D97-AF65-F5344CB8AC3E}">
        <p14:creationId xmlns:p14="http://schemas.microsoft.com/office/powerpoint/2010/main" val="7444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E7DB3E-EBDF-FDE3-A9D6-6BCCA52776DC}"/>
              </a:ext>
            </a:extLst>
          </p:cNvPr>
          <p:cNvSpPr>
            <a:spLocks noGrp="1"/>
          </p:cNvSpPr>
          <p:nvPr>
            <p:ph type="body" idx="1"/>
          </p:nvPr>
        </p:nvSpPr>
        <p:spPr>
          <a:xfrm>
            <a:off x="768296" y="1484747"/>
            <a:ext cx="7704000" cy="3563400"/>
          </a:xfrm>
        </p:spPr>
        <p:txBody>
          <a:bodyPr/>
          <a:lstStyle/>
          <a:p>
            <a:pPr marL="342900" indent="-342900"/>
            <a:r>
              <a:rPr lang="en-GB" sz="1500" b="1">
                <a:solidFill>
                  <a:srgbClr val="FFFF00"/>
                </a:solidFill>
              </a:rPr>
              <a:t>Re-usability:</a:t>
            </a:r>
            <a:r>
              <a:rPr lang="en-GB" sz="1500">
                <a:solidFill>
                  <a:schemeClr val="tx1"/>
                </a:solidFill>
              </a:rPr>
              <a:t> Design patterns provide proven solutions to common software development problems. By using them, you can leverage existing solutions and best practices, saving time and effort in designing and implementing new software systems.</a:t>
            </a:r>
            <a:endParaRPr lang="en-US">
              <a:solidFill>
                <a:schemeClr val="tx1"/>
              </a:solidFill>
            </a:endParaRPr>
          </a:p>
          <a:p>
            <a:pPr marL="342900" indent="-342900"/>
            <a:r>
              <a:rPr lang="en-GB" sz="1500" b="1">
                <a:solidFill>
                  <a:srgbClr val="FFFF00"/>
                </a:solidFill>
              </a:rPr>
              <a:t>Maintainability:</a:t>
            </a:r>
            <a:r>
              <a:rPr lang="en-GB" sz="1500">
                <a:solidFill>
                  <a:schemeClr val="tx1"/>
                </a:solidFill>
              </a:rPr>
              <a:t> Design patterns help create code that is easier to maintain and update. They provide clear structures and guidelines for organizing code, making it easier to understand, modify, and extend in the future.</a:t>
            </a:r>
            <a:endParaRPr lang="en-GB">
              <a:solidFill>
                <a:schemeClr val="tx1"/>
              </a:solidFill>
            </a:endParaRPr>
          </a:p>
          <a:p>
            <a:pPr marL="342900" indent="-342900"/>
            <a:r>
              <a:rPr lang="en-GB" sz="1500" b="1">
                <a:solidFill>
                  <a:srgbClr val="FFFF00"/>
                </a:solidFill>
              </a:rPr>
              <a:t>Efficiency:</a:t>
            </a:r>
            <a:r>
              <a:rPr lang="en-GB" sz="1500">
                <a:solidFill>
                  <a:schemeClr val="tx1"/>
                </a:solidFill>
              </a:rPr>
              <a:t> Design patterns can help optimize code and improve performance. They provide optimized solutions to common problems, reducing redundant code and improving the overall efficiency of the software system.</a:t>
            </a:r>
            <a:endParaRPr lang="en-GB">
              <a:solidFill>
                <a:schemeClr val="tx1"/>
              </a:solidFill>
            </a:endParaRPr>
          </a:p>
          <a:p>
            <a:pPr marL="152400" indent="0">
              <a:buNone/>
            </a:pPr>
            <a:endParaRPr lang="en-GB"/>
          </a:p>
        </p:txBody>
      </p:sp>
    </p:spTree>
    <p:extLst>
      <p:ext uri="{BB962C8B-B14F-4D97-AF65-F5344CB8AC3E}">
        <p14:creationId xmlns:p14="http://schemas.microsoft.com/office/powerpoint/2010/main" val="37299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DEC6-4682-1FA7-C304-C82D3F8DE423}"/>
              </a:ext>
            </a:extLst>
          </p:cNvPr>
          <p:cNvSpPr>
            <a:spLocks noGrp="1"/>
          </p:cNvSpPr>
          <p:nvPr>
            <p:ph type="title" idx="4294967295"/>
          </p:nvPr>
        </p:nvSpPr>
        <p:spPr>
          <a:xfrm>
            <a:off x="48296" y="1789"/>
            <a:ext cx="7702550" cy="573088"/>
          </a:xfrm>
        </p:spPr>
        <p:txBody>
          <a:bodyPr/>
          <a:lstStyle/>
          <a:p>
            <a:r>
              <a:rPr lang="en-GB" sz="2800">
                <a:solidFill>
                  <a:schemeClr val="tx1"/>
                </a:solidFill>
              </a:rPr>
              <a:t>Types of Design Patterns</a:t>
            </a:r>
            <a:endParaRPr lang="en-US" sz="2800">
              <a:solidFill>
                <a:schemeClr val="tx1"/>
              </a:solidFill>
            </a:endParaRPr>
          </a:p>
          <a:p>
            <a:br>
              <a:rPr lang="en-US"/>
            </a:br>
            <a:endParaRPr lang="en-US"/>
          </a:p>
        </p:txBody>
      </p:sp>
      <p:sp>
        <p:nvSpPr>
          <p:cNvPr id="3" name="Text Placeholder 2">
            <a:extLst>
              <a:ext uri="{FF2B5EF4-FFF2-40B4-BE49-F238E27FC236}">
                <a16:creationId xmlns:a16="http://schemas.microsoft.com/office/drawing/2014/main" id="{B978CADE-662A-6FD3-15E1-A76A950423CE}"/>
              </a:ext>
            </a:extLst>
          </p:cNvPr>
          <p:cNvSpPr>
            <a:spLocks noGrp="1"/>
          </p:cNvSpPr>
          <p:nvPr>
            <p:ph type="body" idx="4294967295"/>
          </p:nvPr>
        </p:nvSpPr>
        <p:spPr>
          <a:xfrm>
            <a:off x="88542" y="646895"/>
            <a:ext cx="6173184" cy="3563938"/>
          </a:xfrm>
        </p:spPr>
        <p:txBody>
          <a:bodyPr/>
          <a:lstStyle/>
          <a:p>
            <a:pPr marL="0" indent="0">
              <a:buNone/>
            </a:pPr>
            <a:r>
              <a:rPr lang="en-GB" sz="1500" b="1">
                <a:solidFill>
                  <a:schemeClr val="tx1"/>
                </a:solidFill>
              </a:rPr>
              <a:t>Creational Design Patterns</a:t>
            </a:r>
            <a:endParaRPr lang="en-US">
              <a:solidFill>
                <a:schemeClr val="tx1"/>
              </a:solidFill>
            </a:endParaRPr>
          </a:p>
          <a:p>
            <a:pPr indent="0">
              <a:buNone/>
            </a:pPr>
            <a:r>
              <a:rPr lang="en-GB" sz="1500">
                <a:solidFill>
                  <a:schemeClr val="tx1"/>
                </a:solidFill>
              </a:rPr>
              <a:t>The basic mode of forming an object may be problematic in some projects and may lead to unnecessary complexity in some areas. Creational patterns are supposed to prevent problems from occurring and introduce more control over creating objects.</a:t>
            </a:r>
            <a:endParaRPr lang="en-GB">
              <a:solidFill>
                <a:schemeClr val="tx1"/>
              </a:solidFill>
            </a:endParaRPr>
          </a:p>
          <a:p>
            <a:pPr marL="152400" indent="0">
              <a:buNone/>
            </a:pPr>
            <a:endParaRPr lang="en-GB"/>
          </a:p>
        </p:txBody>
      </p:sp>
      <p:pic>
        <p:nvPicPr>
          <p:cNvPr id="4" name="Picture 3" descr="Master 7 Structural Design Patterns in C#">
            <a:extLst>
              <a:ext uri="{FF2B5EF4-FFF2-40B4-BE49-F238E27FC236}">
                <a16:creationId xmlns:a16="http://schemas.microsoft.com/office/drawing/2014/main" id="{7A956881-28C4-FAA1-EE02-D0054CA9B7D1}"/>
              </a:ext>
            </a:extLst>
          </p:cNvPr>
          <p:cNvPicPr>
            <a:picLocks noChangeAspect="1"/>
          </p:cNvPicPr>
          <p:nvPr/>
        </p:nvPicPr>
        <p:blipFill>
          <a:blip r:embed="rId2"/>
          <a:stretch>
            <a:fillRect/>
          </a:stretch>
        </p:blipFill>
        <p:spPr>
          <a:xfrm>
            <a:off x="6258797" y="645420"/>
            <a:ext cx="2695575" cy="1695450"/>
          </a:xfrm>
          <a:prstGeom prst="rect">
            <a:avLst/>
          </a:prstGeom>
        </p:spPr>
      </p:pic>
      <p:sp>
        <p:nvSpPr>
          <p:cNvPr id="5" name="TextBox 4">
            <a:extLst>
              <a:ext uri="{FF2B5EF4-FFF2-40B4-BE49-F238E27FC236}">
                <a16:creationId xmlns:a16="http://schemas.microsoft.com/office/drawing/2014/main" id="{37149BF7-83FA-9E3F-A8D4-B1AFF87A625E}"/>
              </a:ext>
            </a:extLst>
          </p:cNvPr>
          <p:cNvSpPr txBox="1"/>
          <p:nvPr/>
        </p:nvSpPr>
        <p:spPr>
          <a:xfrm>
            <a:off x="173866" y="2431692"/>
            <a:ext cx="8780170"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err="1">
                <a:solidFill>
                  <a:schemeClr val="tx1"/>
                </a:solidFill>
                <a:latin typeface="DM Sans"/>
              </a:rPr>
              <a:t>Behavioural</a:t>
            </a:r>
            <a:r>
              <a:rPr lang="en-US" sz="1500" b="1">
                <a:solidFill>
                  <a:schemeClr val="tx1"/>
                </a:solidFill>
                <a:latin typeface="DM Sans"/>
              </a:rPr>
              <a:t> Patterns</a:t>
            </a:r>
          </a:p>
          <a:p>
            <a:r>
              <a:rPr lang="en-US" sz="1500">
                <a:solidFill>
                  <a:schemeClr val="tx1"/>
                </a:solidFill>
                <a:latin typeface="DM Sans"/>
              </a:rPr>
              <a:t>          Behavioral patterns task is to introduce flexibility to solutions connected with inter-object              communication, managing relationships, and responsibilities between objects. They are                  focused on allocating specific roles and duties between objects in communication.</a:t>
            </a:r>
          </a:p>
        </p:txBody>
      </p:sp>
      <p:sp>
        <p:nvSpPr>
          <p:cNvPr id="6" name="TextBox 5">
            <a:extLst>
              <a:ext uri="{FF2B5EF4-FFF2-40B4-BE49-F238E27FC236}">
                <a16:creationId xmlns:a16="http://schemas.microsoft.com/office/drawing/2014/main" id="{09CC88D9-8E39-1DED-29E7-F5C2964B6C48}"/>
              </a:ext>
            </a:extLst>
          </p:cNvPr>
          <p:cNvSpPr txBox="1"/>
          <p:nvPr/>
        </p:nvSpPr>
        <p:spPr>
          <a:xfrm>
            <a:off x="173865" y="3679333"/>
            <a:ext cx="792694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solidFill>
                  <a:schemeClr val="tx1"/>
                </a:solidFill>
                <a:latin typeface="DM Sans"/>
              </a:rPr>
              <a:t>Structural patterns</a:t>
            </a:r>
          </a:p>
          <a:p>
            <a:r>
              <a:rPr lang="en-US" sz="1500">
                <a:solidFill>
                  <a:schemeClr val="tx1"/>
                </a:solidFill>
                <a:latin typeface="DM Sans"/>
              </a:rPr>
              <a:t>           Structural design patterns are design patterns that focus on the composition of               classes and objects to form larger structures while keeping the individual                           components of the structure flexible and interchangeable.</a:t>
            </a:r>
          </a:p>
        </p:txBody>
      </p:sp>
    </p:spTree>
    <p:extLst>
      <p:ext uri="{BB962C8B-B14F-4D97-AF65-F5344CB8AC3E}">
        <p14:creationId xmlns:p14="http://schemas.microsoft.com/office/powerpoint/2010/main" val="278735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1"/>
        <p:cNvGrpSpPr/>
        <p:nvPr/>
      </p:nvGrpSpPr>
      <p:grpSpPr>
        <a:xfrm>
          <a:off x="0" y="0"/>
          <a:ext cx="0" cy="0"/>
          <a:chOff x="0" y="0"/>
          <a:chExt cx="0" cy="0"/>
        </a:xfrm>
      </p:grpSpPr>
      <p:sp>
        <p:nvSpPr>
          <p:cNvPr id="3532" name="Google Shape;3532;p115"/>
          <p:cNvSpPr txBox="1">
            <a:spLocks noGrp="1"/>
          </p:cNvSpPr>
          <p:nvPr>
            <p:ph type="title"/>
          </p:nvPr>
        </p:nvSpPr>
        <p:spPr>
          <a:xfrm>
            <a:off x="925950" y="2178740"/>
            <a:ext cx="7292100" cy="7860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a:t>Thanks For </a:t>
            </a:r>
            <a:r>
              <a:rPr lang="en-US" sz="4800" err="1"/>
              <a:t>Whatching</a:t>
            </a:r>
            <a:endParaRPr sz="4800"/>
          </a:p>
        </p:txBody>
      </p:sp>
    </p:spTree>
    <p:extLst>
      <p:ext uri="{BB962C8B-B14F-4D97-AF65-F5344CB8AC3E}">
        <p14:creationId xmlns:p14="http://schemas.microsoft.com/office/powerpoint/2010/main" val="160504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Contents of</a:t>
            </a:r>
            <a:r>
              <a:rPr lang="en"/>
              <a:t> this template</a:t>
            </a:r>
            <a:endParaRPr/>
          </a:p>
        </p:txBody>
      </p:sp>
      <p:sp>
        <p:nvSpPr>
          <p:cNvPr id="2606" name="Google Shape;2606;p62"/>
          <p:cNvSpPr txBox="1">
            <a:spLocks noGrp="1"/>
          </p:cNvSpPr>
          <p:nvPr>
            <p:ph type="body" idx="1"/>
          </p:nvPr>
        </p:nvSpPr>
        <p:spPr>
          <a:xfrm>
            <a:off x="708667" y="947458"/>
            <a:ext cx="7704000" cy="3563400"/>
          </a:xfrm>
          <a:prstGeom prst="rect">
            <a:avLst/>
          </a:prstGeom>
        </p:spPr>
        <p:txBody>
          <a:bodyPr spcFirstLastPara="1" wrap="square" lIns="91425" tIns="91425" rIns="91425" bIns="91425" anchor="t" anchorCtr="0">
            <a:noAutofit/>
          </a:bodyPr>
          <a:lstStyle/>
          <a:p>
            <a:pPr marL="0" indent="0">
              <a:buNone/>
            </a:pPr>
            <a:endParaRPr lang="en" sz="1900">
              <a:solidFill>
                <a:schemeClr val="tx1"/>
              </a:solidFill>
            </a:endParaRPr>
          </a:p>
          <a:p>
            <a:pPr marL="228600" indent="-228600"/>
            <a:r>
              <a:rPr lang="en" sz="1900"/>
              <a:t>What is the S</a:t>
            </a:r>
            <a:r>
              <a:rPr lang="en" sz="1900">
                <a:solidFill>
                  <a:schemeClr val="tx1"/>
                </a:solidFill>
              </a:rPr>
              <a:t>OLID Design Principles</a:t>
            </a:r>
          </a:p>
          <a:p>
            <a:pPr marL="228600" indent="-228600"/>
            <a:endParaRPr lang="en" sz="1900">
              <a:solidFill>
                <a:schemeClr val="tx1"/>
              </a:solidFill>
            </a:endParaRPr>
          </a:p>
          <a:p>
            <a:pPr marL="228600" indent="-228600"/>
            <a:r>
              <a:rPr lang="en" sz="1900">
                <a:solidFill>
                  <a:schemeClr val="tx1"/>
                </a:solidFill>
              </a:rPr>
              <a:t>Single Responsibility Principle</a:t>
            </a:r>
          </a:p>
          <a:p>
            <a:pPr marL="228600" indent="-228600"/>
            <a:endParaRPr lang="en" sz="1900">
              <a:solidFill>
                <a:schemeClr val="tx1"/>
              </a:solidFill>
            </a:endParaRPr>
          </a:p>
          <a:p>
            <a:pPr marL="228600" indent="-228600"/>
            <a:r>
              <a:rPr lang="en" sz="1900">
                <a:solidFill>
                  <a:schemeClr val="tx1"/>
                </a:solidFill>
              </a:rPr>
              <a:t>Open-Closed Principle</a:t>
            </a:r>
          </a:p>
          <a:p>
            <a:pPr marL="228600" indent="-228600"/>
            <a:endParaRPr lang="en" sz="1900">
              <a:solidFill>
                <a:schemeClr val="tx1"/>
              </a:solidFill>
            </a:endParaRPr>
          </a:p>
          <a:p>
            <a:pPr marL="0" indent="0">
              <a:buNone/>
            </a:pPr>
            <a:r>
              <a:rPr lang="en" sz="1900">
                <a:solidFill>
                  <a:schemeClr val="tx1"/>
                </a:solidFill>
              </a:rPr>
              <a:t>4. </a:t>
            </a:r>
            <a:r>
              <a:rPr lang="en" sz="1900" err="1">
                <a:solidFill>
                  <a:schemeClr val="tx1"/>
                </a:solidFill>
              </a:rPr>
              <a:t>Liskov</a:t>
            </a:r>
            <a:r>
              <a:rPr lang="en" sz="1900">
                <a:solidFill>
                  <a:schemeClr val="tx1"/>
                </a:solidFill>
              </a:rPr>
              <a:t> Substitution Principle</a:t>
            </a:r>
          </a:p>
          <a:p>
            <a:pPr marL="0" indent="0">
              <a:buNone/>
            </a:pPr>
            <a:endParaRPr lang="en" sz="1900">
              <a:solidFill>
                <a:schemeClr val="tx1"/>
              </a:solidFill>
            </a:endParaRPr>
          </a:p>
          <a:p>
            <a:pPr marL="0" indent="0">
              <a:buNone/>
            </a:pPr>
            <a:r>
              <a:rPr lang="en" sz="1900">
                <a:solidFill>
                  <a:schemeClr val="tx1"/>
                </a:solidFill>
              </a:rPr>
              <a:t>5. Interface Segregation Principle</a:t>
            </a:r>
          </a:p>
          <a:p>
            <a:pPr marL="0" indent="0">
              <a:buNone/>
            </a:pPr>
            <a:endParaRPr lang="en" sz="1900">
              <a:solidFill>
                <a:schemeClr val="tx1"/>
              </a:solidFill>
            </a:endParaRPr>
          </a:p>
          <a:p>
            <a:pPr marL="0" indent="0">
              <a:buNone/>
            </a:pPr>
            <a:r>
              <a:rPr lang="en" sz="1900">
                <a:solidFill>
                  <a:schemeClr val="tx1"/>
                </a:solidFill>
              </a:rPr>
              <a:t>6. Dependency Inversion Principle</a:t>
            </a:r>
          </a:p>
          <a:p>
            <a:pPr marL="0" indent="0">
              <a:buNone/>
            </a:pPr>
            <a:endParaRPr lang="en" sz="1900">
              <a:solidFill>
                <a:schemeClr val="tx1"/>
              </a:solidFill>
            </a:endParaRPr>
          </a:p>
          <a:p>
            <a:pPr marL="0" indent="0">
              <a:buNone/>
            </a:pPr>
            <a:endParaRPr lang="en" sz="1900">
              <a:solidFill>
                <a:schemeClr val="tx1"/>
              </a:solidFill>
            </a:endParaRPr>
          </a:p>
          <a:p>
            <a:pPr marL="0" indent="0">
              <a:buNone/>
            </a:pPr>
            <a:endParaRPr lang="en" sz="1900">
              <a:solidFill>
                <a:schemeClr val="tx1"/>
              </a:solidFill>
            </a:endParaRPr>
          </a:p>
          <a:p>
            <a:pPr marL="0" indent="0">
              <a:buNone/>
            </a:pPr>
            <a:endParaRPr lang="en" sz="1900">
              <a:solidFill>
                <a:schemeClr val="tx1"/>
              </a:solidFill>
            </a:endParaRPr>
          </a:p>
          <a:p>
            <a:pPr marL="228600" indent="-228600"/>
            <a:endParaRPr lang="en" sz="1900">
              <a:solidFill>
                <a:schemeClr val="tx1"/>
              </a:solidFill>
            </a:endParaRPr>
          </a:p>
          <a:p>
            <a:pPr marL="228600" indent="-228600"/>
            <a:endParaRPr lang="en" sz="19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903419" y="1551740"/>
            <a:ext cx="6942690" cy="2035200"/>
          </a:xfrm>
          <a:prstGeom prst="rect">
            <a:avLst/>
          </a:prstGeom>
        </p:spPr>
        <p:txBody>
          <a:bodyPr spcFirstLastPara="1" wrap="square" lIns="91425" tIns="91425" rIns="91425" bIns="91425" anchor="t" anchorCtr="0">
            <a:noAutofit/>
          </a:bodyPr>
          <a:lstStyle/>
          <a:p>
            <a:r>
              <a:rPr lang="en" sz="3200" b="0"/>
              <a:t>What is the S</a:t>
            </a:r>
            <a:r>
              <a:rPr lang="en" sz="3200" b="0">
                <a:solidFill>
                  <a:schemeClr val="tx1"/>
                </a:solidFill>
              </a:rPr>
              <a:t>OLID Design Principles</a:t>
            </a:r>
            <a:endParaRPr lang="en-US" sz="3200">
              <a:solidFill>
                <a:schemeClr val="tx1"/>
              </a:solidFill>
            </a:endParaRPr>
          </a:p>
          <a:p>
            <a:pPr marL="0" lvl="0" indent="0" algn="ctr">
              <a:spcBef>
                <a:spcPts val="0"/>
              </a:spcBef>
              <a:spcAft>
                <a:spcPts val="0"/>
              </a:spcAft>
              <a:buNone/>
            </a:pPr>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basic principles&#10;&#10;Description automatically generated">
            <a:extLst>
              <a:ext uri="{FF2B5EF4-FFF2-40B4-BE49-F238E27FC236}">
                <a16:creationId xmlns:a16="http://schemas.microsoft.com/office/drawing/2014/main" id="{62E24BC8-CC64-E9D6-5CA1-9914B4032E77}"/>
              </a:ext>
            </a:extLst>
          </p:cNvPr>
          <p:cNvPicPr>
            <a:picLocks noChangeAspect="1"/>
          </p:cNvPicPr>
          <p:nvPr/>
        </p:nvPicPr>
        <p:blipFill>
          <a:blip r:embed="rId2"/>
          <a:stretch>
            <a:fillRect/>
          </a:stretch>
        </p:blipFill>
        <p:spPr>
          <a:xfrm>
            <a:off x="4351702" y="1099434"/>
            <a:ext cx="4572000" cy="2939761"/>
          </a:xfrm>
          <a:prstGeom prst="rect">
            <a:avLst/>
          </a:prstGeom>
        </p:spPr>
      </p:pic>
      <p:sp>
        <p:nvSpPr>
          <p:cNvPr id="3" name="TextBox 2">
            <a:extLst>
              <a:ext uri="{FF2B5EF4-FFF2-40B4-BE49-F238E27FC236}">
                <a16:creationId xmlns:a16="http://schemas.microsoft.com/office/drawing/2014/main" id="{EB1E9920-9942-C364-9640-B96F3BEA7535}"/>
              </a:ext>
            </a:extLst>
          </p:cNvPr>
          <p:cNvSpPr txBox="1"/>
          <p:nvPr/>
        </p:nvSpPr>
        <p:spPr>
          <a:xfrm>
            <a:off x="181915" y="974769"/>
            <a:ext cx="3902297"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solidFill>
                <a:latin typeface="Open Sans"/>
                <a:ea typeface="Open Sans"/>
                <a:cs typeface="Open Sans"/>
              </a:rPr>
              <a:t>SOLID is a popular set of design principles that are used in object-oriented software development. SOLID is an acronym that stands for five key design principles: single responsibility principle, open-closed principle, </a:t>
            </a:r>
            <a:r>
              <a:rPr lang="en-US" sz="1600" err="1">
                <a:solidFill>
                  <a:schemeClr val="tx1"/>
                </a:solidFill>
                <a:latin typeface="Open Sans"/>
                <a:ea typeface="Open Sans"/>
                <a:cs typeface="Open Sans"/>
              </a:rPr>
              <a:t>Liskov</a:t>
            </a:r>
            <a:r>
              <a:rPr lang="en-US" sz="1600">
                <a:solidFill>
                  <a:schemeClr val="tx1"/>
                </a:solidFill>
                <a:latin typeface="Open Sans"/>
                <a:ea typeface="Open Sans"/>
                <a:cs typeface="Open Sans"/>
              </a:rPr>
              <a:t> substitution principle, interface segregation principle, and dependency inversion principle. All five are commonly used by software engineers and provide some important benefits for developers.</a:t>
            </a:r>
          </a:p>
          <a:p>
            <a:endParaRPr lang="en-US">
              <a:solidFill>
                <a:srgbClr val="1D1D1D"/>
              </a:solidFill>
              <a:ea typeface="Open Sans"/>
            </a:endParaRPr>
          </a:p>
        </p:txBody>
      </p:sp>
    </p:spTree>
    <p:extLst>
      <p:ext uri="{BB962C8B-B14F-4D97-AF65-F5344CB8AC3E}">
        <p14:creationId xmlns:p14="http://schemas.microsoft.com/office/powerpoint/2010/main" val="239338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62"/>
          <p:cNvSpPr txBox="1">
            <a:spLocks noGrp="1"/>
          </p:cNvSpPr>
          <p:nvPr>
            <p:ph type="title"/>
          </p:nvPr>
        </p:nvSpPr>
        <p:spPr>
          <a:xfrm>
            <a:off x="1573226" y="364532"/>
            <a:ext cx="8025971" cy="572700"/>
          </a:xfrm>
          <a:prstGeom prst="rect">
            <a:avLst/>
          </a:prstGeom>
        </p:spPr>
        <p:txBody>
          <a:bodyPr spcFirstLastPara="1" wrap="square" lIns="91425" tIns="91425" rIns="91425" bIns="91425" anchor="t" anchorCtr="0">
            <a:noAutofit/>
          </a:bodyPr>
          <a:lstStyle/>
          <a:p>
            <a:pPr marL="228600" indent="-228600" algn="l">
              <a:buFont typeface="Arial,Sans-Serif"/>
              <a:buChar char="•"/>
            </a:pPr>
            <a:r>
              <a:rPr lang="en" sz="2800">
                <a:solidFill>
                  <a:schemeClr val="tx1"/>
                </a:solidFill>
              </a:rPr>
              <a:t> </a:t>
            </a:r>
            <a:r>
              <a:rPr lang="en" sz="2800">
                <a:solidFill>
                  <a:schemeClr val="tx1"/>
                </a:solidFill>
                <a:latin typeface="Arial"/>
                <a:cs typeface="Arial"/>
              </a:rPr>
              <a:t>Single Responsibility Principle</a:t>
            </a:r>
            <a:endParaRPr lang="en-US" sz="2800">
              <a:solidFill>
                <a:schemeClr val="tx1"/>
              </a:solidFill>
              <a:latin typeface="Arial"/>
              <a:cs typeface="Arial"/>
            </a:endParaRPr>
          </a:p>
          <a:p>
            <a:endParaRPr lang="en" b="0"/>
          </a:p>
          <a:p>
            <a:br>
              <a:rPr lang="en-US"/>
            </a:br>
            <a:endParaRPr lang="en-US"/>
          </a:p>
        </p:txBody>
      </p:sp>
      <p:sp>
        <p:nvSpPr>
          <p:cNvPr id="2606" name="Google Shape;2606;p62"/>
          <p:cNvSpPr txBox="1">
            <a:spLocks noGrp="1"/>
          </p:cNvSpPr>
          <p:nvPr>
            <p:ph type="body" idx="1"/>
          </p:nvPr>
        </p:nvSpPr>
        <p:spPr>
          <a:xfrm>
            <a:off x="392731" y="1577950"/>
            <a:ext cx="4379641" cy="3563400"/>
          </a:xfrm>
          <a:prstGeom prst="rect">
            <a:avLst/>
          </a:prstGeom>
        </p:spPr>
        <p:txBody>
          <a:bodyPr spcFirstLastPara="1" wrap="square" lIns="91425" tIns="91425" rIns="91425" bIns="91425" anchor="t" anchorCtr="0">
            <a:noAutofit/>
          </a:bodyPr>
          <a:lstStyle/>
          <a:p>
            <a:pPr>
              <a:buNone/>
            </a:pPr>
            <a:r>
              <a:rPr lang="en" sz="1700">
                <a:solidFill>
                  <a:schemeClr val="tx1"/>
                </a:solidFill>
              </a:rPr>
              <a:t>     Robert Martin summarizes this principle well by mandating that, “a class should have one, and only one, reason to change.” Following this principle means that each class only does one thing and every class or module only has responsibility for one part of the software’s functionality. More simply, each class should solve only one problem.</a:t>
            </a:r>
            <a:endParaRPr lang="en-US" sz="1700">
              <a:solidFill>
                <a:schemeClr val="tx1"/>
              </a:solidFill>
            </a:endParaRPr>
          </a:p>
          <a:p>
            <a:pPr>
              <a:buNone/>
            </a:pPr>
            <a:r>
              <a:rPr lang="en" sz="1700">
                <a:solidFill>
                  <a:schemeClr val="tx1"/>
                </a:solidFill>
              </a:rPr>
              <a:t>      </a:t>
            </a:r>
          </a:p>
        </p:txBody>
      </p:sp>
      <p:pic>
        <p:nvPicPr>
          <p:cNvPr id="2" name="Picture 1" descr="Single Responsibility in SOLID Design Principle - GeeksforGeeks">
            <a:extLst>
              <a:ext uri="{FF2B5EF4-FFF2-40B4-BE49-F238E27FC236}">
                <a16:creationId xmlns:a16="http://schemas.microsoft.com/office/drawing/2014/main" id="{4C21C597-7552-0C73-6FD6-5B7197CE2972}"/>
              </a:ext>
            </a:extLst>
          </p:cNvPr>
          <p:cNvPicPr>
            <a:picLocks noChangeAspect="1"/>
          </p:cNvPicPr>
          <p:nvPr/>
        </p:nvPicPr>
        <p:blipFill>
          <a:blip r:embed="rId3"/>
          <a:stretch>
            <a:fillRect/>
          </a:stretch>
        </p:blipFill>
        <p:spPr>
          <a:xfrm>
            <a:off x="5188576" y="1700817"/>
            <a:ext cx="3218107" cy="2514598"/>
          </a:xfrm>
          <a:prstGeom prst="rect">
            <a:avLst/>
          </a:prstGeom>
        </p:spPr>
      </p:pic>
    </p:spTree>
    <p:extLst>
      <p:ext uri="{BB962C8B-B14F-4D97-AF65-F5344CB8AC3E}">
        <p14:creationId xmlns:p14="http://schemas.microsoft.com/office/powerpoint/2010/main" val="390781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593A-1887-CF8A-775C-27BDC5549B3C}"/>
              </a:ext>
            </a:extLst>
          </p:cNvPr>
          <p:cNvSpPr>
            <a:spLocks noGrp="1"/>
          </p:cNvSpPr>
          <p:nvPr>
            <p:ph type="title" idx="4294967295"/>
          </p:nvPr>
        </p:nvSpPr>
        <p:spPr>
          <a:xfrm>
            <a:off x="313923" y="122528"/>
            <a:ext cx="7702550" cy="573088"/>
          </a:xfrm>
        </p:spPr>
        <p:txBody>
          <a:bodyPr/>
          <a:lstStyle/>
          <a:p>
            <a:pPr marL="457200" indent="-457200">
              <a:buFont typeface="Arial"/>
              <a:buChar char="•"/>
            </a:pPr>
            <a:r>
              <a:rPr lang="en-GB" sz="3000">
                <a:solidFill>
                  <a:schemeClr val="tx1"/>
                </a:solidFill>
              </a:rPr>
              <a:t>Open-Closed Principle</a:t>
            </a:r>
            <a:endParaRPr lang="en-US" sz="3000">
              <a:solidFill>
                <a:schemeClr val="tx1"/>
              </a:solidFill>
            </a:endParaRPr>
          </a:p>
          <a:p>
            <a:endParaRPr lang="en-GB" sz="2000"/>
          </a:p>
        </p:txBody>
      </p:sp>
      <p:sp>
        <p:nvSpPr>
          <p:cNvPr id="4" name="TextBox 3">
            <a:extLst>
              <a:ext uri="{FF2B5EF4-FFF2-40B4-BE49-F238E27FC236}">
                <a16:creationId xmlns:a16="http://schemas.microsoft.com/office/drawing/2014/main" id="{A220538D-B5F3-8465-6B26-27289EA7F475}"/>
              </a:ext>
            </a:extLst>
          </p:cNvPr>
          <p:cNvSpPr txBox="1"/>
          <p:nvPr/>
        </p:nvSpPr>
        <p:spPr>
          <a:xfrm>
            <a:off x="222161" y="789636"/>
            <a:ext cx="880431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solidFill>
                <a:latin typeface="Open Sans"/>
                <a:ea typeface="Open Sans"/>
                <a:cs typeface="Open Sans"/>
              </a:rPr>
              <a:t>The idea of open-closed principle is that existing, well-tested classes will need to be modified when something needs to be added. Yet, changing classes can lead to problems or bugs. Instead of changing the class, you simply want to extend it. With that goal in mind, Martin summarizes this principle, “You should be able to extend a class’s behavior without modifying it.”</a:t>
            </a:r>
          </a:p>
          <a:p>
            <a:r>
              <a:rPr lang="en-US" sz="1600">
                <a:solidFill>
                  <a:schemeClr val="tx1"/>
                </a:solidFill>
                <a:latin typeface="Open Sans"/>
                <a:ea typeface="Open Sans"/>
                <a:cs typeface="Open Sans"/>
              </a:rPr>
              <a:t>Following this principle is essential for writing code that is easy to maintain and revise. Your class complies with this principle if it is:</a:t>
            </a:r>
          </a:p>
          <a:p>
            <a:endParaRPr lang="en-US">
              <a:solidFill>
                <a:schemeClr val="tx1"/>
              </a:solidFill>
              <a:latin typeface="Open Sans"/>
              <a:ea typeface="Open Sans"/>
              <a:cs typeface="Open Sans"/>
            </a:endParaRPr>
          </a:p>
        </p:txBody>
      </p:sp>
      <p:sp>
        <p:nvSpPr>
          <p:cNvPr id="5" name="TextBox 4">
            <a:extLst>
              <a:ext uri="{FF2B5EF4-FFF2-40B4-BE49-F238E27FC236}">
                <a16:creationId xmlns:a16="http://schemas.microsoft.com/office/drawing/2014/main" id="{2177BCB0-2C4C-32C8-08F8-8169A7CEDFC8}"/>
              </a:ext>
            </a:extLst>
          </p:cNvPr>
          <p:cNvSpPr txBox="1"/>
          <p:nvPr/>
        </p:nvSpPr>
        <p:spPr>
          <a:xfrm>
            <a:off x="222161" y="3099784"/>
            <a:ext cx="8458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Open Sans"/>
                <a:ea typeface="Open Sans"/>
                <a:cs typeface="Open Sans"/>
              </a:rPr>
              <a:t>1 . Open for extension, meaning that the class’s behavior can be extended; </a:t>
            </a:r>
            <a:endParaRPr lang="en-US" b="1">
              <a:solidFill>
                <a:schemeClr val="tx1"/>
              </a:solidFill>
            </a:endParaRPr>
          </a:p>
          <a:p>
            <a:r>
              <a:rPr lang="en-US" b="1">
                <a:solidFill>
                  <a:schemeClr val="tx1"/>
                </a:solidFill>
                <a:latin typeface="Open Sans"/>
                <a:ea typeface="Open Sans"/>
                <a:cs typeface="Open Sans"/>
              </a:rPr>
              <a:t>2 . Closed for modification, meaning that the source code is set and cannot be changed</a:t>
            </a:r>
            <a:r>
              <a:rPr lang="en-US" b="1">
                <a:solidFill>
                  <a:srgbClr val="1D1D1D"/>
                </a:solidFill>
                <a:latin typeface="Open Sans"/>
                <a:ea typeface="Open Sans"/>
                <a:cs typeface="Open Sans"/>
              </a:rPr>
              <a:t>.</a:t>
            </a:r>
          </a:p>
        </p:txBody>
      </p:sp>
    </p:spTree>
    <p:extLst>
      <p:ext uri="{BB962C8B-B14F-4D97-AF65-F5344CB8AC3E}">
        <p14:creationId xmlns:p14="http://schemas.microsoft.com/office/powerpoint/2010/main" val="384202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8" name="Title 1">
            <a:extLst>
              <a:ext uri="{FF2B5EF4-FFF2-40B4-BE49-F238E27FC236}">
                <a16:creationId xmlns:a16="http://schemas.microsoft.com/office/drawing/2014/main" id="{0A6B881C-B01A-BF57-A532-D6BE6D4FB263}"/>
              </a:ext>
            </a:extLst>
          </p:cNvPr>
          <p:cNvSpPr>
            <a:spLocks noGrp="1"/>
          </p:cNvSpPr>
          <p:nvPr>
            <p:ph type="title"/>
          </p:nvPr>
        </p:nvSpPr>
        <p:spPr>
          <a:xfrm>
            <a:off x="720000" y="445025"/>
            <a:ext cx="7704000" cy="572700"/>
          </a:xfrm>
        </p:spPr>
        <p:txBody>
          <a:bodyPr/>
          <a:lstStyle/>
          <a:p>
            <a:pPr marL="342900" indent="-342900">
              <a:buFont typeface="Arial"/>
              <a:buChar char="•"/>
            </a:pPr>
            <a:r>
              <a:rPr lang="en-US" sz="3000" err="1"/>
              <a:t>Liskov</a:t>
            </a:r>
            <a:r>
              <a:rPr lang="en-US" sz="3000"/>
              <a:t> Substitution Principle</a:t>
            </a:r>
          </a:p>
        </p:txBody>
      </p:sp>
      <p:sp>
        <p:nvSpPr>
          <p:cNvPr id="3" name="TextBox 2">
            <a:extLst>
              <a:ext uri="{FF2B5EF4-FFF2-40B4-BE49-F238E27FC236}">
                <a16:creationId xmlns:a16="http://schemas.microsoft.com/office/drawing/2014/main" id="{A4BA080F-8842-A37A-717B-1A018CAAE9D3}"/>
              </a:ext>
            </a:extLst>
          </p:cNvPr>
          <p:cNvSpPr txBox="1"/>
          <p:nvPr/>
        </p:nvSpPr>
        <p:spPr>
          <a:xfrm>
            <a:off x="711951" y="1694028"/>
            <a:ext cx="3429824" cy="3563400"/>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normAutofit/>
          </a:bodyPr>
          <a:lstStyle/>
          <a:p>
            <a:r>
              <a:rPr lang="en-GB">
                <a:solidFill>
                  <a:schemeClr val="tx1"/>
                </a:solidFill>
                <a:latin typeface="Open Sans"/>
                <a:ea typeface="Open Sans"/>
                <a:cs typeface="Open Sans"/>
              </a:rPr>
              <a:t>Of the five SOLID principles, the </a:t>
            </a:r>
            <a:r>
              <a:rPr lang="en-GB" err="1">
                <a:solidFill>
                  <a:schemeClr val="tx1"/>
                </a:solidFill>
                <a:latin typeface="Open Sans"/>
                <a:ea typeface="Open Sans"/>
                <a:cs typeface="Open Sans"/>
              </a:rPr>
              <a:t>Liskov</a:t>
            </a:r>
            <a:r>
              <a:rPr lang="en-GB">
                <a:solidFill>
                  <a:schemeClr val="tx1"/>
                </a:solidFill>
                <a:latin typeface="Open Sans"/>
                <a:ea typeface="Open Sans"/>
                <a:cs typeface="Open Sans"/>
              </a:rPr>
              <a:t> Substitution Principle is perhaps the most difficult one to understand. Broadly, this principle simply requires that every derived class should be substitutable for its parent class. The principle is named for Barbara </a:t>
            </a:r>
            <a:r>
              <a:rPr lang="en-GB" err="1">
                <a:solidFill>
                  <a:schemeClr val="tx1"/>
                </a:solidFill>
                <a:latin typeface="Open Sans"/>
                <a:ea typeface="Open Sans"/>
                <a:cs typeface="Open Sans"/>
              </a:rPr>
              <a:t>Liskov</a:t>
            </a:r>
            <a:r>
              <a:rPr lang="en-GB">
                <a:solidFill>
                  <a:schemeClr val="tx1"/>
                </a:solidFill>
                <a:latin typeface="Open Sans"/>
                <a:ea typeface="Open Sans"/>
                <a:cs typeface="Open Sans"/>
              </a:rPr>
              <a:t>, who introduced this concept of </a:t>
            </a:r>
            <a:r>
              <a:rPr lang="en-GB" err="1">
                <a:solidFill>
                  <a:schemeClr val="tx1"/>
                </a:solidFill>
                <a:latin typeface="Open Sans"/>
                <a:ea typeface="Open Sans"/>
                <a:cs typeface="Open Sans"/>
              </a:rPr>
              <a:t>behavioral</a:t>
            </a:r>
            <a:r>
              <a:rPr lang="en-GB">
                <a:solidFill>
                  <a:schemeClr val="tx1"/>
                </a:solidFill>
                <a:latin typeface="Open Sans"/>
                <a:ea typeface="Open Sans"/>
                <a:cs typeface="Open Sans"/>
              </a:rPr>
              <a:t> subtyping in 1987. </a:t>
            </a:r>
            <a:r>
              <a:rPr lang="en-GB" err="1">
                <a:solidFill>
                  <a:schemeClr val="tx1"/>
                </a:solidFill>
                <a:latin typeface="Open Sans"/>
                <a:ea typeface="Open Sans"/>
                <a:cs typeface="Open Sans"/>
              </a:rPr>
              <a:t>Liskov</a:t>
            </a:r>
            <a:r>
              <a:rPr lang="en-GB">
                <a:solidFill>
                  <a:schemeClr val="tx1"/>
                </a:solidFill>
                <a:latin typeface="Open Sans"/>
                <a:ea typeface="Open Sans"/>
                <a:cs typeface="Open Sans"/>
              </a:rPr>
              <a:t> herself explains the principle by saying:</a:t>
            </a:r>
            <a:endParaRPr lang="en-GB" b="0" i="0" u="none" strike="noStrike" cap="none">
              <a:solidFill>
                <a:schemeClr val="tx1"/>
              </a:solidFill>
              <a:latin typeface="Open Sans"/>
              <a:ea typeface="Open Sans"/>
              <a:cs typeface="Open Sans"/>
            </a:endParaRPr>
          </a:p>
        </p:txBody>
      </p:sp>
      <p:pic>
        <p:nvPicPr>
          <p:cNvPr id="4" name="Picture 3" descr="Liskov Substitution Principle: SOLID design | by Radheshyam Singh | Medium">
            <a:extLst>
              <a:ext uri="{FF2B5EF4-FFF2-40B4-BE49-F238E27FC236}">
                <a16:creationId xmlns:a16="http://schemas.microsoft.com/office/drawing/2014/main" id="{5A2DE0BA-DEF4-EEFB-4CEE-B8A1017335CB}"/>
              </a:ext>
            </a:extLst>
          </p:cNvPr>
          <p:cNvPicPr>
            <a:picLocks noChangeAspect="1"/>
          </p:cNvPicPr>
          <p:nvPr/>
        </p:nvPicPr>
        <p:blipFill>
          <a:blip r:embed="rId3"/>
          <a:stretch>
            <a:fillRect/>
          </a:stretch>
        </p:blipFill>
        <p:spPr>
          <a:xfrm>
            <a:off x="4423895" y="1440030"/>
            <a:ext cx="4014986" cy="30200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pic>
        <p:nvPicPr>
          <p:cNvPr id="2" name="Picture 1" descr="Interface Segregation Principle: SOLID design | by Radheshyam Singh | Medium">
            <a:extLst>
              <a:ext uri="{FF2B5EF4-FFF2-40B4-BE49-F238E27FC236}">
                <a16:creationId xmlns:a16="http://schemas.microsoft.com/office/drawing/2014/main" id="{2D10F79F-4EDC-6410-8EA0-F150C0BB2EC6}"/>
              </a:ext>
            </a:extLst>
          </p:cNvPr>
          <p:cNvPicPr>
            <a:picLocks noChangeAspect="1"/>
          </p:cNvPicPr>
          <p:nvPr/>
        </p:nvPicPr>
        <p:blipFill>
          <a:blip r:embed="rId3"/>
          <a:stretch>
            <a:fillRect/>
          </a:stretch>
        </p:blipFill>
        <p:spPr>
          <a:xfrm>
            <a:off x="4968279" y="2496760"/>
            <a:ext cx="3733264" cy="2594529"/>
          </a:xfrm>
          <a:prstGeom prst="rect">
            <a:avLst/>
          </a:prstGeom>
        </p:spPr>
      </p:pic>
      <p:sp>
        <p:nvSpPr>
          <p:cNvPr id="3" name="TextBox 2">
            <a:extLst>
              <a:ext uri="{FF2B5EF4-FFF2-40B4-BE49-F238E27FC236}">
                <a16:creationId xmlns:a16="http://schemas.microsoft.com/office/drawing/2014/main" id="{3538AF1E-EBA3-CC14-563E-933C2C79CC0F}"/>
              </a:ext>
            </a:extLst>
          </p:cNvPr>
          <p:cNvSpPr txBox="1"/>
          <p:nvPr/>
        </p:nvSpPr>
        <p:spPr>
          <a:xfrm>
            <a:off x="1678766" y="96654"/>
            <a:ext cx="807988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solidFill>
                  <a:schemeClr val="tx1"/>
                </a:solidFill>
                <a:latin typeface="Open Sans"/>
                <a:ea typeface="Open Sans"/>
                <a:cs typeface="Open Sans"/>
              </a:rPr>
              <a:t>Interface Segregation Principle</a:t>
            </a:r>
            <a:endParaRPr lang="en-US" sz="3000">
              <a:solidFill>
                <a:schemeClr val="tx1"/>
              </a:solidFill>
            </a:endParaRPr>
          </a:p>
        </p:txBody>
      </p:sp>
      <p:sp>
        <p:nvSpPr>
          <p:cNvPr id="6" name="TextBox 5">
            <a:extLst>
              <a:ext uri="{FF2B5EF4-FFF2-40B4-BE49-F238E27FC236}">
                <a16:creationId xmlns:a16="http://schemas.microsoft.com/office/drawing/2014/main" id="{7E7D69E3-6F62-6D39-BC93-710C4F6E1B96}"/>
              </a:ext>
            </a:extLst>
          </p:cNvPr>
          <p:cNvSpPr txBox="1"/>
          <p:nvPr/>
        </p:nvSpPr>
        <p:spPr>
          <a:xfrm>
            <a:off x="347455" y="717192"/>
            <a:ext cx="8485842"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solidFill>
                  <a:schemeClr val="tx1"/>
                </a:solidFill>
                <a:latin typeface="Open Sans"/>
                <a:ea typeface="Open Sans"/>
                <a:cs typeface="Open Sans"/>
              </a:rPr>
              <a:t>The general idea of interface segregation principle is that it’s better to have a lot of smaller interfaces than a few bigger ones. Martin explains this principle by advising, “Make fine grained interfaces that are client-specific. Clients should not be forced to implement interfaces they do not use.”</a:t>
            </a:r>
          </a:p>
          <a:p>
            <a:r>
              <a:rPr lang="en-US" sz="1500">
                <a:solidFill>
                  <a:schemeClr val="tx1"/>
                </a:solidFill>
                <a:latin typeface="Open Sans"/>
                <a:ea typeface="Open Sans"/>
                <a:cs typeface="Open Sans"/>
              </a:rPr>
              <a:t>For software engineers, this means that you don’t want to just start with an existing interface and add new methods. Instead, start by building a new interface and then let your class implement multiple interfaces as needed.</a:t>
            </a:r>
          </a:p>
        </p:txBody>
      </p:sp>
      <p:pic>
        <p:nvPicPr>
          <p:cNvPr id="7" name="Picture 6">
            <a:extLst>
              <a:ext uri="{FF2B5EF4-FFF2-40B4-BE49-F238E27FC236}">
                <a16:creationId xmlns:a16="http://schemas.microsoft.com/office/drawing/2014/main" id="{DD4BDF65-244F-E90E-D6F3-9B5C50855043}"/>
              </a:ext>
            </a:extLst>
          </p:cNvPr>
          <p:cNvPicPr>
            <a:picLocks noChangeAspect="1"/>
          </p:cNvPicPr>
          <p:nvPr/>
        </p:nvPicPr>
        <p:blipFill>
          <a:blip r:embed="rId4"/>
          <a:stretch>
            <a:fillRect/>
          </a:stretch>
        </p:blipFill>
        <p:spPr>
          <a:xfrm>
            <a:off x="576013" y="2495914"/>
            <a:ext cx="3638047" cy="2595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6"/>
        <p:cNvGrpSpPr/>
        <p:nvPr/>
      </p:nvGrpSpPr>
      <p:grpSpPr>
        <a:xfrm>
          <a:off x="0" y="0"/>
          <a:ext cx="0" cy="0"/>
          <a:chOff x="0" y="0"/>
          <a:chExt cx="0" cy="0"/>
        </a:xfrm>
      </p:grpSpPr>
      <p:sp>
        <p:nvSpPr>
          <p:cNvPr id="5" name="Title 4">
            <a:extLst>
              <a:ext uri="{FF2B5EF4-FFF2-40B4-BE49-F238E27FC236}">
                <a16:creationId xmlns:a16="http://schemas.microsoft.com/office/drawing/2014/main" id="{8574B0BA-FC92-E426-A813-322169446D32}"/>
              </a:ext>
            </a:extLst>
          </p:cNvPr>
          <p:cNvSpPr>
            <a:spLocks noGrp="1"/>
          </p:cNvSpPr>
          <p:nvPr>
            <p:ph type="title" idx="4294967295"/>
          </p:nvPr>
        </p:nvSpPr>
        <p:spPr>
          <a:xfrm>
            <a:off x="482958" y="106430"/>
            <a:ext cx="7702550" cy="573088"/>
          </a:xfrm>
        </p:spPr>
        <p:txBody>
          <a:bodyPr/>
          <a:lstStyle/>
          <a:p>
            <a:pPr marL="457200" indent="-457200">
              <a:buFont typeface="Arial"/>
              <a:buChar char="•"/>
            </a:pPr>
            <a:r>
              <a:rPr lang="en-GB" sz="3000" b="0">
                <a:solidFill>
                  <a:schemeClr val="tx1"/>
                </a:solidFill>
              </a:rPr>
              <a:t>Dependency Inversion Principle</a:t>
            </a:r>
            <a:endParaRPr lang="en-US" sz="3000">
              <a:solidFill>
                <a:schemeClr val="tx1"/>
              </a:solidFill>
            </a:endParaRPr>
          </a:p>
          <a:p>
            <a:endParaRPr lang="en-GB"/>
          </a:p>
        </p:txBody>
      </p:sp>
      <p:pic>
        <p:nvPicPr>
          <p:cNvPr id="6" name="Picture 5" descr="Calculator System Design with Dependency Inversion Applied">
            <a:extLst>
              <a:ext uri="{FF2B5EF4-FFF2-40B4-BE49-F238E27FC236}">
                <a16:creationId xmlns:a16="http://schemas.microsoft.com/office/drawing/2014/main" id="{A14C3B28-8DE9-206E-3D26-A75E128A4E02}"/>
              </a:ext>
            </a:extLst>
          </p:cNvPr>
          <p:cNvPicPr>
            <a:picLocks noChangeAspect="1"/>
          </p:cNvPicPr>
          <p:nvPr/>
        </p:nvPicPr>
        <p:blipFill>
          <a:blip r:embed="rId3"/>
          <a:stretch>
            <a:fillRect/>
          </a:stretch>
        </p:blipFill>
        <p:spPr>
          <a:xfrm>
            <a:off x="4826359" y="2467270"/>
            <a:ext cx="3982789" cy="2631796"/>
          </a:xfrm>
          <a:prstGeom prst="rect">
            <a:avLst/>
          </a:prstGeom>
        </p:spPr>
      </p:pic>
      <p:pic>
        <p:nvPicPr>
          <p:cNvPr id="7" name="Picture 6" descr="Calculator System Design">
            <a:extLst>
              <a:ext uri="{FF2B5EF4-FFF2-40B4-BE49-F238E27FC236}">
                <a16:creationId xmlns:a16="http://schemas.microsoft.com/office/drawing/2014/main" id="{F66CDBEC-C872-DDB3-584D-BA0686F6FF9D}"/>
              </a:ext>
            </a:extLst>
          </p:cNvPr>
          <p:cNvPicPr>
            <a:picLocks noChangeAspect="1"/>
          </p:cNvPicPr>
          <p:nvPr/>
        </p:nvPicPr>
        <p:blipFill>
          <a:blip r:embed="rId4"/>
          <a:stretch>
            <a:fillRect/>
          </a:stretch>
        </p:blipFill>
        <p:spPr>
          <a:xfrm>
            <a:off x="206062" y="2465668"/>
            <a:ext cx="4014988" cy="2618903"/>
          </a:xfrm>
          <a:prstGeom prst="rect">
            <a:avLst/>
          </a:prstGeom>
        </p:spPr>
      </p:pic>
      <p:sp>
        <p:nvSpPr>
          <p:cNvPr id="8" name="TextBox 7">
            <a:extLst>
              <a:ext uri="{FF2B5EF4-FFF2-40B4-BE49-F238E27FC236}">
                <a16:creationId xmlns:a16="http://schemas.microsoft.com/office/drawing/2014/main" id="{9444A849-21B8-BA9A-5E12-57051D3ECD2C}"/>
              </a:ext>
            </a:extLst>
          </p:cNvPr>
          <p:cNvSpPr txBox="1"/>
          <p:nvPr/>
        </p:nvSpPr>
        <p:spPr>
          <a:xfrm>
            <a:off x="5340706" y="3066780"/>
            <a:ext cx="134825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solidFill>
                  <a:schemeClr val="bg2"/>
                </a:solidFill>
              </a:rPr>
              <a:t>TRUE</a:t>
            </a:r>
            <a:endParaRPr lang="en-US"/>
          </a:p>
        </p:txBody>
      </p:sp>
      <p:sp>
        <p:nvSpPr>
          <p:cNvPr id="9" name="TextBox 8">
            <a:extLst>
              <a:ext uri="{FF2B5EF4-FFF2-40B4-BE49-F238E27FC236}">
                <a16:creationId xmlns:a16="http://schemas.microsoft.com/office/drawing/2014/main" id="{2A1B105D-C58D-C2C4-AACE-F1D3EF3BBFA7}"/>
              </a:ext>
            </a:extLst>
          </p:cNvPr>
          <p:cNvSpPr txBox="1"/>
          <p:nvPr/>
        </p:nvSpPr>
        <p:spPr>
          <a:xfrm>
            <a:off x="784805" y="3066780"/>
            <a:ext cx="134825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solidFill>
                  <a:schemeClr val="bg2"/>
                </a:solidFill>
              </a:rPr>
              <a:t>FALSE</a:t>
            </a:r>
          </a:p>
        </p:txBody>
      </p:sp>
      <p:sp>
        <p:nvSpPr>
          <p:cNvPr id="10" name="TextBox 9">
            <a:extLst>
              <a:ext uri="{FF2B5EF4-FFF2-40B4-BE49-F238E27FC236}">
                <a16:creationId xmlns:a16="http://schemas.microsoft.com/office/drawing/2014/main" id="{6F7FA754-E3B5-B827-C2AF-36ACDDDDD476}"/>
              </a:ext>
            </a:extLst>
          </p:cNvPr>
          <p:cNvSpPr txBox="1"/>
          <p:nvPr/>
        </p:nvSpPr>
        <p:spPr>
          <a:xfrm>
            <a:off x="342900" y="942573"/>
            <a:ext cx="846624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Open Sans"/>
                <a:ea typeface="Open Sans"/>
                <a:cs typeface="Open Sans"/>
              </a:rPr>
              <a:t>This principle offers a way to decouple software modules. Simply put, dependency inversion principle means that developers should “depend on abstractions, not on concretions.” Martin further explains this principle by asserting that, “high level modules should not depend upon low level modules. Both should depend on abstractions.” Further, “abstractions should not depend on details. Details should depend upon abstractions.”</a:t>
            </a:r>
            <a:endParaRPr lang="en-US">
              <a:solidFill>
                <a:schemeClr val="tx1"/>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tabase Project Proposal XL by Slidesgo">
  <a:themeElements>
    <a:clrScheme name="Simple Light">
      <a:dk1>
        <a:srgbClr val="FFFFFF"/>
      </a:dk1>
      <a:lt1>
        <a:srgbClr val="312962"/>
      </a:lt1>
      <a:dk2>
        <a:srgbClr val="24243E"/>
      </a:dk2>
      <a:lt2>
        <a:srgbClr val="115CF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9</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Database Project Proposal XL by Slidesgo</vt:lpstr>
      <vt:lpstr>Celestial</vt:lpstr>
      <vt:lpstr>PowerPoint Presentation</vt:lpstr>
      <vt:lpstr>Contents of this template</vt:lpstr>
      <vt:lpstr>What is the SOLID Design Principles </vt:lpstr>
      <vt:lpstr>PowerPoint Presentation</vt:lpstr>
      <vt:lpstr> Single Responsibility Principle   </vt:lpstr>
      <vt:lpstr>Open-Closed Principle </vt:lpstr>
      <vt:lpstr>Liskov Substitution Principle</vt:lpstr>
      <vt:lpstr>PowerPoint Presentation</vt:lpstr>
      <vt:lpstr>Dependency Inversion Principle </vt:lpstr>
      <vt:lpstr>What is a design pattern?  </vt:lpstr>
      <vt:lpstr>PowerPoint Presentation</vt:lpstr>
      <vt:lpstr>Why use a design pattern?   </vt:lpstr>
      <vt:lpstr>PowerPoint Presentation</vt:lpstr>
      <vt:lpstr>Types of Design Patterns  </vt:lpstr>
      <vt:lpstr>Thanks For Whatching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 Proposal</dc:title>
  <cp:revision>1</cp:revision>
  <dcterms:modified xsi:type="dcterms:W3CDTF">2023-10-29T15:34:15Z</dcterms:modified>
</cp:coreProperties>
</file>