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9311"/>
              </p:ext>
            </p:extLst>
          </p:nvPr>
        </p:nvGraphicFramePr>
        <p:xfrm>
          <a:off x="630904" y="3274141"/>
          <a:ext cx="5418666" cy="40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476224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</a:t>
                      </a:r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Number</a:t>
                      </a:r>
                    </a:p>
                    <a:p>
                      <a:pPr algn="ctr"/>
                      <a:endParaRPr lang="en-GB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20201CSE0778</a:t>
                      </a:r>
                      <a:endParaRPr lang="en-GB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</a:t>
                      </a:r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  <a:p>
                      <a:pPr algn="ctr"/>
                      <a:endParaRPr lang="en-GB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ANAS</a:t>
                      </a:r>
                      <a:r>
                        <a:rPr lang="en-GB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AHMED </a:t>
                      </a:r>
                      <a:endParaRPr lang="en-GB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20211LCS0016</a:t>
                      </a:r>
                    </a:p>
                    <a:p>
                      <a:pPr algn="ctr"/>
                      <a:endParaRPr lang="en-GB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20201CSE0776</a:t>
                      </a:r>
                    </a:p>
                    <a:p>
                      <a:pPr algn="ctr"/>
                      <a:endParaRPr lang="en-GB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20201CSE0724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   Mahammadanis</a:t>
                      </a:r>
                      <a:r>
                        <a:rPr lang="en-GB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M Sab</a:t>
                      </a:r>
                    </a:p>
                    <a:p>
                      <a:pPr algn="ctr"/>
                      <a:endParaRPr lang="en-GB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Rayavarapu</a:t>
                      </a:r>
                      <a:r>
                        <a:rPr lang="en-GB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Sravan</a:t>
                      </a:r>
                      <a:endParaRPr lang="en-GB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GB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GB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Ganesh 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4249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4249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4249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4249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endParaRPr lang="en-GB" dirty="0" smtClean="0"/>
          </a:p>
          <a:p>
            <a:pPr algn="l"/>
            <a:r>
              <a:rPr lang="en-GB" sz="1700" dirty="0" smtClean="0"/>
              <a:t>Mr. Prasad P.S</a:t>
            </a:r>
            <a:endParaRPr lang="en-GB" sz="1700" dirty="0" smtClean="0"/>
          </a:p>
          <a:p>
            <a:pPr algn="l"/>
            <a:r>
              <a:rPr lang="en-GB" sz="1700" dirty="0" smtClean="0"/>
              <a:t>Professor / Associate Professor / 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PIP104 University Project-II</a:t>
            </a:r>
          </a:p>
          <a:p>
            <a:r>
              <a:rPr lang="en-GB" dirty="0" smtClean="0"/>
              <a:t>Review-1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The main challenge is the time and the availability of ambulance </a:t>
            </a:r>
            <a:r>
              <a:rPr lang="en-US" dirty="0" err="1" smtClean="0"/>
              <a:t>availibilty</a:t>
            </a:r>
            <a:r>
              <a:rPr lang="en-US" dirty="0" smtClean="0"/>
              <a:t> for people . This Online Ambulance service System resolves it as here ,an </a:t>
            </a:r>
            <a:r>
              <a:rPr lang="en-US" dirty="0"/>
              <a:t>idea is proposed for saving a patient's life in </a:t>
            </a:r>
            <a:r>
              <a:rPr lang="en-US" dirty="0" smtClean="0"/>
              <a:t>a faster </a:t>
            </a:r>
            <a:r>
              <a:rPr lang="en-US" dirty="0"/>
              <a:t>way </a:t>
            </a:r>
            <a:r>
              <a:rPr lang="en-US" dirty="0" smtClean="0"/>
              <a:t>possible .</a:t>
            </a:r>
            <a:r>
              <a:rPr lang="en-US" dirty="0"/>
              <a:t>With this Application, the ambulance can reach the </a:t>
            </a:r>
            <a:r>
              <a:rPr lang="en-US" dirty="0" smtClean="0"/>
              <a:t>patient’s location </a:t>
            </a:r>
            <a:r>
              <a:rPr lang="en-US" dirty="0"/>
              <a:t>is </a:t>
            </a:r>
            <a:r>
              <a:rPr lang="en-US" dirty="0" smtClean="0"/>
              <a:t>given </a:t>
            </a:r>
            <a:r>
              <a:rPr lang="en-US" dirty="0"/>
              <a:t>through the app as Hence it reduces the time complexity and helps to provide faster medical services.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Veeramuthuvenkatesh</a:t>
            </a:r>
            <a:r>
              <a:rPr lang="en-GB" dirty="0"/>
              <a:t>, </a:t>
            </a:r>
            <a:r>
              <a:rPr lang="en-GB" dirty="0" err="1"/>
              <a:t>M.prashanthkumar</a:t>
            </a:r>
            <a:r>
              <a:rPr lang="en-GB" dirty="0"/>
              <a:t>, </a:t>
            </a:r>
            <a:r>
              <a:rPr lang="en-GB" dirty="0" err="1"/>
              <a:t>V.Vaithayanathan</a:t>
            </a:r>
            <a:r>
              <a:rPr lang="en-GB" dirty="0"/>
              <a:t>, </a:t>
            </a:r>
            <a:r>
              <a:rPr lang="en-GB" dirty="0" err="1"/>
              <a:t>Pethuru</a:t>
            </a:r>
            <a:r>
              <a:rPr lang="en-GB" dirty="0"/>
              <a:t> Raj." An ambient </a:t>
            </a:r>
            <a:r>
              <a:rPr lang="en-GB" dirty="0" err="1"/>
              <a:t>healthmonitorfor</a:t>
            </a:r>
            <a:r>
              <a:rPr lang="en-GB" dirty="0"/>
              <a:t> the new generation healthcare," Journal of Theoretical and Applied Information Technology, Vol. 31 No.2, pp. 9199 Sep 2011</a:t>
            </a:r>
            <a:r>
              <a:rPr lang="en-GB" dirty="0" smtClean="0"/>
              <a:t>.</a:t>
            </a:r>
          </a:p>
          <a:p>
            <a:r>
              <a:rPr lang="en-GB" dirty="0" smtClean="0"/>
              <a:t>Emergency </a:t>
            </a:r>
            <a:r>
              <a:rPr lang="en-GB" dirty="0"/>
              <a:t>Management System Using Android Application </a:t>
            </a:r>
            <a:r>
              <a:rPr lang="en-GB" dirty="0" err="1"/>
              <a:t>RehkaJadhav</a:t>
            </a:r>
            <a:r>
              <a:rPr lang="en-GB" dirty="0"/>
              <a:t>, </a:t>
            </a:r>
            <a:r>
              <a:rPr lang="en-GB" dirty="0" err="1"/>
              <a:t>Jwalant</a:t>
            </a:r>
            <a:r>
              <a:rPr lang="en-GB" dirty="0"/>
              <a:t> Patel, </a:t>
            </a:r>
            <a:r>
              <a:rPr lang="en-GB" dirty="0" err="1"/>
              <a:t>Darshan</a:t>
            </a:r>
            <a:r>
              <a:rPr lang="en-GB" dirty="0"/>
              <a:t> Jain, </a:t>
            </a:r>
            <a:r>
              <a:rPr lang="en-GB" dirty="0" err="1"/>
              <a:t>SuyashPhadhtareDepartment</a:t>
            </a:r>
            <a:r>
              <a:rPr lang="en-GB" dirty="0"/>
              <a:t> of Information Technology G. H. </a:t>
            </a:r>
            <a:r>
              <a:rPr lang="en-GB" dirty="0" err="1"/>
              <a:t>Raisoni</a:t>
            </a:r>
            <a:r>
              <a:rPr lang="en-GB" dirty="0"/>
              <a:t> Collage of Engineering &amp;Technology, University of Pune, </a:t>
            </a:r>
            <a:r>
              <a:rPr lang="en-GB" dirty="0" smtClean="0"/>
              <a:t>Pune</a:t>
            </a:r>
          </a:p>
          <a:p>
            <a:r>
              <a:rPr lang="en-GB" dirty="0" smtClean="0"/>
              <a:t>A </a:t>
            </a:r>
            <a:r>
              <a:rPr lang="en-GB" dirty="0"/>
              <a:t>Public Safety Application of GPS-Enabled Smartphones and the Android Operating System, John Whipple William </a:t>
            </a:r>
            <a:r>
              <a:rPr lang="en-GB" dirty="0" err="1"/>
              <a:t>Arensman</a:t>
            </a:r>
            <a:r>
              <a:rPr lang="en-GB" dirty="0"/>
              <a:t> Marian Starr </a:t>
            </a:r>
            <a:r>
              <a:rPr lang="en-GB" dirty="0" err="1"/>
              <a:t>Boler</a:t>
            </a:r>
            <a:r>
              <a:rPr lang="en-GB" dirty="0"/>
              <a:t>. Information Systems Engineering Department, Proceedings of the 2009 IEEE International Conference on Systems, Man, and Cybernetics San Antonio, TX, USA-October 2009 </a:t>
            </a:r>
            <a:r>
              <a:rPr lang="en-GB" dirty="0" smtClean="0"/>
              <a:t>SSS</a:t>
            </a:r>
          </a:p>
          <a:p>
            <a:r>
              <a:rPr lang="en-GB" dirty="0" err="1" smtClean="0"/>
              <a:t>Jadhav</a:t>
            </a:r>
            <a:r>
              <a:rPr lang="en-GB" dirty="0"/>
              <a:t>, R. et al., 2014 Emergency Management System Using Android Application. 5(3), pp.2803-2805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today's era, there are many cities which are working on transforming themselves into Smart Cities.</a:t>
            </a:r>
          </a:p>
          <a:p>
            <a:r>
              <a:rPr lang="en-US" dirty="0" smtClean="0"/>
              <a:t>While </a:t>
            </a:r>
            <a:r>
              <a:rPr lang="en-US" dirty="0"/>
              <a:t>the technology is in </a:t>
            </a:r>
            <a:r>
              <a:rPr lang="en-US" dirty="0" err="1"/>
              <a:t>favour</a:t>
            </a:r>
            <a:r>
              <a:rPr lang="en-US" dirty="0"/>
              <a:t> of patients who might need these emergency medical services at any point in time, unfortunately, the circumstances are not</a:t>
            </a:r>
            <a:r>
              <a:rPr lang="en-US" dirty="0" smtClean="0"/>
              <a:t>!</a:t>
            </a:r>
          </a:p>
          <a:p>
            <a:r>
              <a:rPr lang="en-US" dirty="0"/>
              <a:t>That includes various aspects such as getting ambulance within </a:t>
            </a:r>
            <a:r>
              <a:rPr lang="en-US" dirty="0" smtClean="0"/>
              <a:t>minimum amount </a:t>
            </a:r>
            <a:r>
              <a:rPr lang="en-US" dirty="0"/>
              <a:t>of time This solution focus to make the ambulance available to a needy patient in </a:t>
            </a:r>
            <a:r>
              <a:rPr lang="en-US" dirty="0" err="1"/>
              <a:t>theshortest</a:t>
            </a:r>
            <a:r>
              <a:rPr lang="en-US" dirty="0"/>
              <a:t> possible time by redirecting the ambulance from a nearby </a:t>
            </a:r>
            <a:r>
              <a:rPr lang="en-US" dirty="0" smtClean="0"/>
              <a:t>location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which provides a health care services save lives.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management of </a:t>
            </a:r>
            <a:r>
              <a:rPr lang="en-US" dirty="0" smtClean="0"/>
              <a:t>the </a:t>
            </a:r>
            <a:r>
              <a:rPr lang="en-US" dirty="0"/>
              <a:t>Ambulance database also has a vital role in the smooth running of this system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Reduced Response Times:</a:t>
            </a:r>
            <a:r>
              <a:rPr lang="en-US" dirty="0"/>
              <a:t> Studies have shown that online ambulance services can significantly decrease the response time during emergencies, thereby improving the chances of survival, especially in cases of cardiac arrest or trauma.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/>
              <a:t>Efficient Resource Allocation:</a:t>
            </a:r>
            <a:r>
              <a:rPr lang="en-US" dirty="0"/>
              <a:t> Advanced algorithms help in </a:t>
            </a:r>
            <a:r>
              <a:rPr lang="en-US" dirty="0" smtClean="0"/>
              <a:t>  resource </a:t>
            </a:r>
            <a:r>
              <a:rPr lang="en-US" dirty="0"/>
              <a:t>allocation, ensuring that ambulances are dispatched </a:t>
            </a:r>
            <a:r>
              <a:rPr lang="en-US" dirty="0" smtClean="0"/>
              <a:t>  optimally</a:t>
            </a:r>
            <a:r>
              <a:rPr lang="en-US" dirty="0"/>
              <a:t>, reducing costs and response time.</a:t>
            </a:r>
          </a:p>
          <a:p>
            <a:r>
              <a:rPr lang="en-US" dirty="0" smtClean="0"/>
              <a:t> </a:t>
            </a:r>
            <a:r>
              <a:rPr lang="en-US" b="1" dirty="0"/>
              <a:t>Patient Engagement:</a:t>
            </a:r>
            <a:r>
              <a:rPr lang="en-US" dirty="0"/>
              <a:t> Online ambulance services can involve patients and bystanders in the emergency response process, making them more informed and potentially saving lives through timely interventions.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Receiving Incident information from the </a:t>
            </a:r>
            <a:r>
              <a:rPr lang="en-US" dirty="0" smtClean="0"/>
              <a:t>Patient.</a:t>
            </a:r>
          </a:p>
          <a:p>
            <a:r>
              <a:rPr lang="en-US" dirty="0" smtClean="0"/>
              <a:t>Locating </a:t>
            </a:r>
            <a:r>
              <a:rPr lang="en-US" dirty="0"/>
              <a:t>nearest </a:t>
            </a:r>
            <a:r>
              <a:rPr lang="en-US" dirty="0" smtClean="0"/>
              <a:t>ambulance.</a:t>
            </a:r>
          </a:p>
          <a:p>
            <a:r>
              <a:rPr lang="en-US" dirty="0" smtClean="0"/>
              <a:t>Allocating </a:t>
            </a:r>
            <a:r>
              <a:rPr lang="en-US" dirty="0"/>
              <a:t>the ambulance to the incident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Logging </a:t>
            </a:r>
            <a:r>
              <a:rPr lang="en-US" dirty="0"/>
              <a:t>and Reporting of incidents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</a:t>
            </a:r>
            <a:r>
              <a:rPr lang="en-US" dirty="0"/>
              <a:t>the route to the incident.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developing this </a:t>
            </a:r>
            <a:r>
              <a:rPr lang="en-US" dirty="0" smtClean="0"/>
              <a:t>system, </a:t>
            </a:r>
            <a:r>
              <a:rPr lang="en-US" dirty="0"/>
              <a:t>we can sort our life and have the following </a:t>
            </a:r>
            <a:r>
              <a:rPr lang="en-US" dirty="0" smtClean="0"/>
              <a:t>benefits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Main </a:t>
            </a:r>
            <a:r>
              <a:rPr lang="en-US" dirty="0"/>
              <a:t>goal is to help the patient to get fast help online portal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Get fast </a:t>
            </a:r>
            <a:r>
              <a:rPr lang="en-US" dirty="0" smtClean="0"/>
              <a:t>help </a:t>
            </a:r>
            <a:r>
              <a:rPr lang="en-US" dirty="0"/>
              <a:t>correct </a:t>
            </a:r>
            <a:r>
              <a:rPr lang="en-US" dirty="0" smtClean="0"/>
              <a:t>destination.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Make Ambulances Available for </a:t>
            </a:r>
            <a:r>
              <a:rPr lang="en-US" dirty="0" smtClean="0"/>
              <a:t>Emergency.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Choose </a:t>
            </a:r>
            <a:r>
              <a:rPr lang="en-US" dirty="0"/>
              <a:t>Ambulance near to you 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Hospital </a:t>
            </a:r>
            <a:r>
              <a:rPr lang="en-US" dirty="0" smtClean="0"/>
              <a:t>information </a:t>
            </a:r>
            <a:r>
              <a:rPr lang="en-US" dirty="0"/>
              <a:t>and </a:t>
            </a:r>
            <a:r>
              <a:rPr lang="en-US" dirty="0" smtClean="0"/>
              <a:t>opportunity.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1026" name="Picture 2" descr="Location based ambulance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69" y="1257713"/>
            <a:ext cx="7918173" cy="44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Registration.</a:t>
            </a:r>
          </a:p>
          <a:p>
            <a:r>
              <a:rPr lang="en-US" dirty="0" smtClean="0"/>
              <a:t>User Login.</a:t>
            </a:r>
          </a:p>
          <a:p>
            <a:r>
              <a:rPr lang="en-US" dirty="0" smtClean="0"/>
              <a:t>View Vehicle Location </a:t>
            </a:r>
            <a:r>
              <a:rPr lang="en-US" dirty="0" err="1" smtClean="0"/>
              <a:t>Availbility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User Location To driver.</a:t>
            </a:r>
          </a:p>
          <a:p>
            <a:r>
              <a:rPr lang="en-US" dirty="0" smtClean="0"/>
              <a:t>Server Take Decision Of the nearest path.</a:t>
            </a:r>
          </a:p>
          <a:p>
            <a:r>
              <a:rPr lang="en-US" dirty="0" smtClean="0"/>
              <a:t>Request can also be passed to the next Ambulance if the Respective Ambulance isn’t available.</a:t>
            </a:r>
          </a:p>
          <a:p>
            <a:r>
              <a:rPr lang="en-US" dirty="0" smtClean="0"/>
              <a:t>User gets the Acceptance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smtClean="0"/>
              <a:t>of </a:t>
            </a:r>
            <a:r>
              <a:rPr lang="en-GB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Project Initiation and Planning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Define </a:t>
            </a:r>
            <a:r>
              <a:rPr lang="en-US" dirty="0"/>
              <a:t>project objectives, scope, and stakeholders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Requirements Gathering and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Gather detailed requirements from end-users, healthcare providers, and potential patients.</a:t>
            </a:r>
          </a:p>
          <a:p>
            <a:r>
              <a:rPr lang="en-US" b="1" dirty="0"/>
              <a:t>System Design and Architecture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a detailed system architecture and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Development and Testing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 the online ambulance service platform</a:t>
            </a:r>
            <a:r>
              <a:rPr lang="en-US" dirty="0" smtClean="0"/>
              <a:t>.</a:t>
            </a:r>
          </a:p>
          <a:p>
            <a:r>
              <a:rPr lang="en-US" b="1" dirty="0"/>
              <a:t>User Testing and Feedback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Conduct user testing with a focus group or selected end-users</a:t>
            </a:r>
            <a:r>
              <a:rPr lang="en-US" dirty="0" smtClean="0"/>
              <a:t>.</a:t>
            </a:r>
          </a:p>
          <a:p>
            <a:r>
              <a:rPr lang="en-US" b="1" dirty="0"/>
              <a:t>Deployment and 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Deploy the online ambulance service system</a:t>
            </a:r>
            <a:r>
              <a:rPr lang="en-US" dirty="0" smtClean="0"/>
              <a:t>.</a:t>
            </a:r>
          </a:p>
          <a:p>
            <a:r>
              <a:rPr lang="en-US" b="1" dirty="0"/>
              <a:t>Full Launch and Evaluation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Launch the online ambulance service system to the public.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Traversing of patient to hospitals .</a:t>
            </a:r>
          </a:p>
          <a:p>
            <a:r>
              <a:rPr lang="en-US" dirty="0"/>
              <a:t>The app can </a:t>
            </a:r>
            <a:r>
              <a:rPr lang="en-US" dirty="0" smtClean="0"/>
              <a:t>be designed </a:t>
            </a:r>
            <a:r>
              <a:rPr lang="en-US" dirty="0"/>
              <a:t>to send </a:t>
            </a:r>
            <a:r>
              <a:rPr lang="en-US" dirty="0" smtClean="0"/>
              <a:t>patient health </a:t>
            </a:r>
            <a:r>
              <a:rPr lang="en-US" dirty="0"/>
              <a:t>parameters to hospital </a:t>
            </a:r>
            <a:r>
              <a:rPr lang="en-US" dirty="0" smtClean="0"/>
              <a:t>also in advance so he doesn’t have to stand in long queues.</a:t>
            </a:r>
          </a:p>
          <a:p>
            <a:r>
              <a:rPr lang="en-US" dirty="0"/>
              <a:t>Traffic police can help in this if they know the ambulance's current location in </a:t>
            </a:r>
            <a:r>
              <a:rPr lang="en-US" dirty="0" smtClean="0"/>
              <a:t>advance</a:t>
            </a:r>
            <a:r>
              <a:rPr lang="en-US" dirty="0"/>
              <a:t> </a:t>
            </a:r>
            <a:r>
              <a:rPr lang="en-US" dirty="0" smtClean="0"/>
              <a:t>, for making a smooth way for the ambulance to pass without facing any traffic which saves time.</a:t>
            </a:r>
          </a:p>
          <a:p>
            <a:r>
              <a:rPr lang="en-US" dirty="0"/>
              <a:t>Live tracking and status information of all available ambulances in a map which helps for quick redirection of the ambulance to a critical spot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133</TotalTime>
  <Words>796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Verdana</vt:lpstr>
      <vt:lpstr>Bioinformatics</vt:lpstr>
      <vt:lpstr>PROJECT TITLE</vt:lpstr>
      <vt:lpstr>Introduction</vt:lpstr>
      <vt:lpstr>Literature Review</vt:lpstr>
      <vt:lpstr>Proposed Method</vt:lpstr>
      <vt:lpstr>Objectives</vt:lpstr>
      <vt:lpstr>Methodology</vt:lpstr>
      <vt:lpstr>PowerPoint Presentation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anas</cp:lastModifiedBy>
  <cp:revision>22</cp:revision>
  <dcterms:created xsi:type="dcterms:W3CDTF">2023-03-16T03:26:27Z</dcterms:created>
  <dcterms:modified xsi:type="dcterms:W3CDTF">2023-10-13T06:54:06Z</dcterms:modified>
</cp:coreProperties>
</file>