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7"/>
  </p:notesMasterIdLst>
  <p:sldIdLst>
    <p:sldId id="256"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98"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A85FEE39-2B9D-4A22-8719-BE9744D5F2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6b57b8d9b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6b57b8d9b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6b57b8d9b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6b57b8d9b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6b57b8d9b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6b57b8d9b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6b83c2e23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6b83c2e2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6b83c2e23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6b83c2e23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6b57b8d9b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6b57b8d9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637b4fc49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637b4fc49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6b83c2e23e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6b83c2e23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fff2e024f6_0_1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fff2e024f6_0_1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fff2e022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fff2e022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d30fb5a1690b428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d30fb5a1690b42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6b83c2e23e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6b83c2e23e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6b83c2e23e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6b83c2e23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6b83c2e23e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6b83c2e23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6b83c2e23e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6b83c2e23e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fff2e022e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fff2e022e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5f3a196eb0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5f3a196eb0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5f3a196eb0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5f3a196eb0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637b4fc49b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637b4fc49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f3a196eb0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f3a196eb0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5f64450ac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5f64450ac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5f3a196eb0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5f3a196eb0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5f3a196eb0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5f3a196eb0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8c3e769d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8c3e769d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p:nvPr/>
        </p:nvSpPr>
        <p:spPr>
          <a:xfrm rot="5400000" flipH="1">
            <a:off x="6177275" y="-42337"/>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12;p2"/>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green gradient">
  <p:cSld name="BLANK_2">
    <p:bg>
      <p:bgPr>
        <a:gradFill>
          <a:gsLst>
            <a:gs pos="0">
              <a:srgbClr val="33CCCC"/>
            </a:gs>
            <a:gs pos="100000">
              <a:srgbClr val="66FF33"/>
            </a:gs>
          </a:gsLst>
          <a:lin ang="5400700" scaled="0"/>
        </a:gradFill>
        <a:effectLst/>
      </p:bgPr>
    </p:bg>
    <p:spTree>
      <p:nvGrpSpPr>
        <p:cNvPr id="1" name="Shape 143"/>
        <p:cNvGrpSpPr/>
        <p:nvPr/>
      </p:nvGrpSpPr>
      <p:grpSpPr>
        <a:xfrm>
          <a:off x="0" y="0"/>
          <a:ext cx="0" cy="0"/>
          <a:chOff x="0" y="0"/>
          <a:chExt cx="0" cy="0"/>
        </a:xfrm>
      </p:grpSpPr>
      <p:sp>
        <p:nvSpPr>
          <p:cNvPr id="144" name="Google Shape;144;p11"/>
          <p:cNvSpPr/>
          <p:nvPr/>
        </p:nvSpPr>
        <p:spPr>
          <a:xfrm rot="5400000" flipH="1">
            <a:off x="7987926" y="280753"/>
            <a:ext cx="1436700" cy="8754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 name="Google Shape;145;p11"/>
          <p:cNvSpPr/>
          <p:nvPr/>
        </p:nvSpPr>
        <p:spPr>
          <a:xfrm rot="5400000" flipH="1">
            <a:off x="7711932" y="1152020"/>
            <a:ext cx="1779900" cy="1084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6" name="Google Shape;146;p11"/>
          <p:cNvSpPr/>
          <p:nvPr/>
        </p:nvSpPr>
        <p:spPr>
          <a:xfrm rot="-5400000">
            <a:off x="8367248" y="1879235"/>
            <a:ext cx="965400" cy="588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7" name="Google Shape;147;p11"/>
          <p:cNvSpPr/>
          <p:nvPr/>
        </p:nvSpPr>
        <p:spPr>
          <a:xfrm rot="-5400000">
            <a:off x="7784863" y="375260"/>
            <a:ext cx="768000" cy="4680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11"/>
          <p:cNvSpPr/>
          <p:nvPr/>
        </p:nvSpPr>
        <p:spPr>
          <a:xfrm rot="-5400000" flipH="1">
            <a:off x="8520834" y="2338254"/>
            <a:ext cx="542400" cy="3303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11"/>
          <p:cNvSpPr/>
          <p:nvPr/>
        </p:nvSpPr>
        <p:spPr>
          <a:xfrm rot="5400000" flipH="1">
            <a:off x="-280517" y="2947924"/>
            <a:ext cx="1435800" cy="8745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 name="Google Shape;150;p11"/>
          <p:cNvSpPr/>
          <p:nvPr/>
        </p:nvSpPr>
        <p:spPr>
          <a:xfrm rot="5400000">
            <a:off x="-191502" y="2612001"/>
            <a:ext cx="979200" cy="5961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 name="Google Shape;151;p11"/>
          <p:cNvSpPr/>
          <p:nvPr/>
        </p:nvSpPr>
        <p:spPr>
          <a:xfrm rot="-5400000" flipH="1">
            <a:off x="-209848" y="4278591"/>
            <a:ext cx="1074900" cy="655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2" name="Google Shape;152;p11"/>
          <p:cNvSpPr/>
          <p:nvPr/>
        </p:nvSpPr>
        <p:spPr>
          <a:xfrm rot="-5400000">
            <a:off x="-145501" y="2377842"/>
            <a:ext cx="7443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 name="Google Shape;153;p11"/>
          <p:cNvSpPr/>
          <p:nvPr/>
        </p:nvSpPr>
        <p:spPr>
          <a:xfrm rot="-5400000" flipH="1">
            <a:off x="276152" y="3815879"/>
            <a:ext cx="7437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 name="Google Shape;154;p1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urple gradient">
  <p:cSld name="BLANK_2_1">
    <p:bg>
      <p:bgPr>
        <a:gradFill>
          <a:gsLst>
            <a:gs pos="0">
              <a:srgbClr val="CC3399"/>
            </a:gs>
            <a:gs pos="100000">
              <a:srgbClr val="6699FF"/>
            </a:gs>
          </a:gsLst>
          <a:lin ang="5400700" scaled="0"/>
        </a:gradFill>
        <a:effectLst/>
      </p:bgPr>
    </p:bg>
    <p:spTree>
      <p:nvGrpSpPr>
        <p:cNvPr id="1" name="Shape 155"/>
        <p:cNvGrpSpPr/>
        <p:nvPr/>
      </p:nvGrpSpPr>
      <p:grpSpPr>
        <a:xfrm>
          <a:off x="0" y="0"/>
          <a:ext cx="0" cy="0"/>
          <a:chOff x="0" y="0"/>
          <a:chExt cx="0" cy="0"/>
        </a:xfrm>
      </p:grpSpPr>
      <p:sp>
        <p:nvSpPr>
          <p:cNvPr id="156" name="Google Shape;156;p12"/>
          <p:cNvSpPr/>
          <p:nvPr/>
        </p:nvSpPr>
        <p:spPr>
          <a:xfrm rot="5400000" flipH="1">
            <a:off x="7987926" y="280753"/>
            <a:ext cx="1436700" cy="8754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12"/>
          <p:cNvSpPr/>
          <p:nvPr/>
        </p:nvSpPr>
        <p:spPr>
          <a:xfrm rot="5400000" flipH="1">
            <a:off x="7711932" y="1152020"/>
            <a:ext cx="1779900" cy="1084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12"/>
          <p:cNvSpPr/>
          <p:nvPr/>
        </p:nvSpPr>
        <p:spPr>
          <a:xfrm rot="-5400000">
            <a:off x="8367248" y="1879235"/>
            <a:ext cx="965400" cy="588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9" name="Google Shape;159;p12"/>
          <p:cNvSpPr/>
          <p:nvPr/>
        </p:nvSpPr>
        <p:spPr>
          <a:xfrm rot="-5400000">
            <a:off x="7784863" y="375260"/>
            <a:ext cx="768000" cy="4680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 name="Google Shape;160;p12"/>
          <p:cNvSpPr/>
          <p:nvPr/>
        </p:nvSpPr>
        <p:spPr>
          <a:xfrm rot="-5400000" flipH="1">
            <a:off x="8520834" y="2338254"/>
            <a:ext cx="542400" cy="3303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 name="Google Shape;161;p12"/>
          <p:cNvSpPr/>
          <p:nvPr/>
        </p:nvSpPr>
        <p:spPr>
          <a:xfrm rot="5400000" flipH="1">
            <a:off x="-280517" y="2947924"/>
            <a:ext cx="1435800" cy="8745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 name="Google Shape;162;p12"/>
          <p:cNvSpPr/>
          <p:nvPr/>
        </p:nvSpPr>
        <p:spPr>
          <a:xfrm rot="5400000">
            <a:off x="-191502" y="2612001"/>
            <a:ext cx="979200" cy="5961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 name="Google Shape;163;p12"/>
          <p:cNvSpPr/>
          <p:nvPr/>
        </p:nvSpPr>
        <p:spPr>
          <a:xfrm rot="-5400000" flipH="1">
            <a:off x="-209848" y="4278591"/>
            <a:ext cx="1074900" cy="655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 name="Google Shape;164;p12"/>
          <p:cNvSpPr/>
          <p:nvPr/>
        </p:nvSpPr>
        <p:spPr>
          <a:xfrm rot="-5400000">
            <a:off x="-145501" y="2377842"/>
            <a:ext cx="7443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5" name="Google Shape;165;p12"/>
          <p:cNvSpPr/>
          <p:nvPr/>
        </p:nvSpPr>
        <p:spPr>
          <a:xfrm rot="-5400000" flipH="1">
            <a:off x="276152" y="3815879"/>
            <a:ext cx="7437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 name="Google Shape;166;p1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orange gradient">
  <p:cSld name="BLANK_2_1_1">
    <p:bg>
      <p:bgPr>
        <a:gradFill>
          <a:gsLst>
            <a:gs pos="0">
              <a:srgbClr val="FF0066"/>
            </a:gs>
            <a:gs pos="100000">
              <a:srgbClr val="FF9900"/>
            </a:gs>
          </a:gsLst>
          <a:lin ang="5400700" scaled="0"/>
        </a:gradFill>
        <a:effectLst/>
      </p:bgPr>
    </p:bg>
    <p:spTree>
      <p:nvGrpSpPr>
        <p:cNvPr id="1" name="Shape 167"/>
        <p:cNvGrpSpPr/>
        <p:nvPr/>
      </p:nvGrpSpPr>
      <p:grpSpPr>
        <a:xfrm>
          <a:off x="0" y="0"/>
          <a:ext cx="0" cy="0"/>
          <a:chOff x="0" y="0"/>
          <a:chExt cx="0" cy="0"/>
        </a:xfrm>
      </p:grpSpPr>
      <p:sp>
        <p:nvSpPr>
          <p:cNvPr id="168" name="Google Shape;168;p13"/>
          <p:cNvSpPr/>
          <p:nvPr/>
        </p:nvSpPr>
        <p:spPr>
          <a:xfrm rot="5400000" flipH="1">
            <a:off x="7987926" y="280753"/>
            <a:ext cx="1436700" cy="8754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 name="Google Shape;169;p13"/>
          <p:cNvSpPr/>
          <p:nvPr/>
        </p:nvSpPr>
        <p:spPr>
          <a:xfrm rot="5400000" flipH="1">
            <a:off x="7711932" y="1152020"/>
            <a:ext cx="1779900" cy="1084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13"/>
          <p:cNvSpPr/>
          <p:nvPr/>
        </p:nvSpPr>
        <p:spPr>
          <a:xfrm rot="-5400000">
            <a:off x="8367248" y="1879235"/>
            <a:ext cx="965400" cy="588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 name="Google Shape;171;p13"/>
          <p:cNvSpPr/>
          <p:nvPr/>
        </p:nvSpPr>
        <p:spPr>
          <a:xfrm rot="-5400000">
            <a:off x="7784863" y="375260"/>
            <a:ext cx="768000" cy="4680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 name="Google Shape;172;p13"/>
          <p:cNvSpPr/>
          <p:nvPr/>
        </p:nvSpPr>
        <p:spPr>
          <a:xfrm rot="-5400000" flipH="1">
            <a:off x="8520834" y="2338254"/>
            <a:ext cx="542400" cy="3303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13"/>
          <p:cNvSpPr/>
          <p:nvPr/>
        </p:nvSpPr>
        <p:spPr>
          <a:xfrm rot="5400000" flipH="1">
            <a:off x="-280517" y="2947924"/>
            <a:ext cx="1435800" cy="8745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13"/>
          <p:cNvSpPr/>
          <p:nvPr/>
        </p:nvSpPr>
        <p:spPr>
          <a:xfrm rot="5400000">
            <a:off x="-191502" y="2612001"/>
            <a:ext cx="979200" cy="5961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 name="Google Shape;175;p13"/>
          <p:cNvSpPr/>
          <p:nvPr/>
        </p:nvSpPr>
        <p:spPr>
          <a:xfrm rot="-5400000" flipH="1">
            <a:off x="-209848" y="4278591"/>
            <a:ext cx="1074900" cy="655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 name="Google Shape;176;p13"/>
          <p:cNvSpPr/>
          <p:nvPr/>
        </p:nvSpPr>
        <p:spPr>
          <a:xfrm rot="-5400000">
            <a:off x="-145501" y="2377842"/>
            <a:ext cx="7443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 name="Google Shape;177;p13"/>
          <p:cNvSpPr/>
          <p:nvPr/>
        </p:nvSpPr>
        <p:spPr>
          <a:xfrm rot="-5400000" flipH="1">
            <a:off x="276152" y="3815879"/>
            <a:ext cx="7437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1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 name="Google Shape;186;p1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4"/>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1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 name="Google Shape;191;p1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92"/>
        <p:cNvGrpSpPr/>
        <p:nvPr/>
      </p:nvGrpSpPr>
      <p:grpSpPr>
        <a:xfrm>
          <a:off x="0" y="0"/>
          <a:ext cx="0" cy="0"/>
          <a:chOff x="0" y="0"/>
          <a:chExt cx="0" cy="0"/>
        </a:xfrm>
      </p:grpSpPr>
      <p:sp>
        <p:nvSpPr>
          <p:cNvPr id="193" name="Google Shape;193;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4" name="Google Shape;194;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5" name="Google Shape;19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2647900" y="1659550"/>
            <a:ext cx="3848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 name="Google Shape;23;p3"/>
          <p:cNvSpPr txBox="1">
            <a:spLocks noGrp="1"/>
          </p:cNvSpPr>
          <p:nvPr>
            <p:ph type="subTitle" idx="1"/>
          </p:nvPr>
        </p:nvSpPr>
        <p:spPr>
          <a:xfrm>
            <a:off x="2647975" y="2763850"/>
            <a:ext cx="3848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3CCFF"/>
              </a:buClr>
              <a:buSzPts val="1800"/>
              <a:buNone/>
              <a:defRPr sz="1800">
                <a:solidFill>
                  <a:srgbClr val="33CCFF"/>
                </a:solidFill>
              </a:defRPr>
            </a:lvl1pPr>
            <a:lvl2pPr lvl="1" algn="ctr" rtl="0">
              <a:spcBef>
                <a:spcPts val="0"/>
              </a:spcBef>
              <a:spcAft>
                <a:spcPts val="0"/>
              </a:spcAft>
              <a:buClr>
                <a:srgbClr val="33CCFF"/>
              </a:buClr>
              <a:buSzPts val="1800"/>
              <a:buNone/>
              <a:defRPr sz="1800">
                <a:solidFill>
                  <a:srgbClr val="33CCFF"/>
                </a:solidFill>
              </a:defRPr>
            </a:lvl2pPr>
            <a:lvl3pPr lvl="2" algn="ctr" rtl="0">
              <a:spcBef>
                <a:spcPts val="0"/>
              </a:spcBef>
              <a:spcAft>
                <a:spcPts val="0"/>
              </a:spcAft>
              <a:buClr>
                <a:srgbClr val="33CCFF"/>
              </a:buClr>
              <a:buSzPts val="1800"/>
              <a:buNone/>
              <a:defRPr sz="1800">
                <a:solidFill>
                  <a:srgbClr val="33CCFF"/>
                </a:solidFill>
              </a:defRPr>
            </a:lvl3pPr>
            <a:lvl4pPr lvl="3" algn="ctr" rtl="0">
              <a:spcBef>
                <a:spcPts val="0"/>
              </a:spcBef>
              <a:spcAft>
                <a:spcPts val="0"/>
              </a:spcAft>
              <a:buClr>
                <a:srgbClr val="33CCFF"/>
              </a:buClr>
              <a:buSzPts val="1800"/>
              <a:buNone/>
              <a:defRPr sz="1800">
                <a:solidFill>
                  <a:srgbClr val="33CCFF"/>
                </a:solidFill>
              </a:defRPr>
            </a:lvl4pPr>
            <a:lvl5pPr lvl="4" algn="ctr" rtl="0">
              <a:spcBef>
                <a:spcPts val="0"/>
              </a:spcBef>
              <a:spcAft>
                <a:spcPts val="0"/>
              </a:spcAft>
              <a:buClr>
                <a:srgbClr val="33CCFF"/>
              </a:buClr>
              <a:buSzPts val="1800"/>
              <a:buNone/>
              <a:defRPr sz="1800">
                <a:solidFill>
                  <a:srgbClr val="33CCFF"/>
                </a:solidFill>
              </a:defRPr>
            </a:lvl5pPr>
            <a:lvl6pPr lvl="5" algn="ctr" rtl="0">
              <a:spcBef>
                <a:spcPts val="0"/>
              </a:spcBef>
              <a:spcAft>
                <a:spcPts val="0"/>
              </a:spcAft>
              <a:buClr>
                <a:srgbClr val="33CCFF"/>
              </a:buClr>
              <a:buSzPts val="1800"/>
              <a:buNone/>
              <a:defRPr sz="1800">
                <a:solidFill>
                  <a:srgbClr val="33CCFF"/>
                </a:solidFill>
              </a:defRPr>
            </a:lvl6pPr>
            <a:lvl7pPr lvl="6" algn="ctr" rtl="0">
              <a:spcBef>
                <a:spcPts val="0"/>
              </a:spcBef>
              <a:spcAft>
                <a:spcPts val="0"/>
              </a:spcAft>
              <a:buClr>
                <a:srgbClr val="33CCFF"/>
              </a:buClr>
              <a:buSzPts val="1800"/>
              <a:buNone/>
              <a:defRPr sz="1800">
                <a:solidFill>
                  <a:srgbClr val="33CCFF"/>
                </a:solidFill>
              </a:defRPr>
            </a:lvl7pPr>
            <a:lvl8pPr lvl="7" algn="ctr" rtl="0">
              <a:spcBef>
                <a:spcPts val="0"/>
              </a:spcBef>
              <a:spcAft>
                <a:spcPts val="0"/>
              </a:spcAft>
              <a:buClr>
                <a:srgbClr val="33CCFF"/>
              </a:buClr>
              <a:buSzPts val="1800"/>
              <a:buNone/>
              <a:defRPr sz="1800">
                <a:solidFill>
                  <a:srgbClr val="33CCFF"/>
                </a:solidFill>
              </a:defRPr>
            </a:lvl8pPr>
            <a:lvl9pPr lvl="8" algn="ctr" rtl="0">
              <a:spcBef>
                <a:spcPts val="0"/>
              </a:spcBef>
              <a:spcAft>
                <a:spcPts val="0"/>
              </a:spcAft>
              <a:buClr>
                <a:srgbClr val="33CCFF"/>
              </a:buClr>
              <a:buSzPts val="1800"/>
              <a:buNone/>
              <a:defRPr sz="1800">
                <a:solidFill>
                  <a:srgbClr val="33CCFF"/>
                </a:solidFill>
              </a:defRPr>
            </a:lvl9pPr>
          </a:lstStyle>
          <a:p>
            <a:endParaRPr/>
          </a:p>
        </p:txBody>
      </p:sp>
      <p:sp>
        <p:nvSpPr>
          <p:cNvPr id="24" name="Google Shape;24;p3"/>
          <p:cNvSpPr/>
          <p:nvPr/>
        </p:nvSpPr>
        <p:spPr>
          <a:xfrm rot="5400000" flipH="1">
            <a:off x="6177275" y="-42337"/>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3"/>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3"/>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3"/>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3"/>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3"/>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3"/>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3"/>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32;p3"/>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3"/>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sp>
        <p:nvSpPr>
          <p:cNvPr id="35" name="Google Shape;35;p4"/>
          <p:cNvSpPr txBox="1">
            <a:spLocks noGrp="1"/>
          </p:cNvSpPr>
          <p:nvPr>
            <p:ph type="body" idx="1"/>
          </p:nvPr>
        </p:nvSpPr>
        <p:spPr>
          <a:xfrm>
            <a:off x="2225675" y="2161800"/>
            <a:ext cx="46926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b="1" i="1"/>
            </a:lvl1pPr>
            <a:lvl2pPr marL="914400" lvl="1" indent="-381000" algn="ctr" rtl="0">
              <a:spcBef>
                <a:spcPts val="0"/>
              </a:spcBef>
              <a:spcAft>
                <a:spcPts val="0"/>
              </a:spcAft>
              <a:buSzPts val="2400"/>
              <a:buChar char="›"/>
              <a:defRPr b="1" i="1"/>
            </a:lvl2pPr>
            <a:lvl3pPr marL="1371600" lvl="2" indent="-381000" algn="ctr" rtl="0">
              <a:spcBef>
                <a:spcPts val="0"/>
              </a:spcBef>
              <a:spcAft>
                <a:spcPts val="0"/>
              </a:spcAft>
              <a:buSzPts val="2400"/>
              <a:buChar char="›"/>
              <a:defRPr b="1" i="1"/>
            </a:lvl3pPr>
            <a:lvl4pPr marL="1828800" lvl="3" indent="-381000" algn="ctr" rtl="0">
              <a:spcBef>
                <a:spcPts val="0"/>
              </a:spcBef>
              <a:spcAft>
                <a:spcPts val="0"/>
              </a:spcAft>
              <a:buSzPts val="2400"/>
              <a:buChar char="›"/>
              <a:defRPr b="1" i="1"/>
            </a:lvl4pPr>
            <a:lvl5pPr marL="2286000" lvl="4" indent="-381000" algn="ctr" rtl="0">
              <a:spcBef>
                <a:spcPts val="0"/>
              </a:spcBef>
              <a:spcAft>
                <a:spcPts val="0"/>
              </a:spcAft>
              <a:buSzPts val="2400"/>
              <a:buChar char="›"/>
              <a:defRPr b="1" i="1"/>
            </a:lvl5pPr>
            <a:lvl6pPr marL="2743200" lvl="5" indent="-381000" algn="ctr" rtl="0">
              <a:spcBef>
                <a:spcPts val="0"/>
              </a:spcBef>
              <a:spcAft>
                <a:spcPts val="0"/>
              </a:spcAft>
              <a:buSzPts val="2400"/>
              <a:buChar char="›"/>
              <a:defRPr b="1" i="1"/>
            </a:lvl6pPr>
            <a:lvl7pPr marL="3200400" lvl="6" indent="-381000" algn="ctr" rtl="0">
              <a:spcBef>
                <a:spcPts val="0"/>
              </a:spcBef>
              <a:spcAft>
                <a:spcPts val="0"/>
              </a:spcAft>
              <a:buSzPts val="2400"/>
              <a:buChar char="›"/>
              <a:defRPr b="1" i="1"/>
            </a:lvl7pPr>
            <a:lvl8pPr marL="3657600" lvl="7" indent="-381000" algn="ctr" rtl="0">
              <a:spcBef>
                <a:spcPts val="0"/>
              </a:spcBef>
              <a:spcAft>
                <a:spcPts val="0"/>
              </a:spcAft>
              <a:buSzPts val="2400"/>
              <a:buChar char="›"/>
              <a:defRPr b="1" i="1"/>
            </a:lvl8pPr>
            <a:lvl9pPr marL="4114800" lvl="8" indent="-381000" algn="ctr">
              <a:spcBef>
                <a:spcPts val="0"/>
              </a:spcBef>
              <a:spcAft>
                <a:spcPts val="0"/>
              </a:spcAft>
              <a:buSzPts val="2400"/>
              <a:buChar char="»"/>
              <a:defRPr b="1" i="1"/>
            </a:lvl9pPr>
          </a:lstStyle>
          <a:p>
            <a:endParaRPr/>
          </a:p>
        </p:txBody>
      </p:sp>
      <p:grpSp>
        <p:nvGrpSpPr>
          <p:cNvPr id="36" name="Google Shape;36;p4"/>
          <p:cNvGrpSpPr/>
          <p:nvPr/>
        </p:nvGrpSpPr>
        <p:grpSpPr>
          <a:xfrm>
            <a:off x="7395202" y="-6"/>
            <a:ext cx="1748884" cy="4013021"/>
            <a:chOff x="7395202" y="-6"/>
            <a:chExt cx="1748884" cy="4013021"/>
          </a:xfrm>
        </p:grpSpPr>
        <p:sp>
          <p:nvSpPr>
            <p:cNvPr id="37" name="Google Shape;37;p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 name="Google Shape;38;p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0;p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 name="Google Shape;41;p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2" name="Google Shape;42;p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 name="Google Shape;43;p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4;p4"/>
          <p:cNvSpPr/>
          <p:nvPr/>
        </p:nvSpPr>
        <p:spPr>
          <a:xfrm rot="-5400000" flipH="1">
            <a:off x="-358955" y="3663588"/>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5;p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 name="Google Shape;47;p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0" name="Google Shape;50;p5"/>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51" name="Google Shape;51;p5"/>
          <p:cNvGrpSpPr/>
          <p:nvPr/>
        </p:nvGrpSpPr>
        <p:grpSpPr>
          <a:xfrm>
            <a:off x="7395202" y="-6"/>
            <a:ext cx="1748884" cy="4013021"/>
            <a:chOff x="7395202" y="-6"/>
            <a:chExt cx="1748884" cy="4013021"/>
          </a:xfrm>
        </p:grpSpPr>
        <p:sp>
          <p:nvSpPr>
            <p:cNvPr id="52" name="Google Shape;52;p5"/>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5"/>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 name="Google Shape;56;p5"/>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7" name="Google Shape;57;p5"/>
          <p:cNvGrpSpPr/>
          <p:nvPr/>
        </p:nvGrpSpPr>
        <p:grpSpPr>
          <a:xfrm>
            <a:off x="3" y="2738679"/>
            <a:ext cx="722480" cy="2404814"/>
            <a:chOff x="3" y="2750304"/>
            <a:chExt cx="722480" cy="2404814"/>
          </a:xfrm>
        </p:grpSpPr>
        <p:sp>
          <p:nvSpPr>
            <p:cNvPr id="58" name="Google Shape;58;p5"/>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59;p5"/>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 name="Google Shape;60;p5"/>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5"/>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5"/>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6" name="Google Shape;66;p6"/>
          <p:cNvSpPr txBox="1">
            <a:spLocks noGrp="1"/>
          </p:cNvSpPr>
          <p:nvPr>
            <p:ph type="body" idx="1"/>
          </p:nvPr>
        </p:nvSpPr>
        <p:spPr>
          <a:xfrm>
            <a:off x="1067100"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7" name="Google Shape;67;p6"/>
          <p:cNvSpPr txBox="1">
            <a:spLocks noGrp="1"/>
          </p:cNvSpPr>
          <p:nvPr>
            <p:ph type="body" idx="2"/>
          </p:nvPr>
        </p:nvSpPr>
        <p:spPr>
          <a:xfrm>
            <a:off x="4224149"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6"/>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6"/>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 name="Google Shape;80;p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7"/>
          <p:cNvSpPr txBox="1">
            <a:spLocks noGrp="1"/>
          </p:cNvSpPr>
          <p:nvPr>
            <p:ph type="body" idx="1"/>
          </p:nvPr>
        </p:nvSpPr>
        <p:spPr>
          <a:xfrm>
            <a:off x="1067100"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4" name="Google Shape;84;p7"/>
          <p:cNvSpPr txBox="1">
            <a:spLocks noGrp="1"/>
          </p:cNvSpPr>
          <p:nvPr>
            <p:ph type="body" idx="2"/>
          </p:nvPr>
        </p:nvSpPr>
        <p:spPr>
          <a:xfrm>
            <a:off x="31948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5" name="Google Shape;85;p7"/>
          <p:cNvSpPr txBox="1">
            <a:spLocks noGrp="1"/>
          </p:cNvSpPr>
          <p:nvPr>
            <p:ph type="body" idx="3"/>
          </p:nvPr>
        </p:nvSpPr>
        <p:spPr>
          <a:xfrm>
            <a:off x="53225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86" name="Google Shape;86;p7"/>
          <p:cNvGrpSpPr/>
          <p:nvPr/>
        </p:nvGrpSpPr>
        <p:grpSpPr>
          <a:xfrm>
            <a:off x="7395202" y="-6"/>
            <a:ext cx="1748884" cy="4013021"/>
            <a:chOff x="7395202" y="-6"/>
            <a:chExt cx="1748884" cy="4013021"/>
          </a:xfrm>
        </p:grpSpPr>
        <p:sp>
          <p:nvSpPr>
            <p:cNvPr id="87" name="Google Shape;87;p7"/>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 name="Google Shape;88;p7"/>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 name="Google Shape;89;p7"/>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 name="Google Shape;90;p7"/>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7"/>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2" name="Google Shape;92;p7"/>
          <p:cNvGrpSpPr/>
          <p:nvPr/>
        </p:nvGrpSpPr>
        <p:grpSpPr>
          <a:xfrm>
            <a:off x="3" y="2738679"/>
            <a:ext cx="722480" cy="2404814"/>
            <a:chOff x="3" y="2750304"/>
            <a:chExt cx="722480" cy="2404814"/>
          </a:xfrm>
        </p:grpSpPr>
        <p:sp>
          <p:nvSpPr>
            <p:cNvPr id="93" name="Google Shape;93;p7"/>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 name="Google Shape;94;p7"/>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 name="Google Shape;95;p7"/>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7"/>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 name="Google Shape;97;p7"/>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8" name="Google Shape;98;p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8"/>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101" name="Google Shape;101;p8"/>
          <p:cNvGrpSpPr/>
          <p:nvPr/>
        </p:nvGrpSpPr>
        <p:grpSpPr>
          <a:xfrm>
            <a:off x="7395202" y="-6"/>
            <a:ext cx="1748884" cy="4013021"/>
            <a:chOff x="7395202" y="-6"/>
            <a:chExt cx="1748884" cy="4013021"/>
          </a:xfrm>
        </p:grpSpPr>
        <p:sp>
          <p:nvSpPr>
            <p:cNvPr id="102" name="Google Shape;102;p8"/>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8"/>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8"/>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8"/>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 name="Google Shape;106;p8"/>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7" name="Google Shape;107;p8"/>
          <p:cNvGrpSpPr/>
          <p:nvPr/>
        </p:nvGrpSpPr>
        <p:grpSpPr>
          <a:xfrm>
            <a:off x="3" y="2738679"/>
            <a:ext cx="722480" cy="2404814"/>
            <a:chOff x="3" y="2750304"/>
            <a:chExt cx="722480" cy="2404814"/>
          </a:xfrm>
        </p:grpSpPr>
        <p:sp>
          <p:nvSpPr>
            <p:cNvPr id="108" name="Google Shape;108;p8"/>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 name="Google Shape;109;p8"/>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8"/>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8"/>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8"/>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3" name="Google Shape;113;p8"/>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4"/>
        <p:cNvGrpSpPr/>
        <p:nvPr/>
      </p:nvGrpSpPr>
      <p:grpSpPr>
        <a:xfrm>
          <a:off x="0" y="0"/>
          <a:ext cx="0" cy="0"/>
          <a:chOff x="0" y="0"/>
          <a:chExt cx="0" cy="0"/>
        </a:xfrm>
      </p:grpSpPr>
      <p:sp>
        <p:nvSpPr>
          <p:cNvPr id="115" name="Google Shape;115;p9"/>
          <p:cNvSpPr txBox="1">
            <a:spLocks noGrp="1"/>
          </p:cNvSpPr>
          <p:nvPr>
            <p:ph type="body" idx="1"/>
          </p:nvPr>
        </p:nvSpPr>
        <p:spPr>
          <a:xfrm>
            <a:off x="1236500" y="4406300"/>
            <a:ext cx="66711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b="1"/>
            </a:lvl1pPr>
          </a:lstStyle>
          <a:p>
            <a:endParaRPr/>
          </a:p>
        </p:txBody>
      </p:sp>
      <p:grpSp>
        <p:nvGrpSpPr>
          <p:cNvPr id="116" name="Google Shape;116;p9"/>
          <p:cNvGrpSpPr/>
          <p:nvPr/>
        </p:nvGrpSpPr>
        <p:grpSpPr>
          <a:xfrm>
            <a:off x="7395202" y="-6"/>
            <a:ext cx="1748884" cy="4013021"/>
            <a:chOff x="7395202" y="-6"/>
            <a:chExt cx="1748884" cy="4013021"/>
          </a:xfrm>
        </p:grpSpPr>
        <p:sp>
          <p:nvSpPr>
            <p:cNvPr id="117" name="Google Shape;117;p9"/>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 name="Google Shape;118;p9"/>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 name="Google Shape;119;p9"/>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9"/>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9"/>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2" name="Google Shape;122;p9"/>
          <p:cNvGrpSpPr/>
          <p:nvPr/>
        </p:nvGrpSpPr>
        <p:grpSpPr>
          <a:xfrm>
            <a:off x="3" y="2738679"/>
            <a:ext cx="722480" cy="2404814"/>
            <a:chOff x="3" y="2750304"/>
            <a:chExt cx="722480" cy="2404814"/>
          </a:xfrm>
        </p:grpSpPr>
        <p:sp>
          <p:nvSpPr>
            <p:cNvPr id="123" name="Google Shape;123;p9"/>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9"/>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9"/>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 name="Google Shape;126;p9"/>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7" name="Google Shape;127;p9"/>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28" name="Google Shape;128;p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mall" type="blank">
  <p:cSld name="BLANK">
    <p:spTree>
      <p:nvGrpSpPr>
        <p:cNvPr id="1" name="Shape 129"/>
        <p:cNvGrpSpPr/>
        <p:nvPr/>
      </p:nvGrpSpPr>
      <p:grpSpPr>
        <a:xfrm>
          <a:off x="0" y="0"/>
          <a:ext cx="0" cy="0"/>
          <a:chOff x="0" y="0"/>
          <a:chExt cx="0" cy="0"/>
        </a:xfrm>
      </p:grpSpPr>
      <p:grpSp>
        <p:nvGrpSpPr>
          <p:cNvPr id="130" name="Google Shape;130;p10"/>
          <p:cNvGrpSpPr/>
          <p:nvPr/>
        </p:nvGrpSpPr>
        <p:grpSpPr>
          <a:xfrm>
            <a:off x="7934863" y="4"/>
            <a:ext cx="1209179" cy="2774603"/>
            <a:chOff x="7395202" y="-6"/>
            <a:chExt cx="1748884" cy="4013021"/>
          </a:xfrm>
        </p:grpSpPr>
        <p:sp>
          <p:nvSpPr>
            <p:cNvPr id="131" name="Google Shape;131;p1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10"/>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10"/>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 name="Google Shape;136;p10"/>
          <p:cNvGrpSpPr/>
          <p:nvPr/>
        </p:nvGrpSpPr>
        <p:grpSpPr>
          <a:xfrm>
            <a:off x="-1" y="2232486"/>
            <a:ext cx="874634" cy="2911268"/>
            <a:chOff x="3" y="2750304"/>
            <a:chExt cx="722480" cy="2404814"/>
          </a:xfrm>
        </p:grpSpPr>
        <p:sp>
          <p:nvSpPr>
            <p:cNvPr id="137" name="Google Shape;137;p1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 name="Google Shape;139;p10"/>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1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2" name="Google Shape;142;p1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Google Shape;7;p1"/>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
        <p:nvSpPr>
          <p:cNvPr id="8" name="Google Shape;8;p1"/>
          <p:cNvSpPr txBox="1">
            <a:spLocks noGrp="1"/>
          </p:cNvSpPr>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lvl="0" algn="r">
              <a:buNone/>
              <a:defRPr sz="1100">
                <a:solidFill>
                  <a:srgbClr val="FFFFFF"/>
                </a:solidFill>
                <a:latin typeface="Hind"/>
                <a:ea typeface="Hind"/>
                <a:cs typeface="Hind"/>
                <a:sym typeface="Hind"/>
              </a:defRPr>
            </a:lvl1pPr>
            <a:lvl2pPr lvl="1" algn="r">
              <a:buNone/>
              <a:defRPr sz="1100">
                <a:solidFill>
                  <a:srgbClr val="FFFFFF"/>
                </a:solidFill>
                <a:latin typeface="Hind"/>
                <a:ea typeface="Hind"/>
                <a:cs typeface="Hind"/>
                <a:sym typeface="Hind"/>
              </a:defRPr>
            </a:lvl2pPr>
            <a:lvl3pPr lvl="2" algn="r">
              <a:buNone/>
              <a:defRPr sz="1100">
                <a:solidFill>
                  <a:srgbClr val="FFFFFF"/>
                </a:solidFill>
                <a:latin typeface="Hind"/>
                <a:ea typeface="Hind"/>
                <a:cs typeface="Hind"/>
                <a:sym typeface="Hind"/>
              </a:defRPr>
            </a:lvl3pPr>
            <a:lvl4pPr lvl="3" algn="r">
              <a:buNone/>
              <a:defRPr sz="1100">
                <a:solidFill>
                  <a:srgbClr val="FFFFFF"/>
                </a:solidFill>
                <a:latin typeface="Hind"/>
                <a:ea typeface="Hind"/>
                <a:cs typeface="Hind"/>
                <a:sym typeface="Hind"/>
              </a:defRPr>
            </a:lvl4pPr>
            <a:lvl5pPr lvl="4" algn="r">
              <a:buNone/>
              <a:defRPr sz="1100">
                <a:solidFill>
                  <a:srgbClr val="FFFFFF"/>
                </a:solidFill>
                <a:latin typeface="Hind"/>
                <a:ea typeface="Hind"/>
                <a:cs typeface="Hind"/>
                <a:sym typeface="Hind"/>
              </a:defRPr>
            </a:lvl5pPr>
            <a:lvl6pPr lvl="5" algn="r">
              <a:buNone/>
              <a:defRPr sz="1100">
                <a:solidFill>
                  <a:srgbClr val="FFFFFF"/>
                </a:solidFill>
                <a:latin typeface="Hind"/>
                <a:ea typeface="Hind"/>
                <a:cs typeface="Hind"/>
                <a:sym typeface="Hind"/>
              </a:defRPr>
            </a:lvl6pPr>
            <a:lvl7pPr lvl="6" algn="r">
              <a:buNone/>
              <a:defRPr sz="1100">
                <a:solidFill>
                  <a:srgbClr val="FFFFFF"/>
                </a:solidFill>
                <a:latin typeface="Hind"/>
                <a:ea typeface="Hind"/>
                <a:cs typeface="Hind"/>
                <a:sym typeface="Hind"/>
              </a:defRPr>
            </a:lvl7pPr>
            <a:lvl8pPr lvl="7" algn="r">
              <a:buNone/>
              <a:defRPr sz="1100">
                <a:solidFill>
                  <a:srgbClr val="FFFFFF"/>
                </a:solidFill>
                <a:latin typeface="Hind"/>
                <a:ea typeface="Hind"/>
                <a:cs typeface="Hind"/>
                <a:sym typeface="Hind"/>
              </a:defRPr>
            </a:lvl8pPr>
            <a:lvl9pPr lvl="8" algn="r">
              <a:buNone/>
              <a:defRPr sz="1100">
                <a:solidFill>
                  <a:srgbClr val="FFFFFF"/>
                </a:solidFill>
                <a:latin typeface="Hind"/>
                <a:ea typeface="Hind"/>
                <a:cs typeface="Hind"/>
                <a:sym typeface="Hind"/>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uxpin.com/studio/blog/evangelize-design-thinking-beyond-just-buzzwords/"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s://www.uxpin.com/studio/blog/design-thinking-workshop/"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6"/>
          <p:cNvSpPr txBox="1">
            <a:spLocks noGrp="1"/>
          </p:cNvSpPr>
          <p:nvPr>
            <p:ph type="ctrTitle"/>
          </p:nvPr>
        </p:nvSpPr>
        <p:spPr>
          <a:xfrm>
            <a:off x="2592950" y="1663100"/>
            <a:ext cx="4460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“BOOKABLE”</a:t>
            </a:r>
            <a:endParaRPr/>
          </a:p>
        </p:txBody>
      </p:sp>
      <p:sp>
        <p:nvSpPr>
          <p:cNvPr id="2" name="TextBox 1">
            <a:extLst>
              <a:ext uri="{FF2B5EF4-FFF2-40B4-BE49-F238E27FC236}">
                <a16:creationId xmlns:a16="http://schemas.microsoft.com/office/drawing/2014/main" id="{D91247B2-F537-9125-103D-69A12E4508E6}"/>
              </a:ext>
            </a:extLst>
          </p:cNvPr>
          <p:cNvSpPr txBox="1"/>
          <p:nvPr/>
        </p:nvSpPr>
        <p:spPr>
          <a:xfrm>
            <a:off x="6304157" y="3701906"/>
            <a:ext cx="3189249" cy="738664"/>
          </a:xfrm>
          <a:prstGeom prst="rect">
            <a:avLst/>
          </a:prstGeom>
          <a:noFill/>
        </p:spPr>
        <p:txBody>
          <a:bodyPr wrap="square" rtlCol="0">
            <a:spAutoFit/>
          </a:bodyPr>
          <a:lstStyle/>
          <a:p>
            <a:r>
              <a:rPr lang="en-US" dirty="0">
                <a:solidFill>
                  <a:schemeClr val="tx1"/>
                </a:solidFill>
              </a:rPr>
              <a:t>By </a:t>
            </a:r>
          </a:p>
          <a:p>
            <a:r>
              <a:rPr lang="en-US" dirty="0">
                <a:solidFill>
                  <a:schemeClr val="tx1"/>
                </a:solidFill>
              </a:rPr>
              <a:t>MAHAMMED JAWAAD</a:t>
            </a:r>
          </a:p>
          <a:p>
            <a:r>
              <a:rPr lang="en-US" dirty="0">
                <a:solidFill>
                  <a:schemeClr val="tx1"/>
                </a:solidFill>
              </a:rPr>
              <a:t>6</a:t>
            </a:r>
            <a:r>
              <a:rPr lang="en-US" baseline="30000" dirty="0">
                <a:solidFill>
                  <a:schemeClr val="tx1"/>
                </a:solidFill>
              </a:rPr>
              <a:t>th</a:t>
            </a:r>
            <a:r>
              <a:rPr lang="en-US" dirty="0">
                <a:solidFill>
                  <a:schemeClr val="tx1"/>
                </a:solidFill>
              </a:rPr>
              <a:t> Sem BCA ‘A’ Section </a:t>
            </a:r>
            <a:endParaRPr lang="en-I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00"/>
                                        </p:tgtEl>
                                        <p:attrNameLst>
                                          <p:attrName>style.visibility</p:attrName>
                                        </p:attrNameLst>
                                      </p:cBhvr>
                                      <p:to>
                                        <p:strVal val="visible"/>
                                      </p:to>
                                    </p:set>
                                    <p:anim calcmode="lin" valueType="num">
                                      <p:cBhvr additive="base">
                                        <p:cTn id="7" dur="900"/>
                                        <p:tgtEl>
                                          <p:spTgt spid="200"/>
                                        </p:tgtEl>
                                        <p:attrNameLst>
                                          <p:attrName>ppt_w</p:attrName>
                                        </p:attrNameLst>
                                      </p:cBhvr>
                                      <p:tavLst>
                                        <p:tav tm="0">
                                          <p:val>
                                            <p:strVal val="0"/>
                                          </p:val>
                                        </p:tav>
                                        <p:tav tm="100000">
                                          <p:val>
                                            <p:strVal val="#ppt_w"/>
                                          </p:val>
                                        </p:tav>
                                      </p:tavLst>
                                    </p:anim>
                                    <p:anim calcmode="lin" valueType="num">
                                      <p:cBhvr additive="base">
                                        <p:cTn id="8" dur="900"/>
                                        <p:tgtEl>
                                          <p:spTgt spid="20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7"/>
          <p:cNvSpPr txBox="1">
            <a:spLocks noGrp="1"/>
          </p:cNvSpPr>
          <p:nvPr>
            <p:ph type="ctrTitle"/>
          </p:nvPr>
        </p:nvSpPr>
        <p:spPr>
          <a:xfrm>
            <a:off x="1912650" y="1547700"/>
            <a:ext cx="5318700" cy="20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900"/>
              <a:t>Define Phase</a:t>
            </a:r>
            <a:endParaRPr sz="4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p:nvPr/>
        </p:nvSpPr>
        <p:spPr>
          <a:xfrm>
            <a:off x="1343100" y="2435850"/>
            <a:ext cx="6457800" cy="2016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b="1"/>
              <a:t>The Define Phase is all about implementing methods of synthesizing raw data and creating a meaningful problem statement</a:t>
            </a:r>
            <a:r>
              <a:rPr lang="en-GB" sz="1900" b="1">
                <a:latin typeface="Comic Sans MS"/>
                <a:ea typeface="Comic Sans MS"/>
                <a:cs typeface="Comic Sans MS"/>
                <a:sym typeface="Comic Sans MS"/>
              </a:rPr>
              <a:t>.</a:t>
            </a:r>
            <a:endParaRPr sz="1900" b="1">
              <a:latin typeface="Comic Sans MS"/>
              <a:ea typeface="Comic Sans MS"/>
              <a:cs typeface="Comic Sans MS"/>
              <a:sym typeface="Comic Sans MS"/>
            </a:endParaRPr>
          </a:p>
        </p:txBody>
      </p:sp>
      <p:sp>
        <p:nvSpPr>
          <p:cNvPr id="292" name="Google Shape;292;p28"/>
          <p:cNvSpPr/>
          <p:nvPr/>
        </p:nvSpPr>
        <p:spPr>
          <a:xfrm>
            <a:off x="3625375" y="543775"/>
            <a:ext cx="2020500" cy="1812900"/>
          </a:xfrm>
          <a:prstGeom prst="downArrow">
            <a:avLst>
              <a:gd name="adj1" fmla="val 50000"/>
              <a:gd name="adj2" fmla="val 50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The goal of Define Phase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9"/>
          <p:cNvSpPr txBox="1"/>
          <p:nvPr/>
        </p:nvSpPr>
        <p:spPr>
          <a:xfrm>
            <a:off x="1472825" y="679750"/>
            <a:ext cx="5585400" cy="677100"/>
          </a:xfrm>
          <a:prstGeom prst="rect">
            <a:avLst/>
          </a:prstGeom>
          <a:noFill/>
          <a:ln>
            <a:noFill/>
          </a:ln>
        </p:spPr>
        <p:txBody>
          <a:bodyPr spcFirstLastPara="1" wrap="square" lIns="91425" tIns="91425" rIns="91425" bIns="91425" anchor="t" anchorCtr="0">
            <a:spAutoFit/>
          </a:bodyPr>
          <a:lstStyle/>
          <a:p>
            <a:pPr marL="457200" lvl="0" indent="-431800" algn="ctr" rtl="0">
              <a:spcBef>
                <a:spcPts val="0"/>
              </a:spcBef>
              <a:spcAft>
                <a:spcPts val="0"/>
              </a:spcAft>
              <a:buClr>
                <a:schemeClr val="dk1"/>
              </a:buClr>
              <a:buSzPts val="3200"/>
              <a:buChar char="●"/>
            </a:pPr>
            <a:r>
              <a:rPr lang="en-GB" sz="3100">
                <a:solidFill>
                  <a:schemeClr val="dk1"/>
                </a:solidFill>
              </a:rPr>
              <a:t>PROBLEM STATEMENT</a:t>
            </a:r>
            <a:r>
              <a:rPr lang="en-GB" sz="3200">
                <a:solidFill>
                  <a:schemeClr val="dk1"/>
                </a:solidFill>
              </a:rPr>
              <a:t> </a:t>
            </a:r>
            <a:endParaRPr sz="3200">
              <a:solidFill>
                <a:schemeClr val="dk1"/>
              </a:solidFill>
            </a:endParaRPr>
          </a:p>
        </p:txBody>
      </p:sp>
      <p:sp>
        <p:nvSpPr>
          <p:cNvPr id="298" name="Google Shape;298;p29"/>
          <p:cNvSpPr txBox="1"/>
          <p:nvPr/>
        </p:nvSpPr>
        <p:spPr>
          <a:xfrm>
            <a:off x="1281650" y="2354675"/>
            <a:ext cx="6389700" cy="677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600">
                <a:solidFill>
                  <a:schemeClr val="dk1"/>
                </a:solidFill>
              </a:rPr>
              <a:t>An online venue booking system which will enable user to book and enlist their venue online at any preferred time.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graphicFrame>
        <p:nvGraphicFramePr>
          <p:cNvPr id="303" name="Google Shape;303;p30"/>
          <p:cNvGraphicFramePr/>
          <p:nvPr/>
        </p:nvGraphicFramePr>
        <p:xfrm>
          <a:off x="844850" y="100450"/>
          <a:ext cx="6678225" cy="746850"/>
        </p:xfrm>
        <a:graphic>
          <a:graphicData uri="http://schemas.openxmlformats.org/drawingml/2006/table">
            <a:tbl>
              <a:tblPr>
                <a:noFill/>
                <a:tableStyleId>{A85FEE39-2B9D-4A22-8719-BE9744D5F236}</a:tableStyleId>
              </a:tblPr>
              <a:tblGrid>
                <a:gridCol w="2226075">
                  <a:extLst>
                    <a:ext uri="{9D8B030D-6E8A-4147-A177-3AD203B41FA5}">
                      <a16:colId xmlns:a16="http://schemas.microsoft.com/office/drawing/2014/main" val="20000"/>
                    </a:ext>
                  </a:extLst>
                </a:gridCol>
                <a:gridCol w="2392325">
                  <a:extLst>
                    <a:ext uri="{9D8B030D-6E8A-4147-A177-3AD203B41FA5}">
                      <a16:colId xmlns:a16="http://schemas.microsoft.com/office/drawing/2014/main" val="20001"/>
                    </a:ext>
                  </a:extLst>
                </a:gridCol>
                <a:gridCol w="2059825">
                  <a:extLst>
                    <a:ext uri="{9D8B030D-6E8A-4147-A177-3AD203B41FA5}">
                      <a16:colId xmlns:a16="http://schemas.microsoft.com/office/drawing/2014/main" val="20002"/>
                    </a:ext>
                  </a:extLst>
                </a:gridCol>
              </a:tblGrid>
              <a:tr h="746850">
                <a:tc>
                  <a:txBody>
                    <a:bodyPr/>
                    <a:lstStyle/>
                    <a:p>
                      <a:pPr marL="0" lvl="0" indent="0" algn="ctr" rtl="0">
                        <a:spcBef>
                          <a:spcPts val="0"/>
                        </a:spcBef>
                        <a:spcAft>
                          <a:spcPts val="0"/>
                        </a:spcAft>
                        <a:buNone/>
                      </a:pPr>
                      <a:r>
                        <a:rPr lang="en-GB" sz="3100" b="1">
                          <a:solidFill>
                            <a:schemeClr val="dk1"/>
                          </a:solidFill>
                        </a:rPr>
                        <a:t>USER </a:t>
                      </a:r>
                      <a:endParaRPr sz="3100" b="1">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3000" b="1">
                          <a:solidFill>
                            <a:schemeClr val="dk1"/>
                          </a:solidFill>
                        </a:rPr>
                        <a:t>NEEDS</a:t>
                      </a:r>
                      <a:endParaRPr sz="3000" b="1">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3000" b="1">
                          <a:solidFill>
                            <a:schemeClr val="dk1"/>
                          </a:solidFill>
                        </a:rPr>
                        <a:t>INSIGHTS</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04" name="Google Shape;304;p30"/>
          <p:cNvGraphicFramePr/>
          <p:nvPr/>
        </p:nvGraphicFramePr>
        <p:xfrm>
          <a:off x="844850" y="952950"/>
          <a:ext cx="6678225" cy="4023330"/>
        </p:xfrm>
        <a:graphic>
          <a:graphicData uri="http://schemas.openxmlformats.org/drawingml/2006/table">
            <a:tbl>
              <a:tblPr>
                <a:noFill/>
                <a:tableStyleId>{A85FEE39-2B9D-4A22-8719-BE9744D5F236}</a:tableStyleId>
              </a:tblPr>
              <a:tblGrid>
                <a:gridCol w="2226075">
                  <a:extLst>
                    <a:ext uri="{9D8B030D-6E8A-4147-A177-3AD203B41FA5}">
                      <a16:colId xmlns:a16="http://schemas.microsoft.com/office/drawing/2014/main" val="20000"/>
                    </a:ext>
                  </a:extLst>
                </a:gridCol>
                <a:gridCol w="2392325">
                  <a:extLst>
                    <a:ext uri="{9D8B030D-6E8A-4147-A177-3AD203B41FA5}">
                      <a16:colId xmlns:a16="http://schemas.microsoft.com/office/drawing/2014/main" val="20001"/>
                    </a:ext>
                  </a:extLst>
                </a:gridCol>
                <a:gridCol w="2059825">
                  <a:extLst>
                    <a:ext uri="{9D8B030D-6E8A-4147-A177-3AD203B41FA5}">
                      <a16:colId xmlns:a16="http://schemas.microsoft.com/office/drawing/2014/main" val="20002"/>
                    </a:ext>
                  </a:extLst>
                </a:gridCol>
              </a:tblGrid>
              <a:tr h="3269950">
                <a:tc>
                  <a:txBody>
                    <a:bodyPr/>
                    <a:lstStyle/>
                    <a:p>
                      <a:pPr marL="0" lvl="0" indent="0" algn="l" rtl="0">
                        <a:spcBef>
                          <a:spcPts val="0"/>
                        </a:spcBef>
                        <a:spcAft>
                          <a:spcPts val="0"/>
                        </a:spcAft>
                        <a:buNone/>
                      </a:pPr>
                      <a:endParaRPr sz="2300">
                        <a:solidFill>
                          <a:schemeClr val="dk1"/>
                        </a:solidFill>
                      </a:endParaRPr>
                    </a:p>
                    <a:p>
                      <a:pPr marL="0" lvl="0" indent="0" algn="l" rtl="0">
                        <a:spcBef>
                          <a:spcPts val="0"/>
                        </a:spcBef>
                        <a:spcAft>
                          <a:spcPts val="0"/>
                        </a:spcAft>
                        <a:buNone/>
                      </a:pPr>
                      <a:endParaRPr sz="2300">
                        <a:solidFill>
                          <a:schemeClr val="dk1"/>
                        </a:solidFill>
                      </a:endParaRPr>
                    </a:p>
                    <a:p>
                      <a:pPr marL="0" lvl="0" indent="0" algn="l" rtl="0">
                        <a:spcBef>
                          <a:spcPts val="0"/>
                        </a:spcBef>
                        <a:spcAft>
                          <a:spcPts val="0"/>
                        </a:spcAft>
                        <a:buNone/>
                      </a:pPr>
                      <a:endParaRPr sz="2300">
                        <a:solidFill>
                          <a:schemeClr val="dk1"/>
                        </a:solidFill>
                      </a:endParaRPr>
                    </a:p>
                    <a:p>
                      <a:pPr marL="0" lvl="0" indent="0" algn="l" rtl="0">
                        <a:spcBef>
                          <a:spcPts val="0"/>
                        </a:spcBef>
                        <a:spcAft>
                          <a:spcPts val="0"/>
                        </a:spcAft>
                        <a:buNone/>
                      </a:pPr>
                      <a:endParaRPr sz="2300">
                        <a:solidFill>
                          <a:schemeClr val="dk1"/>
                        </a:solidFill>
                      </a:endParaRPr>
                    </a:p>
                    <a:p>
                      <a:pPr marL="0" lvl="0" indent="0" algn="l" rtl="0">
                        <a:spcBef>
                          <a:spcPts val="0"/>
                        </a:spcBef>
                        <a:spcAft>
                          <a:spcPts val="0"/>
                        </a:spcAft>
                        <a:buNone/>
                      </a:pPr>
                      <a:r>
                        <a:rPr lang="en-GB" sz="2300">
                          <a:solidFill>
                            <a:schemeClr val="dk1"/>
                          </a:solidFill>
                        </a:rPr>
                        <a:t>    Customer</a:t>
                      </a:r>
                      <a:endParaRPr sz="2300">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sz="1600">
                          <a:solidFill>
                            <a:schemeClr val="dk1"/>
                          </a:solidFill>
                        </a:rPr>
                        <a:t>Best venue option in my area</a:t>
                      </a:r>
                      <a:endParaRPr sz="1600">
                        <a:solidFill>
                          <a:schemeClr val="dk1"/>
                        </a:solidFill>
                      </a:endParaRPr>
                    </a:p>
                    <a:p>
                      <a:pPr marL="0" lvl="0" indent="0" algn="l" rtl="0">
                        <a:spcBef>
                          <a:spcPts val="0"/>
                        </a:spcBef>
                        <a:spcAft>
                          <a:spcPts val="0"/>
                        </a:spcAft>
                        <a:buNone/>
                      </a:pPr>
                      <a:r>
                        <a:rPr lang="en-GB" sz="1600">
                          <a:solidFill>
                            <a:schemeClr val="dk1"/>
                          </a:solidFill>
                        </a:rPr>
                        <a:t>                </a:t>
                      </a:r>
                      <a:endParaRPr sz="1600">
                        <a:solidFill>
                          <a:schemeClr val="dk1"/>
                        </a:solidFill>
                      </a:endParaRPr>
                    </a:p>
                    <a:p>
                      <a:pPr marL="0" lvl="0" indent="0" algn="l" rtl="0">
                        <a:spcBef>
                          <a:spcPts val="0"/>
                        </a:spcBef>
                        <a:spcAft>
                          <a:spcPts val="0"/>
                        </a:spcAft>
                        <a:buNone/>
                      </a:pPr>
                      <a:r>
                        <a:rPr lang="en-GB" sz="1600">
                          <a:solidFill>
                            <a:schemeClr val="dk1"/>
                          </a:solidFill>
                        </a:rPr>
                        <a:t> Best services provide by venue</a:t>
                      </a:r>
                      <a:endParaRPr sz="1600">
                        <a:solidFill>
                          <a:schemeClr val="dk1"/>
                        </a:solidFill>
                      </a:endParaRPr>
                    </a:p>
                    <a:p>
                      <a:pPr marL="0" lvl="0" indent="0" algn="l" rtl="0">
                        <a:spcBef>
                          <a:spcPts val="0"/>
                        </a:spcBef>
                        <a:spcAft>
                          <a:spcPts val="0"/>
                        </a:spcAft>
                        <a:buNone/>
                      </a:pPr>
                      <a:r>
                        <a:rPr lang="en-GB" sz="1600">
                          <a:solidFill>
                            <a:schemeClr val="dk1"/>
                          </a:solidFill>
                        </a:rPr>
                        <a:t>                </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GB" sz="1600">
                          <a:solidFill>
                            <a:schemeClr val="dk1"/>
                          </a:solidFill>
                        </a:rPr>
                        <a:t>As shown in picture same in real </a:t>
                      </a:r>
                      <a:endParaRPr sz="1600">
                        <a:solidFill>
                          <a:schemeClr val="dk1"/>
                        </a:solidFill>
                      </a:endParaRPr>
                    </a:p>
                    <a:p>
                      <a:pPr marL="0" lvl="0" indent="0" algn="l"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rPr>
                        <a:t>Best of options to choose from and can access all information about the venue.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To know all the services available in the venue and wants to make sure that the pictures shown on site are same in real.</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To know parking options available or not and if available mention the capacity/size of parking area.</a:t>
                      </a:r>
                      <a:endParaRPr>
                        <a:solidFill>
                          <a:schemeClr val="dk1"/>
                        </a:solidFill>
                      </a:endParaRPr>
                    </a:p>
                    <a:p>
                      <a:pPr marL="0" lvl="0" indent="0" algn="l"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graphicFrame>
        <p:nvGraphicFramePr>
          <p:cNvPr id="309" name="Google Shape;309;p31"/>
          <p:cNvGraphicFramePr/>
          <p:nvPr/>
        </p:nvGraphicFramePr>
        <p:xfrm>
          <a:off x="844850" y="251325"/>
          <a:ext cx="6678225" cy="817175"/>
        </p:xfrm>
        <a:graphic>
          <a:graphicData uri="http://schemas.openxmlformats.org/drawingml/2006/table">
            <a:tbl>
              <a:tblPr>
                <a:noFill/>
                <a:tableStyleId>{A85FEE39-2B9D-4A22-8719-BE9744D5F236}</a:tableStyleId>
              </a:tblPr>
              <a:tblGrid>
                <a:gridCol w="2226075">
                  <a:extLst>
                    <a:ext uri="{9D8B030D-6E8A-4147-A177-3AD203B41FA5}">
                      <a16:colId xmlns:a16="http://schemas.microsoft.com/office/drawing/2014/main" val="20000"/>
                    </a:ext>
                  </a:extLst>
                </a:gridCol>
                <a:gridCol w="2392325">
                  <a:extLst>
                    <a:ext uri="{9D8B030D-6E8A-4147-A177-3AD203B41FA5}">
                      <a16:colId xmlns:a16="http://schemas.microsoft.com/office/drawing/2014/main" val="20001"/>
                    </a:ext>
                  </a:extLst>
                </a:gridCol>
                <a:gridCol w="2059825">
                  <a:extLst>
                    <a:ext uri="{9D8B030D-6E8A-4147-A177-3AD203B41FA5}">
                      <a16:colId xmlns:a16="http://schemas.microsoft.com/office/drawing/2014/main" val="20002"/>
                    </a:ext>
                  </a:extLst>
                </a:gridCol>
              </a:tblGrid>
              <a:tr h="817175">
                <a:tc>
                  <a:txBody>
                    <a:bodyPr/>
                    <a:lstStyle/>
                    <a:p>
                      <a:pPr marL="0" lvl="0" indent="0" algn="ctr" rtl="0">
                        <a:spcBef>
                          <a:spcPts val="0"/>
                        </a:spcBef>
                        <a:spcAft>
                          <a:spcPts val="0"/>
                        </a:spcAft>
                        <a:buNone/>
                      </a:pPr>
                      <a:r>
                        <a:rPr lang="en-GB" sz="3100" b="1">
                          <a:solidFill>
                            <a:schemeClr val="dk1"/>
                          </a:solidFill>
                        </a:rPr>
                        <a:t>USER </a:t>
                      </a:r>
                      <a:endParaRPr sz="3100" b="1">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3000" b="1">
                          <a:solidFill>
                            <a:schemeClr val="dk1"/>
                          </a:solidFill>
                        </a:rPr>
                        <a:t>NEEDS</a:t>
                      </a:r>
                      <a:endParaRPr sz="3000" b="1">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3000" b="1">
                          <a:solidFill>
                            <a:schemeClr val="dk1"/>
                          </a:solidFill>
                        </a:rPr>
                        <a:t>INSIGHTS</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10" name="Google Shape;310;p31"/>
          <p:cNvGraphicFramePr/>
          <p:nvPr/>
        </p:nvGraphicFramePr>
        <p:xfrm>
          <a:off x="844850" y="1163900"/>
          <a:ext cx="6678225" cy="3795125"/>
        </p:xfrm>
        <a:graphic>
          <a:graphicData uri="http://schemas.openxmlformats.org/drawingml/2006/table">
            <a:tbl>
              <a:tblPr>
                <a:noFill/>
                <a:tableStyleId>{A85FEE39-2B9D-4A22-8719-BE9744D5F236}</a:tableStyleId>
              </a:tblPr>
              <a:tblGrid>
                <a:gridCol w="2226075">
                  <a:extLst>
                    <a:ext uri="{9D8B030D-6E8A-4147-A177-3AD203B41FA5}">
                      <a16:colId xmlns:a16="http://schemas.microsoft.com/office/drawing/2014/main" val="20000"/>
                    </a:ext>
                  </a:extLst>
                </a:gridCol>
                <a:gridCol w="2392325">
                  <a:extLst>
                    <a:ext uri="{9D8B030D-6E8A-4147-A177-3AD203B41FA5}">
                      <a16:colId xmlns:a16="http://schemas.microsoft.com/office/drawing/2014/main" val="20001"/>
                    </a:ext>
                  </a:extLst>
                </a:gridCol>
                <a:gridCol w="2059825">
                  <a:extLst>
                    <a:ext uri="{9D8B030D-6E8A-4147-A177-3AD203B41FA5}">
                      <a16:colId xmlns:a16="http://schemas.microsoft.com/office/drawing/2014/main" val="20002"/>
                    </a:ext>
                  </a:extLst>
                </a:gridCol>
              </a:tblGrid>
              <a:tr h="3795125">
                <a:tc>
                  <a:txBody>
                    <a:bodyPr/>
                    <a:lstStyle/>
                    <a:p>
                      <a:pPr marL="0" lvl="0" indent="0" algn="l" rtl="0">
                        <a:spcBef>
                          <a:spcPts val="0"/>
                        </a:spcBef>
                        <a:spcAft>
                          <a:spcPts val="0"/>
                        </a:spcAft>
                        <a:buNone/>
                      </a:pPr>
                      <a:endParaRPr sz="2300">
                        <a:solidFill>
                          <a:schemeClr val="dk1"/>
                        </a:solidFill>
                      </a:endParaRPr>
                    </a:p>
                    <a:p>
                      <a:pPr marL="0" lvl="0" indent="0" algn="l" rtl="0">
                        <a:spcBef>
                          <a:spcPts val="0"/>
                        </a:spcBef>
                        <a:spcAft>
                          <a:spcPts val="0"/>
                        </a:spcAft>
                        <a:buNone/>
                      </a:pPr>
                      <a:endParaRPr sz="2300">
                        <a:solidFill>
                          <a:schemeClr val="dk1"/>
                        </a:solidFill>
                      </a:endParaRPr>
                    </a:p>
                    <a:p>
                      <a:pPr marL="0" lvl="0" indent="0" algn="l" rtl="0">
                        <a:spcBef>
                          <a:spcPts val="0"/>
                        </a:spcBef>
                        <a:spcAft>
                          <a:spcPts val="0"/>
                        </a:spcAft>
                        <a:buNone/>
                      </a:pPr>
                      <a:endParaRPr sz="2300">
                        <a:solidFill>
                          <a:schemeClr val="dk1"/>
                        </a:solidFill>
                      </a:endParaRPr>
                    </a:p>
                    <a:p>
                      <a:pPr marL="0" lvl="0" indent="0" algn="l" rtl="0">
                        <a:spcBef>
                          <a:spcPts val="0"/>
                        </a:spcBef>
                        <a:spcAft>
                          <a:spcPts val="0"/>
                        </a:spcAft>
                        <a:buNone/>
                      </a:pPr>
                      <a:endParaRPr sz="2200">
                        <a:solidFill>
                          <a:schemeClr val="dk1"/>
                        </a:solidFill>
                      </a:endParaRPr>
                    </a:p>
                    <a:p>
                      <a:pPr marL="0" lvl="0" indent="0" algn="l" rtl="0">
                        <a:spcBef>
                          <a:spcPts val="0"/>
                        </a:spcBef>
                        <a:spcAft>
                          <a:spcPts val="0"/>
                        </a:spcAft>
                        <a:buNone/>
                      </a:pPr>
                      <a:r>
                        <a:rPr lang="en-GB" sz="2100">
                          <a:solidFill>
                            <a:schemeClr val="dk1"/>
                          </a:solidFill>
                        </a:rPr>
                        <a:t>Venue Manager</a:t>
                      </a:r>
                      <a:endParaRPr sz="2100">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GB" sz="1600">
                          <a:solidFill>
                            <a:schemeClr val="dk1"/>
                          </a:solidFill>
                        </a:rPr>
                        <a:t>Provide best picture of over venue</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GB" sz="1600">
                          <a:solidFill>
                            <a:schemeClr val="dk1"/>
                          </a:solidFill>
                        </a:rPr>
                        <a:t>More number of bookings</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GB" sz="1600">
                          <a:solidFill>
                            <a:schemeClr val="dk1"/>
                          </a:solidFill>
                        </a:rPr>
                        <a:t>Good feedback by customers</a:t>
                      </a:r>
                      <a:endParaRPr sz="1600">
                        <a:solidFill>
                          <a:schemeClr val="dk1"/>
                        </a:solidFill>
                      </a:endParaRPr>
                    </a:p>
                    <a:p>
                      <a:pPr marL="0" lvl="0" indent="0" algn="l"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rPr>
                        <a:t>Venue manager wants to insure that he provide best pictures of his venue.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Venue manager wants to have more bookings so that he can earn, make profit and increase the value of venue.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 Venue manager needs good feedback of his venue </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314"/>
        <p:cNvGrpSpPr/>
        <p:nvPr/>
      </p:nvGrpSpPr>
      <p:grpSpPr>
        <a:xfrm>
          <a:off x="0" y="0"/>
          <a:ext cx="0" cy="0"/>
          <a:chOff x="0" y="0"/>
          <a:chExt cx="0" cy="0"/>
        </a:xfrm>
      </p:grpSpPr>
      <p:graphicFrame>
        <p:nvGraphicFramePr>
          <p:cNvPr id="315" name="Google Shape;315;p32"/>
          <p:cNvGraphicFramePr/>
          <p:nvPr/>
        </p:nvGraphicFramePr>
        <p:xfrm>
          <a:off x="844850" y="251325"/>
          <a:ext cx="6678225" cy="817175"/>
        </p:xfrm>
        <a:graphic>
          <a:graphicData uri="http://schemas.openxmlformats.org/drawingml/2006/table">
            <a:tbl>
              <a:tblPr>
                <a:noFill/>
                <a:tableStyleId>{A85FEE39-2B9D-4A22-8719-BE9744D5F236}</a:tableStyleId>
              </a:tblPr>
              <a:tblGrid>
                <a:gridCol w="2226075">
                  <a:extLst>
                    <a:ext uri="{9D8B030D-6E8A-4147-A177-3AD203B41FA5}">
                      <a16:colId xmlns:a16="http://schemas.microsoft.com/office/drawing/2014/main" val="20000"/>
                    </a:ext>
                  </a:extLst>
                </a:gridCol>
                <a:gridCol w="2392325">
                  <a:extLst>
                    <a:ext uri="{9D8B030D-6E8A-4147-A177-3AD203B41FA5}">
                      <a16:colId xmlns:a16="http://schemas.microsoft.com/office/drawing/2014/main" val="20001"/>
                    </a:ext>
                  </a:extLst>
                </a:gridCol>
                <a:gridCol w="2059825">
                  <a:extLst>
                    <a:ext uri="{9D8B030D-6E8A-4147-A177-3AD203B41FA5}">
                      <a16:colId xmlns:a16="http://schemas.microsoft.com/office/drawing/2014/main" val="20002"/>
                    </a:ext>
                  </a:extLst>
                </a:gridCol>
              </a:tblGrid>
              <a:tr h="817175">
                <a:tc>
                  <a:txBody>
                    <a:bodyPr/>
                    <a:lstStyle/>
                    <a:p>
                      <a:pPr marL="0" lvl="0" indent="0" algn="ctr" rtl="0">
                        <a:spcBef>
                          <a:spcPts val="0"/>
                        </a:spcBef>
                        <a:spcAft>
                          <a:spcPts val="0"/>
                        </a:spcAft>
                        <a:buNone/>
                      </a:pPr>
                      <a:r>
                        <a:rPr lang="en-GB" sz="3100" b="1">
                          <a:solidFill>
                            <a:schemeClr val="dk1"/>
                          </a:solidFill>
                        </a:rPr>
                        <a:t>USER </a:t>
                      </a:r>
                      <a:endParaRPr sz="3100" b="1">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3000" b="1">
                          <a:solidFill>
                            <a:schemeClr val="dk1"/>
                          </a:solidFill>
                        </a:rPr>
                        <a:t>NEEDS</a:t>
                      </a:r>
                      <a:endParaRPr sz="3000" b="1">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3000" b="1">
                          <a:solidFill>
                            <a:schemeClr val="dk1"/>
                          </a:solidFill>
                        </a:rPr>
                        <a:t>INSIGHTS</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16" name="Google Shape;316;p32"/>
          <p:cNvGraphicFramePr/>
          <p:nvPr/>
        </p:nvGraphicFramePr>
        <p:xfrm>
          <a:off x="844850" y="978075"/>
          <a:ext cx="6678225" cy="4053810"/>
        </p:xfrm>
        <a:graphic>
          <a:graphicData uri="http://schemas.openxmlformats.org/drawingml/2006/table">
            <a:tbl>
              <a:tblPr>
                <a:noFill/>
                <a:tableStyleId>{A85FEE39-2B9D-4A22-8719-BE9744D5F236}</a:tableStyleId>
              </a:tblPr>
              <a:tblGrid>
                <a:gridCol w="2226075">
                  <a:extLst>
                    <a:ext uri="{9D8B030D-6E8A-4147-A177-3AD203B41FA5}">
                      <a16:colId xmlns:a16="http://schemas.microsoft.com/office/drawing/2014/main" val="20000"/>
                    </a:ext>
                  </a:extLst>
                </a:gridCol>
                <a:gridCol w="2392325">
                  <a:extLst>
                    <a:ext uri="{9D8B030D-6E8A-4147-A177-3AD203B41FA5}">
                      <a16:colId xmlns:a16="http://schemas.microsoft.com/office/drawing/2014/main" val="20001"/>
                    </a:ext>
                  </a:extLst>
                </a:gridCol>
                <a:gridCol w="2059825">
                  <a:extLst>
                    <a:ext uri="{9D8B030D-6E8A-4147-A177-3AD203B41FA5}">
                      <a16:colId xmlns:a16="http://schemas.microsoft.com/office/drawing/2014/main" val="20002"/>
                    </a:ext>
                  </a:extLst>
                </a:gridCol>
              </a:tblGrid>
              <a:tr h="3645950">
                <a:tc>
                  <a:txBody>
                    <a:bodyPr/>
                    <a:lstStyle/>
                    <a:p>
                      <a:pPr marL="0" lvl="0" indent="0" algn="l" rtl="0">
                        <a:spcBef>
                          <a:spcPts val="0"/>
                        </a:spcBef>
                        <a:spcAft>
                          <a:spcPts val="0"/>
                        </a:spcAft>
                        <a:buNone/>
                      </a:pPr>
                      <a:endParaRPr sz="2600" b="1">
                        <a:solidFill>
                          <a:schemeClr val="dk1"/>
                        </a:solidFill>
                      </a:endParaRPr>
                    </a:p>
                    <a:p>
                      <a:pPr marL="0" lvl="0" indent="0" algn="l" rtl="0">
                        <a:spcBef>
                          <a:spcPts val="0"/>
                        </a:spcBef>
                        <a:spcAft>
                          <a:spcPts val="0"/>
                        </a:spcAft>
                        <a:buNone/>
                      </a:pPr>
                      <a:endParaRPr sz="2600" b="1">
                        <a:solidFill>
                          <a:schemeClr val="dk1"/>
                        </a:solidFill>
                      </a:endParaRPr>
                    </a:p>
                    <a:p>
                      <a:pPr marL="0" lvl="0" indent="0" algn="l" rtl="0">
                        <a:spcBef>
                          <a:spcPts val="0"/>
                        </a:spcBef>
                        <a:spcAft>
                          <a:spcPts val="0"/>
                        </a:spcAft>
                        <a:buNone/>
                      </a:pPr>
                      <a:endParaRPr sz="2600" b="1">
                        <a:solidFill>
                          <a:schemeClr val="dk1"/>
                        </a:solidFill>
                      </a:endParaRPr>
                    </a:p>
                    <a:p>
                      <a:pPr marL="0" lvl="0" indent="0" algn="l" rtl="0">
                        <a:spcBef>
                          <a:spcPts val="0"/>
                        </a:spcBef>
                        <a:spcAft>
                          <a:spcPts val="0"/>
                        </a:spcAft>
                        <a:buNone/>
                      </a:pPr>
                      <a:endParaRPr sz="2600" b="1">
                        <a:solidFill>
                          <a:schemeClr val="dk1"/>
                        </a:solidFill>
                      </a:endParaRPr>
                    </a:p>
                    <a:p>
                      <a:pPr marL="0" lvl="0" indent="0" algn="l" rtl="0">
                        <a:spcBef>
                          <a:spcPts val="0"/>
                        </a:spcBef>
                        <a:spcAft>
                          <a:spcPts val="0"/>
                        </a:spcAft>
                        <a:buNone/>
                      </a:pPr>
                      <a:r>
                        <a:rPr lang="en-GB" sz="2300">
                          <a:solidFill>
                            <a:schemeClr val="dk1"/>
                          </a:solidFill>
                        </a:rPr>
                        <a:t>      Admin</a:t>
                      </a:r>
                      <a:endParaRPr sz="2300">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GB" sz="1700">
                          <a:solidFill>
                            <a:schemeClr val="dk1"/>
                          </a:solidFill>
                        </a:rPr>
                        <a:t>Provide best site to his users</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GB" sz="1700">
                          <a:solidFill>
                            <a:schemeClr val="dk1"/>
                          </a:solidFill>
                        </a:rPr>
                        <a:t>Site should be responsive and should not crash</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GB" sz="1700">
                          <a:solidFill>
                            <a:schemeClr val="dk1"/>
                          </a:solidFill>
                        </a:rPr>
                        <a:t>Needs various software resources</a:t>
                      </a:r>
                      <a:endParaRPr sz="1700">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endParaRPr sz="1600">
                        <a:solidFill>
                          <a:schemeClr val="dk1"/>
                        </a:solidFill>
                      </a:endParaRPr>
                    </a:p>
                    <a:p>
                      <a:pPr marL="0" lvl="0" indent="0" algn="l" rtl="0">
                        <a:spcBef>
                          <a:spcPts val="0"/>
                        </a:spcBef>
                        <a:spcAft>
                          <a:spcPts val="0"/>
                        </a:spcAft>
                        <a:buNone/>
                      </a:pPr>
                      <a:r>
                        <a:rPr lang="en-GB" sz="1600">
                          <a:solidFill>
                            <a:schemeClr val="dk1"/>
                          </a:solidFill>
                        </a:rPr>
                        <a:t>Admin wants to insure that users should be real/ valid.</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GB" sz="1600">
                          <a:solidFill>
                            <a:schemeClr val="dk1"/>
                          </a:solidFill>
                        </a:rPr>
                        <a:t>Admin wants to insure that venue picture, address provided by venue manager should be real.</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GB" sz="1600">
                          <a:solidFill>
                            <a:schemeClr val="dk1"/>
                          </a:solidFill>
                        </a:rPr>
                        <a:t>Admin wants that his site should work flexibly.</a:t>
                      </a:r>
                      <a:endParaRPr sz="1600">
                        <a:solidFill>
                          <a:schemeClr val="dk1"/>
                        </a:solidFill>
                      </a:endParaRPr>
                    </a:p>
                    <a:p>
                      <a:pPr marL="0" lvl="0" indent="0" algn="l" rtl="0">
                        <a:spcBef>
                          <a:spcPts val="0"/>
                        </a:spcBef>
                        <a:spcAft>
                          <a:spcPts val="0"/>
                        </a:spcAft>
                        <a:buNone/>
                      </a:pPr>
                      <a:endParaRPr>
                        <a:solidFill>
                          <a:schemeClr val="dk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3"/>
          <p:cNvSpPr txBox="1">
            <a:spLocks noGrp="1"/>
          </p:cNvSpPr>
          <p:nvPr>
            <p:ph type="title"/>
          </p:nvPr>
        </p:nvSpPr>
        <p:spPr>
          <a:xfrm>
            <a:off x="198975" y="306475"/>
            <a:ext cx="7837800" cy="71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700">
                <a:latin typeface="Arial"/>
                <a:ea typeface="Arial"/>
                <a:cs typeface="Arial"/>
                <a:sym typeface="Arial"/>
              </a:rPr>
              <a:t>          Solution to the problem statement</a:t>
            </a:r>
            <a:endParaRPr sz="2700">
              <a:latin typeface="Arial"/>
              <a:ea typeface="Arial"/>
              <a:cs typeface="Arial"/>
              <a:sym typeface="Arial"/>
            </a:endParaRPr>
          </a:p>
        </p:txBody>
      </p:sp>
      <p:sp>
        <p:nvSpPr>
          <p:cNvPr id="322" name="Google Shape;322;p33"/>
          <p:cNvSpPr txBox="1">
            <a:spLocks noGrp="1"/>
          </p:cNvSpPr>
          <p:nvPr>
            <p:ph type="body" idx="1"/>
          </p:nvPr>
        </p:nvSpPr>
        <p:spPr>
          <a:xfrm>
            <a:off x="755650" y="1639850"/>
            <a:ext cx="7031400" cy="2750100"/>
          </a:xfrm>
          <a:prstGeom prst="rect">
            <a:avLst/>
          </a:prstGeom>
        </p:spPr>
        <p:txBody>
          <a:bodyPr spcFirstLastPara="1" wrap="square" lIns="91425" tIns="91425" rIns="91425" bIns="91425" anchor="t" anchorCtr="0">
            <a:noAutofit/>
          </a:bodyPr>
          <a:lstStyle/>
          <a:p>
            <a:pPr marL="457200" lvl="0" indent="-349250" algn="l" rtl="0">
              <a:spcBef>
                <a:spcPts val="600"/>
              </a:spcBef>
              <a:spcAft>
                <a:spcPts val="0"/>
              </a:spcAft>
              <a:buClr>
                <a:schemeClr val="dk1"/>
              </a:buClr>
              <a:buSzPts val="1900"/>
              <a:buFont typeface="Arial"/>
              <a:buChar char="●"/>
            </a:pPr>
            <a:r>
              <a:rPr lang="en-GB" sz="1900">
                <a:latin typeface="Arial"/>
                <a:ea typeface="Arial"/>
                <a:cs typeface="Arial"/>
                <a:sym typeface="Arial"/>
              </a:rPr>
              <a:t>At bookable, we make venue booking effortless experience. </a:t>
            </a:r>
            <a:endParaRPr sz="1900">
              <a:latin typeface="Arial"/>
              <a:ea typeface="Arial"/>
              <a:cs typeface="Arial"/>
              <a:sym typeface="Arial"/>
            </a:endParaRPr>
          </a:p>
          <a:p>
            <a:pPr marL="457200" lvl="0" indent="0" algn="l" rtl="0">
              <a:spcBef>
                <a:spcPts val="600"/>
              </a:spcBef>
              <a:spcAft>
                <a:spcPts val="0"/>
              </a:spcAft>
              <a:buNone/>
            </a:pPr>
            <a:endParaRPr sz="1900">
              <a:latin typeface="Arial"/>
              <a:ea typeface="Arial"/>
              <a:cs typeface="Arial"/>
              <a:sym typeface="Arial"/>
            </a:endParaRPr>
          </a:p>
          <a:p>
            <a:pPr marL="457200" lvl="0" indent="-349250" algn="l" rtl="0">
              <a:spcBef>
                <a:spcPts val="600"/>
              </a:spcBef>
              <a:spcAft>
                <a:spcPts val="0"/>
              </a:spcAft>
              <a:buClr>
                <a:schemeClr val="dk1"/>
              </a:buClr>
              <a:buSzPts val="1900"/>
              <a:buFont typeface="Arial"/>
              <a:buChar char="●"/>
            </a:pPr>
            <a:r>
              <a:rPr lang="en-GB" sz="1900">
                <a:latin typeface="Arial"/>
                <a:ea typeface="Arial"/>
                <a:cs typeface="Arial"/>
                <a:sym typeface="Arial"/>
              </a:rPr>
              <a:t>Through our user friendly technology, dedicated venue service you can find your ideal venue at assured prices.</a:t>
            </a:r>
            <a:endParaRPr sz="1900">
              <a:latin typeface="Arial"/>
              <a:ea typeface="Arial"/>
              <a:cs typeface="Arial"/>
              <a:sym typeface="Arial"/>
            </a:endParaRPr>
          </a:p>
          <a:p>
            <a:pPr marL="457200" lvl="0" indent="0" algn="l" rtl="0">
              <a:spcBef>
                <a:spcPts val="600"/>
              </a:spcBef>
              <a:spcAft>
                <a:spcPts val="0"/>
              </a:spcAft>
              <a:buNone/>
            </a:pPr>
            <a:endParaRPr sz="1900">
              <a:latin typeface="Arial"/>
              <a:ea typeface="Arial"/>
              <a:cs typeface="Arial"/>
              <a:sym typeface="Arial"/>
            </a:endParaRPr>
          </a:p>
          <a:p>
            <a:pPr marL="457200" lvl="0" indent="-349250" algn="l" rtl="0">
              <a:spcBef>
                <a:spcPts val="600"/>
              </a:spcBef>
              <a:spcAft>
                <a:spcPts val="0"/>
              </a:spcAft>
              <a:buClr>
                <a:schemeClr val="dk1"/>
              </a:buClr>
              <a:buSzPts val="1900"/>
              <a:buFont typeface="Arial"/>
              <a:buChar char="●"/>
            </a:pPr>
            <a:r>
              <a:rPr lang="en-GB" sz="1900">
                <a:latin typeface="Arial"/>
                <a:ea typeface="Arial"/>
                <a:cs typeface="Arial"/>
                <a:sym typeface="Arial"/>
              </a:rPr>
              <a:t> All you have to do is browse, shortlist and check availability, and book the venue.</a:t>
            </a:r>
            <a:endParaRPr sz="19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ctrTitle"/>
          </p:nvPr>
        </p:nvSpPr>
        <p:spPr>
          <a:xfrm>
            <a:off x="1925175" y="1330550"/>
            <a:ext cx="5318700" cy="20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900"/>
              <a:t>Ideate Phase</a:t>
            </a:r>
            <a:endParaRPr sz="4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p:nvPr/>
        </p:nvSpPr>
        <p:spPr>
          <a:xfrm>
            <a:off x="2531575" y="228825"/>
            <a:ext cx="51435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400">
                <a:solidFill>
                  <a:srgbClr val="FFFFFF"/>
                </a:solidFill>
                <a:latin typeface="Hind"/>
                <a:ea typeface="Hind"/>
                <a:cs typeface="Hind"/>
                <a:sym typeface="Hind"/>
              </a:rPr>
              <a:t>Ideation Phase</a:t>
            </a:r>
            <a:endParaRPr sz="3400">
              <a:solidFill>
                <a:srgbClr val="FFFFFF"/>
              </a:solidFill>
              <a:latin typeface="Hind"/>
              <a:ea typeface="Hind"/>
              <a:cs typeface="Hind"/>
              <a:sym typeface="Hind"/>
            </a:endParaRPr>
          </a:p>
        </p:txBody>
      </p:sp>
      <p:sp>
        <p:nvSpPr>
          <p:cNvPr id="333" name="Google Shape;333;p35"/>
          <p:cNvSpPr txBox="1"/>
          <p:nvPr/>
        </p:nvSpPr>
        <p:spPr>
          <a:xfrm>
            <a:off x="637375" y="1286800"/>
            <a:ext cx="7125900" cy="4084500"/>
          </a:xfrm>
          <a:prstGeom prst="rect">
            <a:avLst/>
          </a:prstGeom>
          <a:noFill/>
          <a:ln>
            <a:noFill/>
          </a:ln>
        </p:spPr>
        <p:txBody>
          <a:bodyPr spcFirstLastPara="1" wrap="square" lIns="91425" tIns="91425" rIns="91425" bIns="91425" anchor="t" anchorCtr="0">
            <a:spAutoFit/>
          </a:bodyPr>
          <a:lstStyle/>
          <a:p>
            <a:pPr marL="0" lvl="0" indent="0" algn="just" rtl="0">
              <a:lnSpc>
                <a:spcPct val="173076"/>
              </a:lnSpc>
              <a:spcBef>
                <a:spcPts val="0"/>
              </a:spcBef>
              <a:spcAft>
                <a:spcPts val="0"/>
              </a:spcAft>
              <a:buNone/>
            </a:pPr>
            <a:r>
              <a:rPr lang="en-GB" sz="1500">
                <a:solidFill>
                  <a:schemeClr val="dk1"/>
                </a:solidFill>
              </a:rPr>
              <a:t>I</a:t>
            </a:r>
            <a:r>
              <a:rPr lang="en-GB" sz="1500">
                <a:solidFill>
                  <a:srgbClr val="FFFFFF"/>
                </a:solidFill>
              </a:rPr>
              <a:t>deation is the third stage of the </a:t>
            </a:r>
            <a:r>
              <a:rPr lang="en-GB" sz="1500">
                <a:solidFill>
                  <a:srgbClr val="FFFFFF"/>
                </a:solidFill>
                <a:uFill>
                  <a:noFill/>
                </a:uFill>
                <a:hlinkClick r:id="rId3">
                  <a:extLst>
                    <a:ext uri="{A12FA001-AC4F-418D-AE19-62706E023703}">
                      <ahyp:hlinkClr xmlns:ahyp="http://schemas.microsoft.com/office/drawing/2018/hyperlinkcolor" val="tx"/>
                    </a:ext>
                  </a:extLst>
                </a:hlinkClick>
              </a:rPr>
              <a:t>design thinking process</a:t>
            </a:r>
            <a:r>
              <a:rPr lang="en-GB" sz="1500">
                <a:solidFill>
                  <a:srgbClr val="FFFFFF"/>
                </a:solidFill>
              </a:rPr>
              <a:t> where participants in a </a:t>
            </a:r>
            <a:r>
              <a:rPr lang="en-GB" sz="1500">
                <a:solidFill>
                  <a:srgbClr val="FFFFFF"/>
                </a:solidFill>
                <a:uFill>
                  <a:noFill/>
                </a:uFill>
                <a:hlinkClick r:id="rId4">
                  <a:extLst>
                    <a:ext uri="{A12FA001-AC4F-418D-AE19-62706E023703}">
                      <ahyp:hlinkClr xmlns:ahyp="http://schemas.microsoft.com/office/drawing/2018/hyperlinkcolor" val="tx"/>
                    </a:ext>
                  </a:extLst>
                </a:hlinkClick>
              </a:rPr>
              <a:t>design thinking workshop</a:t>
            </a:r>
            <a:r>
              <a:rPr lang="en-GB" sz="1500">
                <a:solidFill>
                  <a:srgbClr val="FFFFFF"/>
                </a:solidFill>
              </a:rPr>
              <a:t> come up with ideas on how to solve a specific user problem. The design thinking process is made up of three phases: empathize, ideate, and prototype.</a:t>
            </a:r>
            <a:endParaRPr sz="1500">
              <a:solidFill>
                <a:srgbClr val="FFFFFF"/>
              </a:solidFill>
            </a:endParaRPr>
          </a:p>
          <a:p>
            <a:pPr marL="0" lvl="0" indent="0" algn="just" rtl="0">
              <a:lnSpc>
                <a:spcPct val="173076"/>
              </a:lnSpc>
              <a:spcBef>
                <a:spcPts val="1900"/>
              </a:spcBef>
              <a:spcAft>
                <a:spcPts val="0"/>
              </a:spcAft>
              <a:buNone/>
            </a:pPr>
            <a:r>
              <a:rPr lang="en-GB" sz="1500">
                <a:solidFill>
                  <a:srgbClr val="FFFFFF"/>
                </a:solidFill>
              </a:rPr>
              <a:t>The ideation phase of design thinking is guided by the user problems that were defined during the empathize phase. Ideation is about the exploration and identification of potential solutions. Not all ideas will be viable solutions, and that’s okay. The primary goal of ideation is to spark creativity and innovation. </a:t>
            </a:r>
            <a:endParaRPr sz="1500">
              <a:solidFill>
                <a:srgbClr val="FFFFFF"/>
              </a:solidFill>
            </a:endParaRPr>
          </a:p>
          <a:p>
            <a:pPr marL="0" lvl="0" indent="0" algn="just" rtl="0">
              <a:spcBef>
                <a:spcPts val="1900"/>
              </a:spcBef>
              <a:spcAft>
                <a:spcPts val="0"/>
              </a:spcAft>
              <a:buNone/>
            </a:pPr>
            <a:endParaRPr>
              <a:solidFill>
                <a:srgbClr val="FFFFFF"/>
              </a:solidFill>
              <a:latin typeface="Hind"/>
              <a:ea typeface="Hind"/>
              <a:cs typeface="Hind"/>
              <a:sym typeface="Hind"/>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
          <p:cNvSpPr txBox="1">
            <a:spLocks noGrp="1"/>
          </p:cNvSpPr>
          <p:nvPr>
            <p:ph type="title"/>
          </p:nvPr>
        </p:nvSpPr>
        <p:spPr>
          <a:xfrm>
            <a:off x="11124938" y="4797750"/>
            <a:ext cx="5972100" cy="636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endParaRPr/>
          </a:p>
        </p:txBody>
      </p:sp>
      <p:pic>
        <p:nvPicPr>
          <p:cNvPr id="526" name="Google Shape;526;p6"/>
          <p:cNvPicPr preferRelativeResize="0"/>
          <p:nvPr/>
        </p:nvPicPr>
        <p:blipFill rotWithShape="1">
          <a:blip r:embed="rId3">
            <a:alphaModFix/>
          </a:blip>
          <a:srcRect/>
          <a:stretch/>
        </p:blipFill>
        <p:spPr>
          <a:xfrm>
            <a:off x="1720950" y="152400"/>
            <a:ext cx="4926357"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8"/>
          <p:cNvSpPr txBox="1">
            <a:spLocks noGrp="1"/>
          </p:cNvSpPr>
          <p:nvPr>
            <p:ph type="ctrTitle"/>
          </p:nvPr>
        </p:nvSpPr>
        <p:spPr>
          <a:xfrm>
            <a:off x="1884350" y="1467975"/>
            <a:ext cx="5205000" cy="19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900"/>
              <a:t>Empathy Phase</a:t>
            </a:r>
            <a:endParaRPr sz="4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txBox="1">
            <a:spLocks noGrp="1"/>
          </p:cNvSpPr>
          <p:nvPr>
            <p:ph type="title"/>
          </p:nvPr>
        </p:nvSpPr>
        <p:spPr>
          <a:xfrm>
            <a:off x="2310547" y="571275"/>
            <a:ext cx="43458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Arial"/>
                <a:ea typeface="Arial"/>
                <a:cs typeface="Arial"/>
                <a:sym typeface="Arial"/>
              </a:rPr>
              <a:t>               Brainstorming Ideas</a:t>
            </a:r>
            <a:endParaRPr>
              <a:latin typeface="Arial"/>
              <a:ea typeface="Arial"/>
              <a:cs typeface="Arial"/>
              <a:sym typeface="Arial"/>
            </a:endParaRPr>
          </a:p>
        </p:txBody>
      </p:sp>
      <p:sp>
        <p:nvSpPr>
          <p:cNvPr id="346" name="Google Shape;346;p37"/>
          <p:cNvSpPr txBox="1">
            <a:spLocks noGrp="1"/>
          </p:cNvSpPr>
          <p:nvPr>
            <p:ph type="body" idx="1"/>
          </p:nvPr>
        </p:nvSpPr>
        <p:spPr>
          <a:xfrm>
            <a:off x="1270213" y="1676223"/>
            <a:ext cx="5972100" cy="2764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200">
                <a:latin typeface="Arial"/>
                <a:ea typeface="Arial"/>
                <a:cs typeface="Arial"/>
                <a:sym typeface="Arial"/>
              </a:rPr>
              <a:t>Concept - 1</a:t>
            </a:r>
            <a:endParaRPr sz="2200">
              <a:latin typeface="Arial"/>
              <a:ea typeface="Arial"/>
              <a:cs typeface="Arial"/>
              <a:sym typeface="Arial"/>
            </a:endParaRPr>
          </a:p>
          <a:p>
            <a:pPr marL="0" lvl="0" indent="0" algn="l" rtl="0">
              <a:spcBef>
                <a:spcPts val="600"/>
              </a:spcBef>
              <a:spcAft>
                <a:spcPts val="0"/>
              </a:spcAft>
              <a:buNone/>
            </a:pPr>
            <a:r>
              <a:rPr lang="en-GB" sz="2000">
                <a:latin typeface="Arial"/>
                <a:ea typeface="Arial"/>
                <a:cs typeface="Arial"/>
                <a:sym typeface="Arial"/>
              </a:rPr>
              <a:t>                           </a:t>
            </a:r>
            <a:r>
              <a:rPr lang="en-GB" sz="2200">
                <a:latin typeface="Arial"/>
                <a:ea typeface="Arial"/>
                <a:cs typeface="Arial"/>
                <a:sym typeface="Arial"/>
              </a:rPr>
              <a:t>Add Promotion</a:t>
            </a:r>
            <a:endParaRPr sz="2200">
              <a:latin typeface="Arial"/>
              <a:ea typeface="Arial"/>
              <a:cs typeface="Arial"/>
              <a:sym typeface="Arial"/>
            </a:endParaRPr>
          </a:p>
          <a:p>
            <a:pPr marL="0" lvl="0" indent="0" algn="l" rtl="0">
              <a:spcBef>
                <a:spcPts val="600"/>
              </a:spcBef>
              <a:spcAft>
                <a:spcPts val="0"/>
              </a:spcAft>
              <a:buNone/>
            </a:pPr>
            <a:r>
              <a:rPr lang="en-GB" sz="2000">
                <a:latin typeface="Arial"/>
                <a:ea typeface="Arial"/>
                <a:cs typeface="Arial"/>
                <a:sym typeface="Arial"/>
              </a:rPr>
              <a:t>Everyone’s favorite form of paid advertising is digital advertising because it is both easy to promote and easy to measure. Clicks and visits don't always lead to sales - you will need to convince the user to 'convert' once they reach your website’s fav </a:t>
            </a:r>
            <a:endParaRPr sz="20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title"/>
          </p:nvPr>
        </p:nvSpPr>
        <p:spPr>
          <a:xfrm>
            <a:off x="1067088" y="460775"/>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Arial"/>
                <a:ea typeface="Arial"/>
                <a:cs typeface="Arial"/>
                <a:sym typeface="Arial"/>
              </a:rPr>
              <a:t>           Brainstorming Ideas</a:t>
            </a:r>
            <a:endParaRPr>
              <a:latin typeface="Arial"/>
              <a:ea typeface="Arial"/>
              <a:cs typeface="Arial"/>
              <a:sym typeface="Arial"/>
            </a:endParaRPr>
          </a:p>
        </p:txBody>
      </p:sp>
      <p:sp>
        <p:nvSpPr>
          <p:cNvPr id="352" name="Google Shape;352;p38"/>
          <p:cNvSpPr txBox="1">
            <a:spLocks noGrp="1"/>
          </p:cNvSpPr>
          <p:nvPr>
            <p:ph type="body" idx="1"/>
          </p:nvPr>
        </p:nvSpPr>
        <p:spPr>
          <a:xfrm>
            <a:off x="1247925" y="2052349"/>
            <a:ext cx="5972100" cy="155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100">
                <a:latin typeface="Arial"/>
                <a:ea typeface="Arial"/>
                <a:cs typeface="Arial"/>
                <a:sym typeface="Arial"/>
              </a:rPr>
              <a:t>Concept - 2</a:t>
            </a:r>
            <a:endParaRPr sz="2100">
              <a:latin typeface="Arial"/>
              <a:ea typeface="Arial"/>
              <a:cs typeface="Arial"/>
              <a:sym typeface="Arial"/>
            </a:endParaRPr>
          </a:p>
          <a:p>
            <a:pPr marL="0" lvl="0" indent="0" algn="l" rtl="0">
              <a:spcBef>
                <a:spcPts val="600"/>
              </a:spcBef>
              <a:spcAft>
                <a:spcPts val="0"/>
              </a:spcAft>
              <a:buNone/>
            </a:pPr>
            <a:endParaRPr sz="2100">
              <a:latin typeface="Arial"/>
              <a:ea typeface="Arial"/>
              <a:cs typeface="Arial"/>
              <a:sym typeface="Arial"/>
            </a:endParaRPr>
          </a:p>
          <a:p>
            <a:pPr marL="0" lvl="0" indent="0" algn="l" rtl="0">
              <a:spcBef>
                <a:spcPts val="600"/>
              </a:spcBef>
              <a:spcAft>
                <a:spcPts val="0"/>
              </a:spcAft>
              <a:buNone/>
            </a:pPr>
            <a:r>
              <a:rPr lang="en-GB" sz="2000">
                <a:latin typeface="Arial"/>
                <a:ea typeface="Arial"/>
                <a:cs typeface="Arial"/>
                <a:sym typeface="Arial"/>
              </a:rPr>
              <a:t>We build offices at prior locations where we include multiple venues of that particular location so that people can come there and book their venue .</a:t>
            </a:r>
            <a:endParaRPr sz="20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2322825" y="330200"/>
            <a:ext cx="37248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Brainstorming Ideas</a:t>
            </a:r>
            <a:endParaRPr/>
          </a:p>
        </p:txBody>
      </p:sp>
      <p:sp>
        <p:nvSpPr>
          <p:cNvPr id="358" name="Google Shape;358;p39"/>
          <p:cNvSpPr txBox="1">
            <a:spLocks noGrp="1"/>
          </p:cNvSpPr>
          <p:nvPr>
            <p:ph type="body" idx="1"/>
          </p:nvPr>
        </p:nvSpPr>
        <p:spPr>
          <a:xfrm>
            <a:off x="831577" y="1310075"/>
            <a:ext cx="6942900" cy="2764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000">
                <a:latin typeface="Arial"/>
                <a:ea typeface="Arial"/>
                <a:cs typeface="Arial"/>
                <a:sym typeface="Arial"/>
              </a:rPr>
              <a:t>Concept - 3</a:t>
            </a:r>
            <a:endParaRPr sz="2000">
              <a:latin typeface="Arial"/>
              <a:ea typeface="Arial"/>
              <a:cs typeface="Arial"/>
              <a:sym typeface="Arial"/>
            </a:endParaRPr>
          </a:p>
          <a:p>
            <a:pPr marL="0" lvl="0" indent="0" algn="l" rtl="0">
              <a:spcBef>
                <a:spcPts val="600"/>
              </a:spcBef>
              <a:spcAft>
                <a:spcPts val="0"/>
              </a:spcAft>
              <a:buNone/>
            </a:pPr>
            <a:r>
              <a:rPr lang="en-GB" sz="2000" b="1">
                <a:latin typeface="Arial"/>
                <a:ea typeface="Arial"/>
                <a:cs typeface="Arial"/>
                <a:sym typeface="Arial"/>
              </a:rPr>
              <a:t>Bookable</a:t>
            </a:r>
            <a:endParaRPr sz="2000" b="1">
              <a:latin typeface="Arial"/>
              <a:ea typeface="Arial"/>
              <a:cs typeface="Arial"/>
              <a:sym typeface="Arial"/>
            </a:endParaRPr>
          </a:p>
          <a:p>
            <a:pPr marL="0" lvl="0" indent="0" algn="l" rtl="0">
              <a:spcBef>
                <a:spcPts val="600"/>
              </a:spcBef>
              <a:spcAft>
                <a:spcPts val="0"/>
              </a:spcAft>
              <a:buNone/>
            </a:pPr>
            <a:r>
              <a:rPr lang="en-GB" sz="1900">
                <a:latin typeface="Arial"/>
                <a:ea typeface="Arial"/>
                <a:cs typeface="Arial"/>
                <a:sym typeface="Arial"/>
              </a:rPr>
              <a:t>The Online Venue Booking System has been developed to replace the manual process of booking venue such as hotel room or any other facility of hotel. The old system does not serve the customer in a better way. Rather it makes customer data vulnerable. Customers can also book online without registering into the system. This system keep proper record of customers for emergency and security purposes. The hotel's advertising efforts is now accompanied by a virtual tour created on system.</a:t>
            </a:r>
            <a:endParaRPr sz="19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idx="4294967295"/>
          </p:nvPr>
        </p:nvSpPr>
        <p:spPr>
          <a:xfrm>
            <a:off x="2235600" y="187600"/>
            <a:ext cx="4672800" cy="56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       Mind Mapping</a:t>
            </a:r>
            <a:endParaRPr/>
          </a:p>
        </p:txBody>
      </p:sp>
      <p:sp>
        <p:nvSpPr>
          <p:cNvPr id="364" name="Google Shape;364;p40"/>
          <p:cNvSpPr txBox="1"/>
          <p:nvPr/>
        </p:nvSpPr>
        <p:spPr>
          <a:xfrm>
            <a:off x="4134450" y="1143000"/>
            <a:ext cx="502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Hind"/>
              <a:ea typeface="Hind"/>
              <a:cs typeface="Hind"/>
              <a:sym typeface="Hind"/>
            </a:endParaRPr>
          </a:p>
        </p:txBody>
      </p:sp>
      <p:sp>
        <p:nvSpPr>
          <p:cNvPr id="365" name="Google Shape;365;p40"/>
          <p:cNvSpPr/>
          <p:nvPr/>
        </p:nvSpPr>
        <p:spPr>
          <a:xfrm>
            <a:off x="3469988" y="2268150"/>
            <a:ext cx="1393200" cy="1357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Bookable</a:t>
            </a:r>
            <a:endParaRPr/>
          </a:p>
          <a:p>
            <a:pPr marL="0" lvl="0" indent="0" algn="l" rtl="0">
              <a:spcBef>
                <a:spcPts val="0"/>
              </a:spcBef>
              <a:spcAft>
                <a:spcPts val="0"/>
              </a:spcAft>
              <a:buNone/>
            </a:pPr>
            <a:endParaRPr/>
          </a:p>
        </p:txBody>
      </p:sp>
      <p:sp>
        <p:nvSpPr>
          <p:cNvPr id="366" name="Google Shape;366;p40"/>
          <p:cNvSpPr/>
          <p:nvPr/>
        </p:nvSpPr>
        <p:spPr>
          <a:xfrm>
            <a:off x="5259550" y="3741375"/>
            <a:ext cx="1687800" cy="85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Privacy</a:t>
            </a:r>
            <a:endParaRPr/>
          </a:p>
        </p:txBody>
      </p:sp>
      <p:sp>
        <p:nvSpPr>
          <p:cNvPr id="367" name="Google Shape;367;p40"/>
          <p:cNvSpPr/>
          <p:nvPr/>
        </p:nvSpPr>
        <p:spPr>
          <a:xfrm>
            <a:off x="1146650" y="2018675"/>
            <a:ext cx="1687800" cy="85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Affordability</a:t>
            </a:r>
            <a:endParaRPr/>
          </a:p>
        </p:txBody>
      </p:sp>
      <p:sp>
        <p:nvSpPr>
          <p:cNvPr id="368" name="Google Shape;368;p40"/>
          <p:cNvSpPr/>
          <p:nvPr/>
        </p:nvSpPr>
        <p:spPr>
          <a:xfrm>
            <a:off x="3270050" y="982200"/>
            <a:ext cx="1793100" cy="85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Cancellation</a:t>
            </a:r>
            <a:endParaRPr/>
          </a:p>
        </p:txBody>
      </p:sp>
      <p:sp>
        <p:nvSpPr>
          <p:cNvPr id="369" name="Google Shape;369;p40"/>
          <p:cNvSpPr/>
          <p:nvPr/>
        </p:nvSpPr>
        <p:spPr>
          <a:xfrm>
            <a:off x="1734150" y="3741375"/>
            <a:ext cx="1687800" cy="85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Security</a:t>
            </a:r>
            <a:endParaRPr/>
          </a:p>
        </p:txBody>
      </p:sp>
      <p:sp>
        <p:nvSpPr>
          <p:cNvPr id="370" name="Google Shape;370;p40"/>
          <p:cNvSpPr/>
          <p:nvPr/>
        </p:nvSpPr>
        <p:spPr>
          <a:xfrm>
            <a:off x="5688225" y="2072875"/>
            <a:ext cx="1687800" cy="85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t>Recommendations</a:t>
            </a:r>
            <a:endParaRPr sz="900"/>
          </a:p>
        </p:txBody>
      </p:sp>
      <p:cxnSp>
        <p:nvCxnSpPr>
          <p:cNvPr id="371" name="Google Shape;371;p40"/>
          <p:cNvCxnSpPr>
            <a:stCxn id="365" idx="0"/>
            <a:endCxn id="368" idx="4"/>
          </p:cNvCxnSpPr>
          <p:nvPr/>
        </p:nvCxnSpPr>
        <p:spPr>
          <a:xfrm rot="10800000">
            <a:off x="4166588" y="1839750"/>
            <a:ext cx="0" cy="428400"/>
          </a:xfrm>
          <a:prstGeom prst="straightConnector1">
            <a:avLst/>
          </a:prstGeom>
          <a:noFill/>
          <a:ln w="9525" cap="flat" cmpd="sng">
            <a:solidFill>
              <a:schemeClr val="dk2"/>
            </a:solidFill>
            <a:prstDash val="solid"/>
            <a:round/>
            <a:headEnd type="none" w="med" len="med"/>
            <a:tailEnd type="triangle" w="med" len="med"/>
          </a:ln>
        </p:spPr>
      </p:cxnSp>
      <p:cxnSp>
        <p:nvCxnSpPr>
          <p:cNvPr id="372" name="Google Shape;372;p40"/>
          <p:cNvCxnSpPr>
            <a:stCxn id="365" idx="2"/>
            <a:endCxn id="367" idx="6"/>
          </p:cNvCxnSpPr>
          <p:nvPr/>
        </p:nvCxnSpPr>
        <p:spPr>
          <a:xfrm rot="10800000">
            <a:off x="2834588" y="2447250"/>
            <a:ext cx="635400" cy="499500"/>
          </a:xfrm>
          <a:prstGeom prst="straightConnector1">
            <a:avLst/>
          </a:prstGeom>
          <a:noFill/>
          <a:ln w="9525" cap="flat" cmpd="sng">
            <a:solidFill>
              <a:schemeClr val="dk2"/>
            </a:solidFill>
            <a:prstDash val="solid"/>
            <a:round/>
            <a:headEnd type="none" w="med" len="med"/>
            <a:tailEnd type="triangle" w="med" len="med"/>
          </a:ln>
        </p:spPr>
      </p:cxnSp>
      <p:cxnSp>
        <p:nvCxnSpPr>
          <p:cNvPr id="373" name="Google Shape;373;p40"/>
          <p:cNvCxnSpPr>
            <a:stCxn id="365" idx="6"/>
            <a:endCxn id="370" idx="2"/>
          </p:cNvCxnSpPr>
          <p:nvPr/>
        </p:nvCxnSpPr>
        <p:spPr>
          <a:xfrm rot="10800000" flipH="1">
            <a:off x="4863188" y="2501550"/>
            <a:ext cx="825000" cy="445200"/>
          </a:xfrm>
          <a:prstGeom prst="straightConnector1">
            <a:avLst/>
          </a:prstGeom>
          <a:noFill/>
          <a:ln w="9525" cap="flat" cmpd="sng">
            <a:solidFill>
              <a:schemeClr val="dk2"/>
            </a:solidFill>
            <a:prstDash val="solid"/>
            <a:round/>
            <a:headEnd type="none" w="med" len="med"/>
            <a:tailEnd type="triangle" w="med" len="med"/>
          </a:ln>
        </p:spPr>
      </p:cxnSp>
      <p:cxnSp>
        <p:nvCxnSpPr>
          <p:cNvPr id="374" name="Google Shape;374;p40"/>
          <p:cNvCxnSpPr>
            <a:stCxn id="365" idx="3"/>
            <a:endCxn id="369" idx="7"/>
          </p:cNvCxnSpPr>
          <p:nvPr/>
        </p:nvCxnSpPr>
        <p:spPr>
          <a:xfrm flipH="1">
            <a:off x="3174817" y="3426593"/>
            <a:ext cx="499200" cy="440400"/>
          </a:xfrm>
          <a:prstGeom prst="straightConnector1">
            <a:avLst/>
          </a:prstGeom>
          <a:noFill/>
          <a:ln w="9525" cap="flat" cmpd="sng">
            <a:solidFill>
              <a:schemeClr val="dk2"/>
            </a:solidFill>
            <a:prstDash val="solid"/>
            <a:round/>
            <a:headEnd type="none" w="med" len="med"/>
            <a:tailEnd type="triangle" w="med" len="med"/>
          </a:ln>
        </p:spPr>
      </p:cxnSp>
      <p:cxnSp>
        <p:nvCxnSpPr>
          <p:cNvPr id="375" name="Google Shape;375;p40"/>
          <p:cNvCxnSpPr>
            <a:stCxn id="365" idx="5"/>
            <a:endCxn id="366" idx="1"/>
          </p:cNvCxnSpPr>
          <p:nvPr/>
        </p:nvCxnSpPr>
        <p:spPr>
          <a:xfrm>
            <a:off x="4659158" y="3426593"/>
            <a:ext cx="847500" cy="440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p41"/>
          <p:cNvPicPr preferRelativeResize="0"/>
          <p:nvPr/>
        </p:nvPicPr>
        <p:blipFill>
          <a:blip r:embed="rId3">
            <a:alphaModFix/>
          </a:blip>
          <a:stretch>
            <a:fillRect/>
          </a:stretch>
        </p:blipFill>
        <p:spPr>
          <a:xfrm>
            <a:off x="2261550" y="197050"/>
            <a:ext cx="4620911" cy="4838700"/>
          </a:xfrm>
          <a:prstGeom prst="rect">
            <a:avLst/>
          </a:prstGeom>
          <a:noFill/>
          <a:ln>
            <a:noFill/>
          </a:ln>
        </p:spPr>
      </p:pic>
      <p:sp>
        <p:nvSpPr>
          <p:cNvPr id="381" name="Google Shape;381;p41"/>
          <p:cNvSpPr txBox="1"/>
          <p:nvPr/>
        </p:nvSpPr>
        <p:spPr>
          <a:xfrm>
            <a:off x="2413325" y="2518150"/>
            <a:ext cx="1095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dk1"/>
                </a:solidFill>
                <a:latin typeface="Hind"/>
                <a:ea typeface="Hind"/>
                <a:cs typeface="Hind"/>
                <a:sym typeface="Hind"/>
              </a:rPr>
              <a:t>Website</a:t>
            </a:r>
            <a:endParaRPr sz="1300">
              <a:solidFill>
                <a:schemeClr val="dk1"/>
              </a:solidFill>
              <a:latin typeface="Hind"/>
              <a:ea typeface="Hind"/>
              <a:cs typeface="Hind"/>
              <a:sym typeface="Hind"/>
            </a:endParaRPr>
          </a:p>
        </p:txBody>
      </p:sp>
      <p:sp>
        <p:nvSpPr>
          <p:cNvPr id="382" name="Google Shape;382;p41"/>
          <p:cNvSpPr txBox="1"/>
          <p:nvPr/>
        </p:nvSpPr>
        <p:spPr>
          <a:xfrm>
            <a:off x="2875350" y="4063025"/>
            <a:ext cx="109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Hind"/>
                <a:ea typeface="Hind"/>
                <a:cs typeface="Hind"/>
                <a:sym typeface="Hind"/>
              </a:rPr>
              <a:t>      </a:t>
            </a:r>
            <a:r>
              <a:rPr lang="en-GB">
                <a:solidFill>
                  <a:schemeClr val="dk1"/>
                </a:solidFill>
                <a:latin typeface="Hind"/>
                <a:ea typeface="Hind"/>
                <a:cs typeface="Hind"/>
                <a:sym typeface="Hind"/>
              </a:rPr>
              <a:t>  24 x 7</a:t>
            </a:r>
            <a:endParaRPr>
              <a:solidFill>
                <a:schemeClr val="dk1"/>
              </a:solidFill>
              <a:latin typeface="Hind"/>
              <a:ea typeface="Hind"/>
              <a:cs typeface="Hind"/>
              <a:sym typeface="Hind"/>
            </a:endParaRPr>
          </a:p>
        </p:txBody>
      </p:sp>
      <p:sp>
        <p:nvSpPr>
          <p:cNvPr id="383" name="Google Shape;383;p41"/>
          <p:cNvSpPr txBox="1"/>
          <p:nvPr/>
        </p:nvSpPr>
        <p:spPr>
          <a:xfrm>
            <a:off x="3029825" y="937650"/>
            <a:ext cx="1095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solidFill>
                  <a:schemeClr val="dk1"/>
                </a:solidFill>
                <a:latin typeface="Hind"/>
                <a:ea typeface="Hind"/>
                <a:cs typeface="Hind"/>
                <a:sym typeface="Hind"/>
              </a:rPr>
              <a:t>No platform </a:t>
            </a:r>
            <a:endParaRPr sz="1000">
              <a:solidFill>
                <a:schemeClr val="dk1"/>
              </a:solidFill>
              <a:latin typeface="Hind"/>
              <a:ea typeface="Hind"/>
              <a:cs typeface="Hind"/>
              <a:sym typeface="Hind"/>
            </a:endParaRPr>
          </a:p>
          <a:p>
            <a:pPr marL="0" lvl="0" indent="0" algn="l" rtl="0">
              <a:spcBef>
                <a:spcPts val="0"/>
              </a:spcBef>
              <a:spcAft>
                <a:spcPts val="0"/>
              </a:spcAft>
              <a:buNone/>
            </a:pPr>
            <a:r>
              <a:rPr lang="en-GB" sz="1000">
                <a:solidFill>
                  <a:schemeClr val="dk1"/>
                </a:solidFill>
                <a:latin typeface="Hind"/>
                <a:ea typeface="Hind"/>
                <a:cs typeface="Hind"/>
                <a:sym typeface="Hind"/>
              </a:rPr>
              <a:t>for small venues</a:t>
            </a:r>
            <a:endParaRPr sz="1000">
              <a:solidFill>
                <a:schemeClr val="dk1"/>
              </a:solidFill>
              <a:latin typeface="Hind"/>
              <a:ea typeface="Hind"/>
              <a:cs typeface="Hind"/>
              <a:sym typeface="Hind"/>
            </a:endParaRPr>
          </a:p>
        </p:txBody>
      </p:sp>
      <p:sp>
        <p:nvSpPr>
          <p:cNvPr id="384" name="Google Shape;384;p41"/>
          <p:cNvSpPr txBox="1"/>
          <p:nvPr/>
        </p:nvSpPr>
        <p:spPr>
          <a:xfrm>
            <a:off x="4929200" y="4063025"/>
            <a:ext cx="1044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Hind"/>
                <a:ea typeface="Hind"/>
                <a:cs typeface="Hind"/>
                <a:sym typeface="Hind"/>
              </a:rPr>
              <a:t>Searched area</a:t>
            </a:r>
            <a:endParaRPr sz="1200">
              <a:solidFill>
                <a:schemeClr val="dk1"/>
              </a:solidFill>
              <a:latin typeface="Hind"/>
              <a:ea typeface="Hind"/>
              <a:cs typeface="Hind"/>
              <a:sym typeface="Hind"/>
            </a:endParaRPr>
          </a:p>
        </p:txBody>
      </p:sp>
      <p:sp>
        <p:nvSpPr>
          <p:cNvPr id="385" name="Google Shape;385;p41"/>
          <p:cNvSpPr txBox="1"/>
          <p:nvPr/>
        </p:nvSpPr>
        <p:spPr>
          <a:xfrm>
            <a:off x="4878200" y="857600"/>
            <a:ext cx="10959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a:solidFill>
                  <a:schemeClr val="dk1"/>
                </a:solidFill>
                <a:latin typeface="Hind"/>
                <a:ea typeface="Hind"/>
                <a:cs typeface="Hind"/>
                <a:sym typeface="Hind"/>
              </a:rPr>
              <a:t>Customers who needs venue</a:t>
            </a:r>
            <a:endParaRPr sz="1100">
              <a:solidFill>
                <a:schemeClr val="dk1"/>
              </a:solidFill>
              <a:latin typeface="Hind"/>
              <a:ea typeface="Hind"/>
              <a:cs typeface="Hind"/>
              <a:sym typeface="Hind"/>
            </a:endParaRPr>
          </a:p>
        </p:txBody>
      </p:sp>
      <p:sp>
        <p:nvSpPr>
          <p:cNvPr id="386" name="Google Shape;386;p41"/>
          <p:cNvSpPr txBox="1"/>
          <p:nvPr/>
        </p:nvSpPr>
        <p:spPr>
          <a:xfrm>
            <a:off x="4071900" y="2402800"/>
            <a:ext cx="1000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Hind"/>
                <a:ea typeface="Hind"/>
                <a:cs typeface="Hind"/>
                <a:sym typeface="Hind"/>
              </a:rPr>
              <a:t>Venue booking</a:t>
            </a:r>
            <a:endParaRPr>
              <a:solidFill>
                <a:schemeClr val="dk1"/>
              </a:solidFill>
              <a:latin typeface="Hind"/>
              <a:ea typeface="Hind"/>
              <a:cs typeface="Hind"/>
              <a:sym typeface="Hind"/>
            </a:endParaRPr>
          </a:p>
        </p:txBody>
      </p:sp>
      <p:sp>
        <p:nvSpPr>
          <p:cNvPr id="387" name="Google Shape;387;p41"/>
          <p:cNvSpPr txBox="1"/>
          <p:nvPr/>
        </p:nvSpPr>
        <p:spPr>
          <a:xfrm>
            <a:off x="5679450" y="2248900"/>
            <a:ext cx="964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Hind"/>
                <a:ea typeface="Hind"/>
                <a:cs typeface="Hind"/>
                <a:sym typeface="Hind"/>
              </a:rPr>
              <a:t>Venue managers serves venues</a:t>
            </a:r>
            <a:endParaRPr sz="1200">
              <a:solidFill>
                <a:schemeClr val="dk1"/>
              </a:solidFill>
              <a:latin typeface="Hind"/>
              <a:ea typeface="Hind"/>
              <a:cs typeface="Hind"/>
              <a:sym typeface="Hin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8"/>
          <p:cNvSpPr txBox="1"/>
          <p:nvPr/>
        </p:nvSpPr>
        <p:spPr>
          <a:xfrm>
            <a:off x="2245200" y="1714475"/>
            <a:ext cx="4194300" cy="985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5200" b="1">
                <a:solidFill>
                  <a:schemeClr val="dk1"/>
                </a:solidFill>
                <a:latin typeface="Hind"/>
                <a:ea typeface="Hind"/>
                <a:cs typeface="Hind"/>
                <a:sym typeface="Hind"/>
              </a:rPr>
              <a:t>“Thank You”</a:t>
            </a:r>
            <a:endParaRPr sz="5200" b="1">
              <a:solidFill>
                <a:schemeClr val="dk1"/>
              </a:solidFill>
              <a:latin typeface="Hind"/>
              <a:ea typeface="Hind"/>
              <a:cs typeface="Hind"/>
              <a:sym typeface="Hind"/>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
          <p:cNvSpPr txBox="1">
            <a:spLocks noGrp="1"/>
          </p:cNvSpPr>
          <p:nvPr>
            <p:ph type="body" idx="1"/>
          </p:nvPr>
        </p:nvSpPr>
        <p:spPr>
          <a:xfrm>
            <a:off x="1157838" y="12609246"/>
            <a:ext cx="5972100" cy="276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endParaRPr>
              <a:latin typeface="Arial"/>
              <a:ea typeface="Arial"/>
              <a:cs typeface="Arial"/>
              <a:sym typeface="Arial"/>
            </a:endParaRPr>
          </a:p>
        </p:txBody>
      </p:sp>
      <p:sp>
        <p:nvSpPr>
          <p:cNvPr id="505" name="Google Shape;505;p2"/>
          <p:cNvSpPr txBox="1"/>
          <p:nvPr/>
        </p:nvSpPr>
        <p:spPr>
          <a:xfrm>
            <a:off x="796500" y="1739400"/>
            <a:ext cx="6694800" cy="24012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GB" sz="1600" b="0" i="0" u="none" strike="noStrike" cap="none">
                <a:solidFill>
                  <a:schemeClr val="dk1"/>
                </a:solidFill>
                <a:latin typeface="Arial"/>
                <a:ea typeface="Arial"/>
                <a:cs typeface="Arial"/>
                <a:sym typeface="Arial"/>
              </a:rPr>
              <a:t>Currently venue booking system is manual and only accessible to staff. The client has to travel to the company offices in order to schedule, book and organize an event such as Birthday Party, Marriage, Reception, Ring Ceremony. Clients pay cash to book for an event which is inconveniencing when customers are many at the company. It takes lots of time of customer because they have to search such event organizer and contact them individually so an online event management system is needed which will enable the customer make booking, schedule events online at any preferred time. </a:t>
            </a:r>
            <a:endParaRPr sz="1600" b="0" i="0" u="none" strike="noStrike" cap="none">
              <a:solidFill>
                <a:schemeClr val="dk1"/>
              </a:solidFill>
              <a:latin typeface="Arial"/>
              <a:ea typeface="Arial"/>
              <a:cs typeface="Arial"/>
              <a:sym typeface="Arial"/>
            </a:endParaRPr>
          </a:p>
        </p:txBody>
      </p:sp>
      <p:sp>
        <p:nvSpPr>
          <p:cNvPr id="506" name="Google Shape;506;p2"/>
          <p:cNvSpPr txBox="1"/>
          <p:nvPr/>
        </p:nvSpPr>
        <p:spPr>
          <a:xfrm>
            <a:off x="755200" y="469450"/>
            <a:ext cx="6051900" cy="661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100"/>
              <a:buFont typeface="Arial"/>
              <a:buNone/>
            </a:pPr>
            <a:r>
              <a:rPr lang="en-GB" sz="3100" b="0" i="0" u="none" strike="noStrike" cap="none">
                <a:solidFill>
                  <a:schemeClr val="dk1"/>
                </a:solidFill>
                <a:latin typeface="Arial"/>
                <a:ea typeface="Arial"/>
                <a:cs typeface="Arial"/>
                <a:sym typeface="Arial"/>
              </a:rPr>
              <a:t>    </a:t>
            </a:r>
            <a:r>
              <a:rPr lang="en-GB" sz="3100" b="1" i="0" u="none" strike="noStrike" cap="none">
                <a:solidFill>
                  <a:schemeClr val="dk1"/>
                </a:solidFill>
                <a:latin typeface="Arial"/>
                <a:ea typeface="Arial"/>
                <a:cs typeface="Arial"/>
                <a:sym typeface="Arial"/>
              </a:rPr>
              <a:t>What Customers wants?</a:t>
            </a:r>
            <a:endParaRPr sz="3100" b="1"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a:off x="1322213" y="565875"/>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Arial"/>
                <a:ea typeface="Arial"/>
                <a:cs typeface="Arial"/>
                <a:sym typeface="Arial"/>
              </a:rPr>
              <a:t>                 Mission</a:t>
            </a:r>
            <a:endParaRPr>
              <a:latin typeface="Arial"/>
              <a:ea typeface="Arial"/>
              <a:cs typeface="Arial"/>
              <a:sym typeface="Arial"/>
            </a:endParaRPr>
          </a:p>
        </p:txBody>
      </p:sp>
      <p:sp>
        <p:nvSpPr>
          <p:cNvPr id="226" name="Google Shape;226;p20"/>
          <p:cNvSpPr txBox="1">
            <a:spLocks noGrp="1"/>
          </p:cNvSpPr>
          <p:nvPr>
            <p:ph type="body" idx="1"/>
          </p:nvPr>
        </p:nvSpPr>
        <p:spPr>
          <a:xfrm>
            <a:off x="1067100" y="1650550"/>
            <a:ext cx="5617500" cy="33561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chemeClr val="dk1"/>
              </a:buClr>
              <a:buSzPts val="1800"/>
              <a:buFont typeface="Arial"/>
              <a:buChar char="●"/>
            </a:pPr>
            <a:r>
              <a:rPr lang="en-GB" sz="1800">
                <a:latin typeface="Arial"/>
                <a:ea typeface="Arial"/>
                <a:cs typeface="Arial"/>
                <a:sym typeface="Arial"/>
              </a:rPr>
              <a:t>Simplify venue booking experience</a:t>
            </a:r>
            <a:endParaRPr sz="1800">
              <a:latin typeface="Arial"/>
              <a:ea typeface="Arial"/>
              <a:cs typeface="Arial"/>
              <a:sym typeface="Arial"/>
            </a:endParaRPr>
          </a:p>
          <a:p>
            <a:pPr marL="457200" lvl="0" indent="0" algn="l" rtl="0">
              <a:spcBef>
                <a:spcPts val="600"/>
              </a:spcBef>
              <a:spcAft>
                <a:spcPts val="0"/>
              </a:spcAft>
              <a:buNone/>
            </a:pPr>
            <a:endParaRPr sz="1800">
              <a:latin typeface="Arial"/>
              <a:ea typeface="Arial"/>
              <a:cs typeface="Arial"/>
              <a:sym typeface="Arial"/>
            </a:endParaRPr>
          </a:p>
          <a:p>
            <a:pPr marL="457200" lvl="0" indent="-342900" algn="l" rtl="0">
              <a:spcBef>
                <a:spcPts val="600"/>
              </a:spcBef>
              <a:spcAft>
                <a:spcPts val="0"/>
              </a:spcAft>
              <a:buClr>
                <a:schemeClr val="dk1"/>
              </a:buClr>
              <a:buSzPts val="1800"/>
              <a:buFont typeface="Arial"/>
              <a:buChar char="●"/>
            </a:pPr>
            <a:r>
              <a:rPr lang="en-GB" sz="1800">
                <a:latin typeface="Arial"/>
                <a:ea typeface="Arial"/>
                <a:cs typeface="Arial"/>
                <a:sym typeface="Arial"/>
              </a:rPr>
              <a:t>To connect right people</a:t>
            </a:r>
            <a:endParaRPr sz="1800">
              <a:latin typeface="Arial"/>
              <a:ea typeface="Arial"/>
              <a:cs typeface="Arial"/>
              <a:sym typeface="Arial"/>
            </a:endParaRPr>
          </a:p>
          <a:p>
            <a:pPr marL="457200" lvl="0" indent="0" algn="l" rtl="0">
              <a:spcBef>
                <a:spcPts val="600"/>
              </a:spcBef>
              <a:spcAft>
                <a:spcPts val="0"/>
              </a:spcAft>
              <a:buNone/>
            </a:pPr>
            <a:endParaRPr sz="1800">
              <a:latin typeface="Arial"/>
              <a:ea typeface="Arial"/>
              <a:cs typeface="Arial"/>
              <a:sym typeface="Arial"/>
            </a:endParaRPr>
          </a:p>
          <a:p>
            <a:pPr marL="457200" lvl="0" indent="-342900" algn="l" rtl="0">
              <a:spcBef>
                <a:spcPts val="600"/>
              </a:spcBef>
              <a:spcAft>
                <a:spcPts val="0"/>
              </a:spcAft>
              <a:buClr>
                <a:schemeClr val="dk1"/>
              </a:buClr>
              <a:buSzPts val="1800"/>
              <a:buFont typeface="Arial"/>
              <a:buChar char="●"/>
            </a:pPr>
            <a:r>
              <a:rPr lang="en-GB" sz="1800">
                <a:latin typeface="Arial"/>
                <a:ea typeface="Arial"/>
                <a:cs typeface="Arial"/>
                <a:sym typeface="Arial"/>
              </a:rPr>
              <a:t>Enhance the lives of users</a:t>
            </a:r>
            <a:endParaRPr sz="1800">
              <a:latin typeface="Arial"/>
              <a:ea typeface="Arial"/>
              <a:cs typeface="Arial"/>
              <a:sym typeface="Arial"/>
            </a:endParaRPr>
          </a:p>
          <a:p>
            <a:pPr marL="457200" lvl="0" indent="0" algn="l" rtl="0">
              <a:spcBef>
                <a:spcPts val="600"/>
              </a:spcBef>
              <a:spcAft>
                <a:spcPts val="0"/>
              </a:spcAft>
              <a:buNone/>
            </a:pPr>
            <a:endParaRPr sz="1800">
              <a:latin typeface="Arial"/>
              <a:ea typeface="Arial"/>
              <a:cs typeface="Arial"/>
              <a:sym typeface="Arial"/>
            </a:endParaRPr>
          </a:p>
          <a:p>
            <a:pPr marL="457200" lvl="0" indent="-342900" algn="l" rtl="0">
              <a:spcBef>
                <a:spcPts val="600"/>
              </a:spcBef>
              <a:spcAft>
                <a:spcPts val="0"/>
              </a:spcAft>
              <a:buClr>
                <a:schemeClr val="dk1"/>
              </a:buClr>
              <a:buSzPts val="1800"/>
              <a:buFont typeface="Arial"/>
              <a:buChar char="●"/>
            </a:pPr>
            <a:r>
              <a:rPr lang="en-GB" sz="1800">
                <a:latin typeface="Arial"/>
                <a:ea typeface="Arial"/>
                <a:cs typeface="Arial"/>
                <a:sym typeface="Arial"/>
              </a:rPr>
              <a:t>Save user time </a:t>
            </a:r>
            <a:endParaRPr sz="1800">
              <a:latin typeface="Arial"/>
              <a:ea typeface="Arial"/>
              <a:cs typeface="Arial"/>
              <a:sym typeface="Arial"/>
            </a:endParaRPr>
          </a:p>
          <a:p>
            <a:pPr marL="0" lvl="0" indent="0" algn="l" rtl="0">
              <a:spcBef>
                <a:spcPts val="600"/>
              </a:spcBef>
              <a:spcAft>
                <a:spcPts val="0"/>
              </a:spcAft>
              <a:buNone/>
            </a:pP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1"/>
          <p:cNvSpPr txBox="1">
            <a:spLocks noGrp="1"/>
          </p:cNvSpPr>
          <p:nvPr>
            <p:ph type="title"/>
          </p:nvPr>
        </p:nvSpPr>
        <p:spPr>
          <a:xfrm>
            <a:off x="1209975" y="771825"/>
            <a:ext cx="5972100" cy="1052700"/>
          </a:xfrm>
          <a:prstGeom prst="rect">
            <a:avLst/>
          </a:prstGeom>
        </p:spPr>
        <p:txBody>
          <a:bodyPr spcFirstLastPara="1" wrap="square" lIns="91425" tIns="91425" rIns="91425" bIns="91425" anchor="b" anchorCtr="0">
            <a:noAutofit/>
          </a:bodyPr>
          <a:lstStyle/>
          <a:p>
            <a:pPr marL="1349999" lvl="0" indent="-419100" algn="l" rtl="0">
              <a:spcBef>
                <a:spcPts val="0"/>
              </a:spcBef>
              <a:spcAft>
                <a:spcPts val="0"/>
              </a:spcAft>
              <a:buClr>
                <a:schemeClr val="dk1"/>
              </a:buClr>
              <a:buSzPts val="3000"/>
              <a:buFont typeface="Lexend"/>
              <a:buChar char="❖"/>
            </a:pPr>
            <a:r>
              <a:rPr lang="en-GB">
                <a:solidFill>
                  <a:schemeClr val="dk1"/>
                </a:solidFill>
                <a:latin typeface="Lexend"/>
                <a:ea typeface="Lexend"/>
                <a:cs typeface="Lexend"/>
                <a:sym typeface="Lexend"/>
              </a:rPr>
              <a:t> STAKEHOLDERS </a:t>
            </a:r>
            <a:endParaRPr>
              <a:solidFill>
                <a:schemeClr val="dk1"/>
              </a:solidFill>
              <a:latin typeface="Lexend"/>
              <a:ea typeface="Lexend"/>
              <a:cs typeface="Lexend"/>
              <a:sym typeface="Lexend"/>
            </a:endParaRPr>
          </a:p>
          <a:p>
            <a:pPr marL="0" lvl="0" indent="0" algn="l" rtl="0">
              <a:spcBef>
                <a:spcPts val="0"/>
              </a:spcBef>
              <a:spcAft>
                <a:spcPts val="0"/>
              </a:spcAft>
              <a:buNone/>
            </a:pPr>
            <a:endParaRPr/>
          </a:p>
        </p:txBody>
      </p:sp>
      <p:pic>
        <p:nvPicPr>
          <p:cNvPr id="232" name="Google Shape;232;p21"/>
          <p:cNvPicPr preferRelativeResize="0"/>
          <p:nvPr/>
        </p:nvPicPr>
        <p:blipFill>
          <a:blip r:embed="rId3">
            <a:alphaModFix/>
          </a:blip>
          <a:stretch>
            <a:fillRect/>
          </a:stretch>
        </p:blipFill>
        <p:spPr>
          <a:xfrm>
            <a:off x="4895650" y="1940699"/>
            <a:ext cx="1437075" cy="1437050"/>
          </a:xfrm>
          <a:prstGeom prst="rect">
            <a:avLst/>
          </a:prstGeom>
          <a:noFill/>
          <a:ln>
            <a:noFill/>
          </a:ln>
        </p:spPr>
      </p:pic>
      <p:pic>
        <p:nvPicPr>
          <p:cNvPr id="233" name="Google Shape;233;p21"/>
          <p:cNvPicPr preferRelativeResize="0"/>
          <p:nvPr/>
        </p:nvPicPr>
        <p:blipFill>
          <a:blip r:embed="rId4">
            <a:alphaModFix/>
          </a:blip>
          <a:stretch>
            <a:fillRect/>
          </a:stretch>
        </p:blipFill>
        <p:spPr>
          <a:xfrm>
            <a:off x="1546050" y="1798963"/>
            <a:ext cx="1720500" cy="1720500"/>
          </a:xfrm>
          <a:prstGeom prst="rect">
            <a:avLst/>
          </a:prstGeom>
          <a:noFill/>
          <a:ln>
            <a:noFill/>
          </a:ln>
        </p:spPr>
      </p:pic>
      <p:sp>
        <p:nvSpPr>
          <p:cNvPr id="234" name="Google Shape;234;p21"/>
          <p:cNvSpPr txBox="1"/>
          <p:nvPr/>
        </p:nvSpPr>
        <p:spPr>
          <a:xfrm>
            <a:off x="1454700" y="3656675"/>
            <a:ext cx="1903200" cy="5541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GB" sz="2400">
                <a:solidFill>
                  <a:schemeClr val="dk1"/>
                </a:solidFill>
              </a:rPr>
              <a:t>Customer</a:t>
            </a:r>
            <a:endParaRPr/>
          </a:p>
        </p:txBody>
      </p:sp>
      <p:sp>
        <p:nvSpPr>
          <p:cNvPr id="235" name="Google Shape;235;p21"/>
          <p:cNvSpPr txBox="1"/>
          <p:nvPr/>
        </p:nvSpPr>
        <p:spPr>
          <a:xfrm>
            <a:off x="6030825" y="3656675"/>
            <a:ext cx="2233500" cy="4002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endParaRPr>
              <a:latin typeface="Hind"/>
              <a:ea typeface="Hind"/>
              <a:cs typeface="Hind"/>
              <a:sym typeface="Hind"/>
            </a:endParaRPr>
          </a:p>
        </p:txBody>
      </p:sp>
      <p:sp>
        <p:nvSpPr>
          <p:cNvPr id="236" name="Google Shape;236;p21"/>
          <p:cNvSpPr txBox="1"/>
          <p:nvPr/>
        </p:nvSpPr>
        <p:spPr>
          <a:xfrm>
            <a:off x="4469463" y="3656675"/>
            <a:ext cx="2712600" cy="5541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GB" sz="2400">
                <a:solidFill>
                  <a:schemeClr val="dk1"/>
                </a:solidFill>
              </a:rPr>
              <a:t>Venue Manager   </a:t>
            </a:r>
            <a:endParaRPr/>
          </a:p>
        </p:txBody>
      </p:sp>
      <p:sp>
        <p:nvSpPr>
          <p:cNvPr id="237" name="Google Shape;237;p21"/>
          <p:cNvSpPr txBox="1">
            <a:spLocks noGrp="1"/>
          </p:cNvSpPr>
          <p:nvPr>
            <p:ph type="body" idx="1"/>
          </p:nvPr>
        </p:nvSpPr>
        <p:spPr>
          <a:xfrm>
            <a:off x="6701175" y="5143500"/>
            <a:ext cx="4341300" cy="63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31"/>
                                        </p:tgtEl>
                                        <p:attrNameLst>
                                          <p:attrName>style.visibility</p:attrName>
                                        </p:attrNameLst>
                                      </p:cBhvr>
                                      <p:to>
                                        <p:strVal val="visible"/>
                                      </p:to>
                                    </p:set>
                                    <p:anim calcmode="lin" valueType="num">
                                      <p:cBhvr additive="base">
                                        <p:cTn id="7" dur="400"/>
                                        <p:tgtEl>
                                          <p:spTgt spid="231"/>
                                        </p:tgtEl>
                                        <p:attrNameLst>
                                          <p:attrName>ppt_w</p:attrName>
                                        </p:attrNameLst>
                                      </p:cBhvr>
                                      <p:tavLst>
                                        <p:tav tm="0">
                                          <p:val>
                                            <p:strVal val="0"/>
                                          </p:val>
                                        </p:tav>
                                        <p:tav tm="100000">
                                          <p:val>
                                            <p:strVal val="#ppt_w"/>
                                          </p:val>
                                        </p:tav>
                                      </p:tavLst>
                                    </p:anim>
                                    <p:anim calcmode="lin" valueType="num">
                                      <p:cBhvr additive="base">
                                        <p:cTn id="8" dur="400"/>
                                        <p:tgtEl>
                                          <p:spTgt spid="23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3"/>
                                        </p:tgtEl>
                                        <p:attrNameLst>
                                          <p:attrName>style.visibility</p:attrName>
                                        </p:attrNameLst>
                                      </p:cBhvr>
                                      <p:to>
                                        <p:strVal val="visible"/>
                                      </p:to>
                                    </p:set>
                                    <p:anim calcmode="lin" valueType="num">
                                      <p:cBhvr additive="base">
                                        <p:cTn id="13" dur="500"/>
                                        <p:tgtEl>
                                          <p:spTgt spid="233"/>
                                        </p:tgtEl>
                                        <p:attrNameLst>
                                          <p:attrName>ppt_x</p:attrName>
                                        </p:attrNameLst>
                                      </p:cBhvr>
                                      <p:tavLst>
                                        <p:tav tm="0">
                                          <p:val>
                                            <p:strVal val="#ppt_x-1"/>
                                          </p:val>
                                        </p:tav>
                                        <p:tav tm="100000">
                                          <p:val>
                                            <p:strVal val="#ppt_x"/>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34"/>
                                        </p:tgtEl>
                                        <p:attrNameLst>
                                          <p:attrName>style.visibility</p:attrName>
                                        </p:attrNameLst>
                                      </p:cBhvr>
                                      <p:to>
                                        <p:strVal val="visible"/>
                                      </p:to>
                                    </p:set>
                                    <p:anim calcmode="lin" valueType="num">
                                      <p:cBhvr additive="base">
                                        <p:cTn id="17" dur="300"/>
                                        <p:tgtEl>
                                          <p:spTgt spid="23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232"/>
                                        </p:tgtEl>
                                        <p:attrNameLst>
                                          <p:attrName>style.visibility</p:attrName>
                                        </p:attrNameLst>
                                      </p:cBhvr>
                                      <p:to>
                                        <p:strVal val="visible"/>
                                      </p:to>
                                    </p:set>
                                    <p:anim calcmode="lin" valueType="num">
                                      <p:cBhvr additive="base">
                                        <p:cTn id="22" dur="300"/>
                                        <p:tgtEl>
                                          <p:spTgt spid="232"/>
                                        </p:tgtEl>
                                        <p:attrNameLst>
                                          <p:attrName>ppt_y</p:attrName>
                                        </p:attrNameLst>
                                      </p:cBhvr>
                                      <p:tavLst>
                                        <p:tav tm="0">
                                          <p:val>
                                            <p:strVal val="#ppt_y-1"/>
                                          </p:val>
                                        </p:tav>
                                        <p:tav tm="100000">
                                          <p:val>
                                            <p:strVal val="#ppt_y"/>
                                          </p:val>
                                        </p:tav>
                                      </p:tavLst>
                                    </p:anim>
                                  </p:childTnLst>
                                </p:cTn>
                              </p:par>
                            </p:childTnLst>
                          </p:cTn>
                        </p:par>
                        <p:par>
                          <p:cTn id="23" fill="hold">
                            <p:stCondLst>
                              <p:cond delay="300"/>
                            </p:stCondLst>
                            <p:childTnLst>
                              <p:par>
                                <p:cTn id="24" presetID="2" presetClass="entr" presetSubtype="4" fill="hold" nodeType="afterEffect">
                                  <p:stCondLst>
                                    <p:cond delay="0"/>
                                  </p:stCondLst>
                                  <p:childTnLst>
                                    <p:set>
                                      <p:cBhvr>
                                        <p:cTn id="25" dur="1" fill="hold">
                                          <p:stCondLst>
                                            <p:cond delay="0"/>
                                          </p:stCondLst>
                                        </p:cTn>
                                        <p:tgtEl>
                                          <p:spTgt spid="236"/>
                                        </p:tgtEl>
                                        <p:attrNameLst>
                                          <p:attrName>style.visibility</p:attrName>
                                        </p:attrNameLst>
                                      </p:cBhvr>
                                      <p:to>
                                        <p:strVal val="visible"/>
                                      </p:to>
                                    </p:set>
                                    <p:anim calcmode="lin" valueType="num">
                                      <p:cBhvr additive="base">
                                        <p:cTn id="26" dur="300"/>
                                        <p:tgtEl>
                                          <p:spTgt spid="236"/>
                                        </p:tgtEl>
                                        <p:attrNameLst>
                                          <p:attrName>ppt_y</p:attrName>
                                        </p:attrNameLst>
                                      </p:cBhvr>
                                      <p:tavLst>
                                        <p:tav tm="0">
                                          <p:val>
                                            <p:strVal val="#ppt_y+1"/>
                                          </p:val>
                                        </p:tav>
                                        <p:tav tm="100000">
                                          <p:val>
                                            <p:strVal val="#ppt_y"/>
                                          </p:val>
                                        </p:tav>
                                      </p:tavLst>
                                    </p:anim>
                                  </p:childTnLst>
                                </p:cTn>
                              </p:par>
                            </p:childTnLst>
                          </p:cTn>
                        </p:par>
                        <p:par>
                          <p:cTn id="27" fill="hold">
                            <p:stCondLst>
                              <p:cond delay="600"/>
                            </p:stCondLst>
                            <p:childTnLst>
                              <p:par>
                                <p:cTn id="28" presetID="2" presetClass="entr" presetSubtype="4" fill="hold" nodeType="afterEffect">
                                  <p:stCondLst>
                                    <p:cond delay="0"/>
                                  </p:stCondLst>
                                  <p:childTnLst>
                                    <p:set>
                                      <p:cBhvr>
                                        <p:cTn id="29" dur="1" fill="hold">
                                          <p:stCondLst>
                                            <p:cond delay="0"/>
                                          </p:stCondLst>
                                        </p:cTn>
                                        <p:tgtEl>
                                          <p:spTgt spid="235"/>
                                        </p:tgtEl>
                                        <p:attrNameLst>
                                          <p:attrName>style.visibility</p:attrName>
                                        </p:attrNameLst>
                                      </p:cBhvr>
                                      <p:to>
                                        <p:strVal val="visible"/>
                                      </p:to>
                                    </p:set>
                                    <p:anim calcmode="lin" valueType="num">
                                      <p:cBhvr additive="base">
                                        <p:cTn id="30" dur="300"/>
                                        <p:tgtEl>
                                          <p:spTgt spid="2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9" name="Google Shape;509;p3"/>
          <p:cNvSpPr txBox="1"/>
          <p:nvPr/>
        </p:nvSpPr>
        <p:spPr>
          <a:xfrm>
            <a:off x="3463300" y="1263550"/>
            <a:ext cx="30000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GB" sz="3000" dirty="0">
                <a:solidFill>
                  <a:srgbClr val="F9F9F9"/>
                </a:solidFill>
                <a:latin typeface="Encode Sans Semi Condensed Light"/>
                <a:ea typeface="Encode Sans Semi Condensed Light"/>
                <a:cs typeface="Encode Sans Semi Condensed Light"/>
                <a:sym typeface="Encode Sans Semi Condensed Light"/>
              </a:rPr>
              <a:t>SIVA BALAN</a:t>
            </a:r>
            <a:endParaRPr sz="3000" b="0" i="0" u="none" strike="noStrike" cap="none" dirty="0">
              <a:solidFill>
                <a:srgbClr val="F9F9F9"/>
              </a:solidFill>
              <a:latin typeface="Encode Sans Semi Condensed Light"/>
              <a:ea typeface="Encode Sans Semi Condensed Light"/>
              <a:cs typeface="Encode Sans Semi Condensed Light"/>
              <a:sym typeface="Encode Sans Semi Condensed Light"/>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dirty="0">
              <a:solidFill>
                <a:srgbClr val="F9F9F9"/>
              </a:solidFill>
              <a:latin typeface="Encode Sans Semi Condensed Light"/>
              <a:ea typeface="Encode Sans Semi Condensed Light"/>
              <a:cs typeface="Encode Sans Semi Condensed Light"/>
              <a:sym typeface="Encode Sans Semi Condensed Light"/>
            </a:endParaRPr>
          </a:p>
        </p:txBody>
      </p:sp>
      <p:sp>
        <p:nvSpPr>
          <p:cNvPr id="510" name="Google Shape;510;p3"/>
          <p:cNvSpPr txBox="1"/>
          <p:nvPr/>
        </p:nvSpPr>
        <p:spPr>
          <a:xfrm>
            <a:off x="3246425" y="2812100"/>
            <a:ext cx="3000000" cy="156963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rgbClr val="F9F9F9"/>
              </a:buClr>
              <a:buSzPts val="1500"/>
              <a:buFont typeface="Encode Sans Semi Condensed Light"/>
              <a:buChar char="●"/>
            </a:pPr>
            <a:r>
              <a:rPr lang="en-GB" sz="1500" b="0" i="0" u="none" strike="noStrike" cap="none" dirty="0">
                <a:solidFill>
                  <a:srgbClr val="F9F9F9"/>
                </a:solidFill>
                <a:latin typeface="Encode Sans Semi Condensed Light"/>
                <a:ea typeface="Encode Sans Semi Condensed Light"/>
                <a:cs typeface="Encode Sans Semi Condensed Light"/>
                <a:sym typeface="Encode Sans Semi Condensed Light"/>
              </a:rPr>
              <a:t>Age :  21</a:t>
            </a:r>
            <a:endParaRPr sz="1500" b="0" i="0" u="none" strike="noStrike" cap="none" dirty="0">
              <a:solidFill>
                <a:srgbClr val="F9F9F9"/>
              </a:solidFill>
              <a:latin typeface="Encode Sans Semi Condensed Light"/>
              <a:ea typeface="Encode Sans Semi Condensed Light"/>
              <a:cs typeface="Encode Sans Semi Condensed Light"/>
              <a:sym typeface="Encode Sans Semi Condensed Light"/>
            </a:endParaRPr>
          </a:p>
          <a:p>
            <a:pPr marL="457200" marR="0" lvl="0" indent="-323850" algn="l" rtl="0">
              <a:lnSpc>
                <a:spcPct val="100000"/>
              </a:lnSpc>
              <a:spcBef>
                <a:spcPts val="0"/>
              </a:spcBef>
              <a:spcAft>
                <a:spcPts val="0"/>
              </a:spcAft>
              <a:buClr>
                <a:srgbClr val="F9F9F9"/>
              </a:buClr>
              <a:buSzPts val="1500"/>
              <a:buFont typeface="Encode Sans Semi Condensed Light"/>
              <a:buChar char="●"/>
            </a:pPr>
            <a:r>
              <a:rPr lang="en-GB" sz="1500" b="0" i="0" u="none" strike="noStrike" cap="none" dirty="0">
                <a:solidFill>
                  <a:srgbClr val="F9F9F9"/>
                </a:solidFill>
                <a:latin typeface="Encode Sans Semi Condensed Light"/>
                <a:ea typeface="Encode Sans Semi Condensed Light"/>
                <a:cs typeface="Encode Sans Semi Condensed Light"/>
                <a:sym typeface="Encode Sans Semi Condensed Light"/>
              </a:rPr>
              <a:t>Location:  </a:t>
            </a:r>
            <a:r>
              <a:rPr lang="en-GB" sz="1500" dirty="0" err="1">
                <a:solidFill>
                  <a:srgbClr val="F9F9F9"/>
                </a:solidFill>
                <a:latin typeface="Encode Sans Semi Condensed Light"/>
                <a:ea typeface="Encode Sans Semi Condensed Light"/>
                <a:cs typeface="Encode Sans Semi Condensed Light"/>
                <a:sym typeface="Encode Sans Semi Condensed Light"/>
              </a:rPr>
              <a:t>Banglore</a:t>
            </a:r>
            <a:endParaRPr sz="1500" b="0" i="0" u="none" strike="noStrike" cap="none" dirty="0">
              <a:solidFill>
                <a:srgbClr val="F9F9F9"/>
              </a:solidFill>
              <a:latin typeface="Encode Sans Semi Condensed Light"/>
              <a:ea typeface="Encode Sans Semi Condensed Light"/>
              <a:cs typeface="Encode Sans Semi Condensed Light"/>
              <a:sym typeface="Encode Sans Semi Condensed Light"/>
            </a:endParaRPr>
          </a:p>
          <a:p>
            <a:pPr marL="457200" marR="0" lvl="0" indent="-323850" algn="l" rtl="0">
              <a:lnSpc>
                <a:spcPct val="100000"/>
              </a:lnSpc>
              <a:spcBef>
                <a:spcPts val="0"/>
              </a:spcBef>
              <a:spcAft>
                <a:spcPts val="0"/>
              </a:spcAft>
              <a:buClr>
                <a:srgbClr val="F9F9F9"/>
              </a:buClr>
              <a:buSzPts val="1500"/>
              <a:buFont typeface="Encode Sans Semi Condensed Light"/>
              <a:buChar char="●"/>
            </a:pPr>
            <a:r>
              <a:rPr lang="en-GB" sz="1500" b="0" i="0" u="none" strike="noStrike" cap="none" dirty="0">
                <a:solidFill>
                  <a:srgbClr val="F9F9F9"/>
                </a:solidFill>
                <a:latin typeface="Encode Sans Semi Condensed Light"/>
                <a:ea typeface="Encode Sans Semi Condensed Light"/>
                <a:cs typeface="Encode Sans Semi Condensed Light"/>
                <a:sym typeface="Encode Sans Semi Condensed Light"/>
              </a:rPr>
              <a:t>Education: BCA</a:t>
            </a:r>
            <a:endParaRPr sz="1500" b="0" i="0" u="none" strike="noStrike" cap="none" dirty="0">
              <a:solidFill>
                <a:srgbClr val="F9F9F9"/>
              </a:solidFill>
              <a:latin typeface="Encode Sans Semi Condensed Light"/>
              <a:ea typeface="Encode Sans Semi Condensed Light"/>
              <a:cs typeface="Encode Sans Semi Condensed Light"/>
              <a:sym typeface="Encode Sans Semi Condensed Light"/>
            </a:endParaRPr>
          </a:p>
          <a:p>
            <a:pPr marL="457200" marR="0" lvl="0" indent="-323850" algn="l" rtl="0">
              <a:lnSpc>
                <a:spcPct val="100000"/>
              </a:lnSpc>
              <a:spcBef>
                <a:spcPts val="0"/>
              </a:spcBef>
              <a:spcAft>
                <a:spcPts val="0"/>
              </a:spcAft>
              <a:buClr>
                <a:srgbClr val="F9F9F9"/>
              </a:buClr>
              <a:buSzPts val="1500"/>
              <a:buFont typeface="Encode Sans Semi Condensed Light"/>
              <a:buChar char="●"/>
            </a:pPr>
            <a:r>
              <a:rPr lang="en-GB" sz="1500" b="0" i="0" u="none" strike="noStrike" cap="none" dirty="0">
                <a:solidFill>
                  <a:srgbClr val="F9F9F9"/>
                </a:solidFill>
                <a:latin typeface="Encode Sans Semi Condensed Light"/>
                <a:ea typeface="Encode Sans Semi Condensed Light"/>
                <a:cs typeface="Encode Sans Semi Condensed Light"/>
                <a:sym typeface="Encode Sans Semi Condensed Light"/>
              </a:rPr>
              <a:t>Status: Unmarried</a:t>
            </a:r>
            <a:endParaRPr sz="1500" b="0" i="0" u="none" strike="noStrike" cap="none" dirty="0">
              <a:solidFill>
                <a:srgbClr val="F9F9F9"/>
              </a:solidFill>
              <a:latin typeface="Encode Sans Semi Condensed Light"/>
              <a:ea typeface="Encode Sans Semi Condensed Light"/>
              <a:cs typeface="Encode Sans Semi Condensed Light"/>
              <a:sym typeface="Encode Sans Semi Condensed Light"/>
            </a:endParaRPr>
          </a:p>
          <a:p>
            <a:pPr marL="457200" marR="0" lvl="0" indent="-323850" algn="l" rtl="0">
              <a:lnSpc>
                <a:spcPct val="100000"/>
              </a:lnSpc>
              <a:spcBef>
                <a:spcPts val="0"/>
              </a:spcBef>
              <a:spcAft>
                <a:spcPts val="0"/>
              </a:spcAft>
              <a:buClr>
                <a:srgbClr val="F9F9F9"/>
              </a:buClr>
              <a:buSzPts val="1500"/>
              <a:buFont typeface="Encode Sans Semi Condensed Light"/>
              <a:buChar char="●"/>
            </a:pPr>
            <a:r>
              <a:rPr lang="en-GB" sz="1500" b="0" i="0" u="none" strike="noStrike" cap="none" dirty="0">
                <a:solidFill>
                  <a:srgbClr val="F9F9F9"/>
                </a:solidFill>
                <a:latin typeface="Encode Sans Semi Condensed Light"/>
                <a:ea typeface="Encode Sans Semi Condensed Light"/>
                <a:cs typeface="Encode Sans Semi Condensed Light"/>
                <a:sym typeface="Encode Sans Semi Condensed Light"/>
              </a:rPr>
              <a:t>Hobbies: </a:t>
            </a:r>
            <a:r>
              <a:rPr lang="en-GB" sz="1500" dirty="0">
                <a:solidFill>
                  <a:srgbClr val="F9F9F9"/>
                </a:solidFill>
                <a:latin typeface="Encode Sans Semi Condensed Light"/>
                <a:ea typeface="Encode Sans Semi Condensed Light"/>
                <a:cs typeface="Encode Sans Semi Condensed Light"/>
                <a:sym typeface="Encode Sans Semi Condensed Light"/>
              </a:rPr>
              <a:t>Playing , listening Music , Watching movies</a:t>
            </a:r>
            <a:endParaRPr sz="1400" b="0" i="0" u="none" strike="noStrike" cap="none" dirty="0">
              <a:solidFill>
                <a:srgbClr val="000000"/>
              </a:solidFill>
              <a:latin typeface="Arial"/>
              <a:ea typeface="Arial"/>
              <a:cs typeface="Arial"/>
              <a:sym typeface="Arial"/>
            </a:endParaRPr>
          </a:p>
        </p:txBody>
      </p:sp>
      <p:sp>
        <p:nvSpPr>
          <p:cNvPr id="511" name="Google Shape;511;p3"/>
          <p:cNvSpPr txBox="1"/>
          <p:nvPr/>
        </p:nvSpPr>
        <p:spPr>
          <a:xfrm>
            <a:off x="3412300" y="1801125"/>
            <a:ext cx="30000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GB" sz="1350" b="0" i="0" u="none" strike="noStrike" cap="none">
                <a:solidFill>
                  <a:schemeClr val="dk2"/>
                </a:solidFill>
                <a:latin typeface="Arial"/>
                <a:ea typeface="Arial"/>
                <a:cs typeface="Arial"/>
                <a:sym typeface="Arial"/>
              </a:rPr>
              <a:t>"Our greatest asset is the customer!”</a:t>
            </a:r>
            <a:endParaRPr sz="1400" b="0" i="0" u="none" strike="noStrike" cap="none">
              <a:solidFill>
                <a:schemeClr val="dk2"/>
              </a:solidFill>
              <a:latin typeface="Arial"/>
              <a:ea typeface="Arial"/>
              <a:cs typeface="Arial"/>
              <a:sym typeface="Arial"/>
            </a:endParaRPr>
          </a:p>
        </p:txBody>
      </p:sp>
      <p:sp>
        <p:nvSpPr>
          <p:cNvPr id="512" name="Google Shape;512;p3"/>
          <p:cNvSpPr txBox="1"/>
          <p:nvPr/>
        </p:nvSpPr>
        <p:spPr>
          <a:xfrm>
            <a:off x="3246425" y="148407"/>
            <a:ext cx="3674700" cy="84635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GB" sz="3200" b="0" i="0" u="none" strike="noStrike" cap="none" dirty="0">
                <a:solidFill>
                  <a:schemeClr val="dk1"/>
                </a:solidFill>
                <a:latin typeface="Hind"/>
                <a:ea typeface="Hind"/>
                <a:cs typeface="Hind"/>
                <a:sym typeface="Hind"/>
              </a:rPr>
              <a:t>Person 1</a:t>
            </a:r>
          </a:p>
          <a:p>
            <a:pPr marL="0" marR="0" lvl="0" indent="0" algn="l" rtl="0">
              <a:lnSpc>
                <a:spcPct val="100000"/>
              </a:lnSpc>
              <a:spcBef>
                <a:spcPts val="0"/>
              </a:spcBef>
              <a:spcAft>
                <a:spcPts val="0"/>
              </a:spcAft>
              <a:buClr>
                <a:srgbClr val="000000"/>
              </a:buClr>
              <a:buSzPts val="3200"/>
              <a:buFont typeface="Arial"/>
              <a:buNone/>
            </a:pPr>
            <a:r>
              <a:rPr lang="en-GB" sz="1100" dirty="0">
                <a:solidFill>
                  <a:schemeClr val="dk1"/>
                </a:solidFill>
                <a:latin typeface="Hind"/>
                <a:ea typeface="Hind"/>
                <a:cs typeface="Hind"/>
                <a:sym typeface="Hind"/>
              </a:rPr>
              <a:t>         (Customer)</a:t>
            </a:r>
            <a:endParaRPr sz="1100" b="0" i="0" u="none" strike="noStrike" cap="none" dirty="0">
              <a:solidFill>
                <a:schemeClr val="dk1"/>
              </a:solidFill>
              <a:latin typeface="Hind"/>
              <a:ea typeface="Hind"/>
              <a:cs typeface="Hind"/>
              <a:sym typeface="Hind"/>
            </a:endParaRPr>
          </a:p>
        </p:txBody>
      </p:sp>
      <p:pic>
        <p:nvPicPr>
          <p:cNvPr id="2" name="Google Shape;517;p4">
            <a:extLst>
              <a:ext uri="{FF2B5EF4-FFF2-40B4-BE49-F238E27FC236}">
                <a16:creationId xmlns:a16="http://schemas.microsoft.com/office/drawing/2014/main" id="{9C351A74-E101-514E-0E6F-110C31DA7097}"/>
              </a:ext>
            </a:extLst>
          </p:cNvPr>
          <p:cNvPicPr preferRelativeResize="0"/>
          <p:nvPr/>
        </p:nvPicPr>
        <p:blipFill rotWithShape="1">
          <a:blip r:embed="rId3">
            <a:alphaModFix/>
          </a:blip>
          <a:srcRect/>
          <a:stretch/>
        </p:blipFill>
        <p:spPr>
          <a:xfrm>
            <a:off x="680825" y="1085875"/>
            <a:ext cx="2514600" cy="257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54" name="Google Shape;254;p23"/>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pic>
        <p:nvPicPr>
          <p:cNvPr id="255" name="Google Shape;255;p23"/>
          <p:cNvPicPr preferRelativeResize="0"/>
          <p:nvPr/>
        </p:nvPicPr>
        <p:blipFill>
          <a:blip r:embed="rId3">
            <a:alphaModFix/>
          </a:blip>
          <a:stretch>
            <a:fillRect/>
          </a:stretch>
        </p:blipFill>
        <p:spPr>
          <a:xfrm>
            <a:off x="325950" y="137250"/>
            <a:ext cx="7823201" cy="4751275"/>
          </a:xfrm>
          <a:prstGeom prst="rect">
            <a:avLst/>
          </a:prstGeom>
          <a:noFill/>
          <a:ln>
            <a:noFill/>
          </a:ln>
        </p:spPr>
      </p:pic>
      <p:pic>
        <p:nvPicPr>
          <p:cNvPr id="256" name="Google Shape;256;p23"/>
          <p:cNvPicPr preferRelativeResize="0"/>
          <p:nvPr/>
        </p:nvPicPr>
        <p:blipFill>
          <a:blip r:embed="rId4">
            <a:alphaModFix/>
          </a:blip>
          <a:stretch>
            <a:fillRect/>
          </a:stretch>
        </p:blipFill>
        <p:spPr>
          <a:xfrm>
            <a:off x="3697900" y="1716950"/>
            <a:ext cx="1079300" cy="1079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
          <p:cNvSpPr txBox="1">
            <a:spLocks noGrp="1"/>
          </p:cNvSpPr>
          <p:nvPr>
            <p:ph type="title"/>
          </p:nvPr>
        </p:nvSpPr>
        <p:spPr>
          <a:xfrm>
            <a:off x="9969288" y="3972575"/>
            <a:ext cx="5972100" cy="636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endParaRPr/>
          </a:p>
        </p:txBody>
      </p:sp>
      <p:pic>
        <p:nvPicPr>
          <p:cNvPr id="522" name="Google Shape;522;p5"/>
          <p:cNvPicPr preferRelativeResize="0"/>
          <p:nvPr/>
        </p:nvPicPr>
        <p:blipFill rotWithShape="1">
          <a:blip r:embed="rId3">
            <a:alphaModFix/>
          </a:blip>
          <a:srcRect l="770" r="-770"/>
          <a:stretch/>
        </p:blipFill>
        <p:spPr>
          <a:xfrm>
            <a:off x="333713" y="108013"/>
            <a:ext cx="7848600" cy="4766726"/>
          </a:xfrm>
          <a:prstGeom prst="rect">
            <a:avLst/>
          </a:prstGeom>
          <a:noFill/>
          <a:ln>
            <a:noFill/>
          </a:ln>
        </p:spPr>
      </p:pic>
      <p:pic>
        <p:nvPicPr>
          <p:cNvPr id="523" name="Google Shape;523;p5"/>
          <p:cNvPicPr preferRelativeResize="0"/>
          <p:nvPr/>
        </p:nvPicPr>
        <p:blipFill rotWithShape="1">
          <a:blip r:embed="rId4">
            <a:alphaModFix/>
          </a:blip>
          <a:srcRect/>
          <a:stretch/>
        </p:blipFill>
        <p:spPr>
          <a:xfrm>
            <a:off x="3619825" y="1287699"/>
            <a:ext cx="1437075" cy="1437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26"/>
          <p:cNvPicPr preferRelativeResize="0"/>
          <p:nvPr/>
        </p:nvPicPr>
        <p:blipFill>
          <a:blip r:embed="rId3">
            <a:alphaModFix/>
          </a:blip>
          <a:stretch>
            <a:fillRect/>
          </a:stretch>
        </p:blipFill>
        <p:spPr>
          <a:xfrm>
            <a:off x="212675" y="72025"/>
            <a:ext cx="7967123" cy="4838699"/>
          </a:xfrm>
          <a:prstGeom prst="rect">
            <a:avLst/>
          </a:prstGeom>
          <a:noFill/>
          <a:ln>
            <a:noFill/>
          </a:ln>
        </p:spPr>
      </p:pic>
      <p:pic>
        <p:nvPicPr>
          <p:cNvPr id="281" name="Google Shape;281;p26"/>
          <p:cNvPicPr preferRelativeResize="0"/>
          <p:nvPr/>
        </p:nvPicPr>
        <p:blipFill>
          <a:blip r:embed="rId4">
            <a:alphaModFix/>
          </a:blip>
          <a:stretch>
            <a:fillRect/>
          </a:stretch>
        </p:blipFill>
        <p:spPr>
          <a:xfrm>
            <a:off x="3678625" y="1378100"/>
            <a:ext cx="1404625" cy="1404600"/>
          </a:xfrm>
          <a:prstGeom prst="rect">
            <a:avLst/>
          </a:prstGeom>
          <a:noFill/>
          <a:ln>
            <a:noFill/>
          </a:ln>
        </p:spPr>
      </p:pic>
    </p:spTree>
  </p:cSld>
  <p:clrMapOvr>
    <a:masterClrMapping/>
  </p:clrMapOvr>
</p:sld>
</file>

<file path=ppt/theme/theme1.xml><?xml version="1.0" encoding="utf-8"?>
<a:theme xmlns:a="http://schemas.openxmlformats.org/drawingml/2006/main" name="Dumaine">
  <a:themeElements>
    <a:clrScheme name="Custom 347">
      <a:dk1>
        <a:srgbClr val="FFFFFF"/>
      </a:dk1>
      <a:lt1>
        <a:srgbClr val="041F30"/>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822</Words>
  <Application>Microsoft Office PowerPoint</Application>
  <PresentationFormat>On-screen Show (16:9)</PresentationFormat>
  <Paragraphs>133</Paragraphs>
  <Slides>25</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Comic Sans MS</vt:lpstr>
      <vt:lpstr>Encode Sans Semi Condensed Light</vt:lpstr>
      <vt:lpstr>Hind</vt:lpstr>
      <vt:lpstr>Lexend</vt:lpstr>
      <vt:lpstr>Dumaine</vt:lpstr>
      <vt:lpstr>“BOOKABLE”</vt:lpstr>
      <vt:lpstr>Empathy Phase</vt:lpstr>
      <vt:lpstr>PowerPoint Presentation</vt:lpstr>
      <vt:lpstr>                 Mission</vt:lpstr>
      <vt:lpstr> STAKEHOLDERS  </vt:lpstr>
      <vt:lpstr>PowerPoint Presentation</vt:lpstr>
      <vt:lpstr>PowerPoint Presentation</vt:lpstr>
      <vt:lpstr>PowerPoint Presentation</vt:lpstr>
      <vt:lpstr>PowerPoint Presentation</vt:lpstr>
      <vt:lpstr>Define Phase</vt:lpstr>
      <vt:lpstr>PowerPoint Presentation</vt:lpstr>
      <vt:lpstr>PowerPoint Presentation</vt:lpstr>
      <vt:lpstr>PowerPoint Presentation</vt:lpstr>
      <vt:lpstr>PowerPoint Presentation</vt:lpstr>
      <vt:lpstr>PowerPoint Presentation</vt:lpstr>
      <vt:lpstr>          Solution to the problem statement</vt:lpstr>
      <vt:lpstr>Ideate Phase</vt:lpstr>
      <vt:lpstr>PowerPoint Presentation</vt:lpstr>
      <vt:lpstr>PowerPoint Presentation</vt:lpstr>
      <vt:lpstr>               Brainstorming Ideas</vt:lpstr>
      <vt:lpstr>           Brainstorming Ideas</vt:lpstr>
      <vt:lpstr>Brainstorming Ideas</vt:lpstr>
      <vt:lpstr>       Mind Mapping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“BOOKABLE”</dc:title>
  <cp:lastModifiedBy>Mahammed Jawaad</cp:lastModifiedBy>
  <cp:revision>9</cp:revision>
  <dcterms:modified xsi:type="dcterms:W3CDTF">2024-03-27T13:56:02Z</dcterms:modified>
</cp:coreProperties>
</file>