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24B2-CED7-44E4-BDA8-89F0ECB8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EAC25-4CC0-482A-BE69-BB71E0D1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EE60-1B47-4562-AAD3-ACF33C9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5E9D-B980-4E46-A3E9-7F40E73F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C1E0-C8A8-4440-87F7-DFF6E8C0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EB8B-D462-4565-89AB-B62E3301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D9425-EA75-4B6B-B3E5-DD7863F1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BDD-2EBA-456E-A2CC-FAD5601C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7572-DDE4-453B-8514-37A2CFD7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FCCD-1D5D-47F5-AD65-0D805E78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C5B59-B826-4916-AA47-FAA19CDE7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8069-4FC8-41C8-A69E-303CEBCE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5D61-6708-4DA9-A0AC-3C9673EF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F52D-540D-411C-AA1B-4A7AE52C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7373-D4CD-4F8A-A22F-441FAD39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0C1-75B4-4C81-B8CB-82A8A6D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0554-8E71-4EE2-B545-D482AD8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0B3A-F2DE-4B80-8100-98338541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8BEC-ED8A-42D5-B4E7-BB018253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C0DF-6105-43EC-AACA-084B657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D16B-8B3C-4252-8265-0F733EB3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AB6B-D634-4072-AFC2-6ED03C99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0655-5C97-4051-AF5E-84520BF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1DDC-5895-4D30-A779-3CFF508A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0A7B-6E31-4885-9F10-772170A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0FA-60E2-4AC7-A700-9C1AC46C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7497-D10C-4AA3-9EB4-C68C7C715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FF3CE-B79F-48C6-829F-014ECBFD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E0D57-C8A4-4441-B1F5-8835838F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7ED9-5FB5-46A4-8CCD-E24F323B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7367-34AA-4929-96D3-280BDFDF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C5C-0238-4003-8D10-B5BECD11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9976-81FA-4A16-BE75-89990358B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0610F-541E-4474-9AAE-5BEEA50F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53B4-77C4-4FF9-9497-916D3ED19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EE826-40A9-495D-94A6-682DC3313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9DF1D-D58F-473A-95BE-1DE340CA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B14BF-3F56-4A77-B3A1-5421955F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08734-7608-4915-A1E1-A4A7004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1D2-0ABC-4FEC-997E-3B69255F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50E07-598C-4739-A9C1-10D68051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6CD1E-46C9-43FD-9F56-9F8D98D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0D5B8-F27B-443F-8162-465981DE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8B073-9F07-4269-A5CD-974F52D4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F12F6-6584-4B2F-8CBC-0F7AD45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F5F81-9E52-4DD5-8731-94863B3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73D3-4032-407C-A124-84DFBAA6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D40E-5B13-4559-ABA8-1A0A3C1E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E69B-53E1-4DA9-AA91-E83F0A56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0CB5-028A-488B-8773-F63887AE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AEEA6-1BA1-4FAB-A7D5-ED02060C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CB997-3E85-41C0-BD43-E1F7226D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72EC-A521-4C34-9E39-27476BA9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41B4F-55F4-458B-B33C-7AD2C0BB0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849BD-571E-49F1-9A16-41F0A9DD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B6B6-E857-403C-BF67-4CA7F0C9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3E38-25A5-490C-BAEB-087849AC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56EA-C6AC-4C41-B880-D46DA421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BA81F-E102-43B1-9314-678C1B60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9E8E-B06A-4F27-AFC8-372E988B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AD69-89B7-494A-A19D-4356E9F20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A9D7-8957-47FB-AEFA-89BC12D7C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09BA-2998-4EDC-80E6-45F197793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olanbconaway/pitchfork-data" TargetMode="External"/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3BA0D-68D2-4313-B37B-D21905A1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Team Heptagon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FD-02AA-49F8-B96C-69E7D989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Curtis Wright</a:t>
            </a:r>
          </a:p>
          <a:p>
            <a:r>
              <a:rPr lang="en-US" sz="2400">
                <a:solidFill>
                  <a:srgbClr val="000000"/>
                </a:solidFill>
              </a:rPr>
              <a:t>Mahamoud Hassan</a:t>
            </a:r>
          </a:p>
          <a:p>
            <a:r>
              <a:rPr lang="en-US" sz="2400">
                <a:solidFill>
                  <a:srgbClr val="000000"/>
                </a:solidFill>
              </a:rPr>
              <a:t>Kathryn Rigsby</a:t>
            </a:r>
          </a:p>
          <a:p>
            <a:r>
              <a:rPr lang="en-US" sz="2400">
                <a:solidFill>
                  <a:srgbClr val="000000"/>
                </a:solidFill>
              </a:rPr>
              <a:t>Neil Damaraju</a:t>
            </a:r>
          </a:p>
        </p:txBody>
      </p:sp>
    </p:spTree>
    <p:extLst>
      <p:ext uri="{BB962C8B-B14F-4D97-AF65-F5344CB8AC3E}">
        <p14:creationId xmlns:p14="http://schemas.microsoft.com/office/powerpoint/2010/main" val="176508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C111D7B-475A-4775-B985-2BA0C112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t="4038" r="1962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8BB9E-A9B6-4200-B330-4BCD5ED8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A Change in Music Genre Popularity over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1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6094-0041-48DA-A9AD-229ED9CD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5542-ECD6-4700-9E7A-05CB9EA8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To understand the change in popularity in genres throughout the years beginning with two </a:t>
            </a:r>
            <a:r>
              <a:rPr lang="en-US" dirty="0" err="1"/>
              <a:t>kaggle</a:t>
            </a:r>
            <a:r>
              <a:rPr lang="en-US" dirty="0"/>
              <a:t> sets, which include a data set from Pitchfork and another dataset from Spotify.</a:t>
            </a:r>
          </a:p>
          <a:p>
            <a:endParaRPr lang="en-US" dirty="0"/>
          </a:p>
          <a:p>
            <a:r>
              <a:rPr lang="en-US" sz="2000" dirty="0"/>
              <a:t>Spotify Kaggle dataset: </a:t>
            </a:r>
            <a:r>
              <a:rPr lang="en-US" sz="2000" dirty="0">
                <a:hlinkClick r:id="rId2"/>
              </a:rPr>
              <a:t>https://www.kaggle.com/yamaerenay/spotify-dataset-19212020-160k-tracks</a:t>
            </a:r>
            <a:endParaRPr lang="en-US" sz="2000" dirty="0"/>
          </a:p>
          <a:p>
            <a:r>
              <a:rPr lang="en-US" sz="2000" dirty="0"/>
              <a:t>Pitchfork Kaggle dataset: </a:t>
            </a:r>
            <a:r>
              <a:rPr lang="en-US" sz="2000" dirty="0">
                <a:hlinkClick r:id="rId3"/>
              </a:rPr>
              <a:t>https://www.kaggle.com/nolanbconaway/pitchfork-data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EFF25198-E921-4FE5-90DC-1B79ED45D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9" y="4181084"/>
            <a:ext cx="4623582" cy="23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D9349-EA60-4A54-8EF5-FDFD808D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Help">
            <a:extLst>
              <a:ext uri="{FF2B5EF4-FFF2-40B4-BE49-F238E27FC236}">
                <a16:creationId xmlns:a16="http://schemas.microsoft.com/office/drawing/2014/main" id="{4B58798E-B441-464B-9CEF-40F59A0B6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B566BF-E5BC-44C9-9EEC-49C34D6CF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Best selling artists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Least popular? One hit wonders?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Sudden increase in popularity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Best selling genres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What were the genre/decade defining artists of the 2000’s?</a:t>
            </a:r>
          </a:p>
        </p:txBody>
      </p:sp>
    </p:spTree>
    <p:extLst>
      <p:ext uri="{BB962C8B-B14F-4D97-AF65-F5344CB8AC3E}">
        <p14:creationId xmlns:p14="http://schemas.microsoft.com/office/powerpoint/2010/main" val="23001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271F-B1C8-4776-A274-F6CA8560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4325-8DF5-4DF8-8C8E-1857CACD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Heptagon </vt:lpstr>
      <vt:lpstr>A Change in Music Genre Popularity over time</vt:lpstr>
      <vt:lpstr>Objective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Heptagon </dc:title>
  <dc:creator>Mahamoud H</dc:creator>
  <cp:lastModifiedBy>Mahamoud H</cp:lastModifiedBy>
  <cp:revision>1</cp:revision>
  <dcterms:created xsi:type="dcterms:W3CDTF">2020-10-15T00:36:12Z</dcterms:created>
  <dcterms:modified xsi:type="dcterms:W3CDTF">2020-10-15T00:36:18Z</dcterms:modified>
</cp:coreProperties>
</file>