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49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03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3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70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7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9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9AF5D-9D23-4D99-9DCD-0ADE21D3316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B083E66-D93F-4167-9190-55F5F89E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7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4BC-9E23-5558-E71B-A7FD86023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4F8A3-4817-560E-C744-1CA3B1E63F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1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FC28D355-7F74-9D2E-8E48-8BB3A6611565}"/>
              </a:ext>
            </a:extLst>
          </p:cNvPr>
          <p:cNvSpPr/>
          <p:nvPr/>
        </p:nvSpPr>
        <p:spPr>
          <a:xfrm>
            <a:off x="10672997" y="6011056"/>
            <a:ext cx="1019331" cy="599606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4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43E1-D7C4-3523-9764-0144689E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797F-5587-9485-2CA3-DCAC2E1C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A23ED77-FA61-46CB-12D3-D6B344E2D72E}"/>
              </a:ext>
            </a:extLst>
          </p:cNvPr>
          <p:cNvSpPr/>
          <p:nvPr/>
        </p:nvSpPr>
        <p:spPr>
          <a:xfrm>
            <a:off x="10837889" y="6041362"/>
            <a:ext cx="884419" cy="509340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7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BF66-D17C-CB76-759B-0E1A9913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FB4E-6771-503C-9A7D-418A2F1DC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  <p:sp>
        <p:nvSpPr>
          <p:cNvPr id="4" name="Action Button: Go Forward or Next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462111F3-59E4-6E3B-C484-64F77792219A}"/>
              </a:ext>
            </a:extLst>
          </p:cNvPr>
          <p:cNvSpPr/>
          <p:nvPr/>
        </p:nvSpPr>
        <p:spPr>
          <a:xfrm>
            <a:off x="11002780" y="5771213"/>
            <a:ext cx="884420" cy="764498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8145-B698-949E-DE13-C9F59F42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5C83-8FDC-9560-04BB-46B6CBE1A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84400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A001-F417-EA87-E7D2-A9A04A6F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Polio Immunization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5ED0-81EC-E32B-9673-AE6BD52D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488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21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Polio Immunization</vt:lpstr>
      <vt:lpstr>Polio Immunization </vt:lpstr>
      <vt:lpstr>Polio Immunization</vt:lpstr>
      <vt:lpstr>Polio Immunization</vt:lpstr>
      <vt:lpstr>Polio Immunization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user2</dc:creator>
  <cp:lastModifiedBy>user2</cp:lastModifiedBy>
  <cp:revision>2</cp:revision>
  <dcterms:created xsi:type="dcterms:W3CDTF">2025-01-30T11:07:20Z</dcterms:created>
  <dcterms:modified xsi:type="dcterms:W3CDTF">2025-01-30T11:19:02Z</dcterms:modified>
</cp:coreProperties>
</file>