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6AB3E4-5401-65EA-92B9-0FD55CE1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Annual SDay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26327-66B1-D38C-1430-DBCEBBF5F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39D8-9CD1-4CCB-BA05-5B4C25FB3DE8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A4CCB-E887-646F-4409-74969DABBA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Barishal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6B3BF-C623-84A4-78AB-CBC4F5891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063DE-ABE7-4BD3-AA6C-202017691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74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Annual SDay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20E19-AD49-42B2-BAC8-3285D115569F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38E1-326F-42FA-A543-DA02819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05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9F54-0A6B-41C1-82D5-70C78DBF925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7FE-BF65-4253-9373-04FD8D8C6194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499E-589C-4020-AA5D-48403D4567E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9843-CA99-466D-B447-5DA22252074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13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6FFA-3A93-4E37-A3BA-DC4600B9B25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DC85-7652-4787-9105-BF2F0378E9BE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86DA-0F3A-4727-A2E8-14C9471504DE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836-E432-4E70-9185-5B0657ADD1D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8AA7-F92F-488F-9037-0952B48D17B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48E-CA40-40AC-AB53-FAE0A282D4A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F359-3054-4CD1-8B3D-57F187B5C03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897D-7A7A-45D6-BB8B-D078F24AD50F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F7F6-DDA5-4880-8375-9271178A0A38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6DC3-3FBA-4E67-BBC7-5FF8BB97C7F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A757-8AFE-4247-9606-6BA1C5D38E3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6084-B3E9-4565-AAC8-863ADBE45A0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7129-DF52-4C1B-94F3-A8D1A43BF30B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2347B8-6FDD-471F-A324-930F4D375B2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University of Barishal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363B-6D94-49B7-AA0C-5E9F2DCB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6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kdks-sensational-celebration-of-navonmesh-2015-with-fun-galore/02032138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cindrebays-annual-day-and-graduation-ceremony-celebration/05071516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FC2F-7FBE-5D6C-5FA6-565E55EA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85" y="679572"/>
            <a:ext cx="8258868" cy="1190469"/>
          </a:xfrm>
        </p:spPr>
        <p:txBody>
          <a:bodyPr/>
          <a:lstStyle/>
          <a:p>
            <a:r>
              <a:rPr lang="en-US"/>
              <a:t>Annual Day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02BF8-FC31-6B18-3E55-AE07574F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285" y="2241286"/>
            <a:ext cx="7734212" cy="394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College Program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1A8DF-6C76-5947-DE50-FEBEDE9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DFCE-A1DF-BE5F-B509-487422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A995B-0311-171A-E74B-EADD2735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1DB3-0BF4-45EA-ABE2-8F001F714CEE}" type="datetime1">
              <a:rPr lang="en-US" smtClean="0"/>
              <a:t>1/30/2025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8E61A-972F-B1AE-DD9E-1CFE260C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7249" y="2414587"/>
            <a:ext cx="5044337" cy="35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5B9A-5842-EDCC-F865-CE2C1AA3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with All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D0475F-6A45-8E4C-D044-F50FB319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19388" y="2650331"/>
            <a:ext cx="5715000" cy="300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4B9E-FC75-2252-B5E0-C388FD4D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F350-C187-A4B5-DB62-4D46185F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7B5CD-05F9-2943-F374-5DB89307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4C83-02C1-4224-938B-3CF8E8EA4732}" type="datetime1">
              <a:rPr lang="en-US" smtClean="0"/>
              <a:t>1/30/2025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2404-5D24-5199-7712-6901CC1D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C512-533E-C530-CAFB-0140DD88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ACB2-44B8-9261-509A-FDF6EA88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3BF9A-9FBA-3392-47A3-847EDAB5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BCC12-9FCB-A7AB-D4A5-CD47B73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6691-8716-4D90-BACD-31578E5675DC}" type="datetime1">
              <a:rPr lang="en-US" smtClean="0"/>
              <a:t>1/30/2025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1134-8C68-B400-536A-DD028C4F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Annual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8C4C-B880-672B-2E35-622CD18C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BF8C5-011F-D083-EAB6-05A8EBFB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363B-6D94-49B7-AA0C-5E9F2DCBAFEA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0EDC-CBE5-D566-3E25-DEF56A49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Barishal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D376B-1BAC-160D-D4F7-FE25FBB6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8944-5791-4B64-A5AF-F5A6ABEA7429}" type="datetime1">
              <a:rPr lang="en-US" smtClean="0"/>
              <a:t>1/30/2025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Ion</vt:lpstr>
      <vt:lpstr>Annual Day</vt:lpstr>
      <vt:lpstr>A picture with All </vt:lpstr>
      <vt:lpstr>PowerPoint Presentation</vt:lpstr>
      <vt:lpstr>On Annual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2</cp:revision>
  <dcterms:created xsi:type="dcterms:W3CDTF">2025-01-30T11:20:27Z</dcterms:created>
  <dcterms:modified xsi:type="dcterms:W3CDTF">2025-01-30T11:38:40Z</dcterms:modified>
</cp:coreProperties>
</file>