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B34D-0DA7-7B5A-3473-DBBFA6D0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A9E01-9879-DA8D-9088-C7942C573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B782-F152-481C-046D-131567DA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6D0C-2949-19FA-B38F-0D082509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A9424-1103-4430-CC14-B7BCA2E8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6F40-D057-1E94-DD31-B1D9BA03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5D6C2-FCBE-833B-4E03-705797A47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5A9A1-F889-606F-4BC6-8029E8EB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2FBF-FDA0-CC3E-A5AF-E147C232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6F26-857E-0F04-BC5E-B7809BB6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BBADC-E3EE-A54F-BF4A-0D60ECED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C4E63-EBC4-DF6F-EB3C-AA895177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BD25B-4307-7888-8B27-33AF706B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0F063-CB85-29FD-3918-FB0160EE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DC2B-C272-5938-53BF-F0778837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BD00-B509-31B6-D1E0-6AA0BFF6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D244-E836-A995-496B-2DDF2E93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7BCC-E7BD-3E85-3C0A-7F5B3E82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E863B-997C-02D8-CD22-AC86196B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FAB1-FD9D-7B10-7678-E7AF96FA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A87-BC27-9B86-5CF6-BEF75D0C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6FF2-9682-2B78-E67F-8A26730DE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7F0D-C87A-F4D3-5DD5-56161901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D0EB-5FCB-9D8D-118E-AFF2897D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5E5A-D6B6-5B90-3702-CC7FAF8E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1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D05F5-851B-BECD-CB12-55370AEC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A1E5-7929-299C-13AC-18834FF4E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05EDA-7D4E-83C4-7118-8E642581A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1972E-F104-FE62-2513-303D4739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4DDF-05B6-8ED1-6EE8-59CB5245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76AD6-3C05-94EB-9B3A-3F2E7DC2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5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DB54-9500-0F1D-AEE9-6AFA64CC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DA81-5B32-F5A7-D1A7-2AD14010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F1365-191D-6E74-F604-696969B1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B0CC8-5461-540C-9EE8-12E43CD8C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61759-8298-EBC2-4DF6-CFFE4AE2B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20759-DAB2-A157-6C1F-3CB39E73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D88C2-AF5B-AA99-4A75-621DF706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82989-46C4-8843-8D2B-D8FE7A22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672A-85AC-B516-B02E-89CC9E35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45852-5476-1058-16E4-15BE86B3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D5D9B-8715-4FEF-AD7E-078864E8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E9000-9F76-7E9E-1DD6-A1719E57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E7D8B-7544-04C6-38FA-BF87E6F8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CCD5C-7628-D95D-3243-D2160E26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17B9D-F649-D526-F697-ADA24CBF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8A73-C50E-37CF-B117-9CBD8012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6A7-208E-3260-DC28-F5A0DBF6C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C788F-F24A-2F1D-8A80-78359950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3D14-B09D-034C-7B5A-91F6A84E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E129-3F0D-D25F-EFE7-A5B82FF0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C8B2-4D73-1486-A97D-68FFEE60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2C8A-86A1-B90C-8586-CC9516C2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F5B52-C453-21BC-0F08-3EEC23D1D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D2915-7265-10C3-E6C5-10851D283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E173-6C15-963D-E05B-AFDB20FB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CC35A-B96C-2887-3A91-0AE708F5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8D977-C0D8-7506-AEEF-881E4B3E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8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D3846-73C5-EEF3-8056-36CBDF33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3C9D-AE60-9485-35CE-B5E0BBDD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AE061-D4E7-B15B-2492-061C2CE2E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8AFCF-C213-430A-B6FF-41226B04EDD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9C01-A0CC-4E67-FD24-7DC3E2967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396C-D234-DE47-F058-47FB42172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4110C-FFD6-4380-B913-7013BB68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0B08E7-1E32-8B16-3C34-8E49D6937910}"/>
              </a:ext>
            </a:extLst>
          </p:cNvPr>
          <p:cNvSpPr txBox="1"/>
          <p:nvPr/>
        </p:nvSpPr>
        <p:spPr>
          <a:xfrm>
            <a:off x="3913239" y="471948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ChatBot</a:t>
            </a:r>
            <a:r>
              <a:rPr lang="en-US" dirty="0"/>
              <a:t> (Front End)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76B834-4F84-EEF3-E81C-4A42AEC0F272}"/>
              </a:ext>
            </a:extLst>
          </p:cNvPr>
          <p:cNvSpPr/>
          <p:nvPr/>
        </p:nvSpPr>
        <p:spPr>
          <a:xfrm>
            <a:off x="167149" y="1789470"/>
            <a:ext cx="1946787" cy="12265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ChatBot</a:t>
            </a:r>
            <a:r>
              <a:rPr lang="en-US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754F16-90C1-5F2B-078A-F9B01176EB66}"/>
              </a:ext>
            </a:extLst>
          </p:cNvPr>
          <p:cNvSpPr/>
          <p:nvPr/>
        </p:nvSpPr>
        <p:spPr>
          <a:xfrm>
            <a:off x="2735826" y="1789471"/>
            <a:ext cx="1946787" cy="993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Chatbot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CD1BDA-D58E-001C-BD61-337DCC00B228}"/>
              </a:ext>
            </a:extLst>
          </p:cNvPr>
          <p:cNvSpPr/>
          <p:nvPr/>
        </p:nvSpPr>
        <p:spPr>
          <a:xfrm>
            <a:off x="5304502" y="1120874"/>
            <a:ext cx="3682181" cy="32249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Methods:</a:t>
            </a:r>
          </a:p>
          <a:p>
            <a:pPr algn="ctr"/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autoResize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resetTextarea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scrollToBottom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extractUserNameFirstLetter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NextTick</a:t>
            </a:r>
            <a:r>
              <a:rPr lang="en-US" dirty="0"/>
              <a:t>()[Build-in]</a:t>
            </a:r>
          </a:p>
          <a:p>
            <a:pPr algn="ctr"/>
            <a:r>
              <a:rPr lang="en-US" dirty="0" err="1"/>
              <a:t>messageTimestamp</a:t>
            </a:r>
            <a:r>
              <a:rPr lang="en-US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059A05-C439-1557-CDA1-61F4D2850456}"/>
              </a:ext>
            </a:extLst>
          </p:cNvPr>
          <p:cNvCxnSpPr>
            <a:cxnSpLocks/>
          </p:cNvCxnSpPr>
          <p:nvPr/>
        </p:nvCxnSpPr>
        <p:spPr>
          <a:xfrm flipV="1">
            <a:off x="2113936" y="2286000"/>
            <a:ext cx="624348" cy="4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100FA4-4DE1-D9DA-E024-F967E961C88C}"/>
              </a:ext>
            </a:extLst>
          </p:cNvPr>
          <p:cNvCxnSpPr/>
          <p:nvPr/>
        </p:nvCxnSpPr>
        <p:spPr>
          <a:xfrm flipV="1">
            <a:off x="4680155" y="2290914"/>
            <a:ext cx="624348" cy="4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05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Mahamud Hasan</dc:creator>
  <cp:lastModifiedBy>Mahamud Hasan</cp:lastModifiedBy>
  <cp:revision>6</cp:revision>
  <dcterms:created xsi:type="dcterms:W3CDTF">2024-08-25T17:13:27Z</dcterms:created>
  <dcterms:modified xsi:type="dcterms:W3CDTF">2024-08-25T20:26:07Z</dcterms:modified>
</cp:coreProperties>
</file>