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Gathering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2" y="127722"/>
            <a:ext cx="8911687" cy="83892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54" y="966651"/>
            <a:ext cx="10054635" cy="57345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Analysis is a technique used to gather requirements during the requirements elicitation phase of a project.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21" y="2037806"/>
            <a:ext cx="3423829" cy="466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97" y="2037806"/>
            <a:ext cx="5055012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systematic way to collect data by observing people in natural situations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Observation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1.Direct Observation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2.Indirect Observation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Phase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Gather, analyze, and validate the information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requirements and prototypes for new system.</a:t>
            </a:r>
          </a:p>
        </p:txBody>
      </p:sp>
    </p:spTree>
    <p:extLst>
      <p:ext uri="{BB962C8B-B14F-4D97-AF65-F5344CB8AC3E}">
        <p14:creationId xmlns:p14="http://schemas.microsoft.com/office/powerpoint/2010/main" val="20843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Requirements Gathering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JAD Sessions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Analysis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3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are of primary ways for information gathering where the system analyst will  have face-to-face interaction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stakeholders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subject matter experts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Interviews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Interviews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9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995" y="64582"/>
            <a:ext cx="8801126" cy="8759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Question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60178"/>
              </p:ext>
            </p:extLst>
          </p:nvPr>
        </p:nvGraphicFramePr>
        <p:xfrm>
          <a:off x="1645919" y="940524"/>
          <a:ext cx="9858694" cy="5669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347">
                  <a:extLst>
                    <a:ext uri="{9D8B030D-6E8A-4147-A177-3AD203B41FA5}">
                      <a16:colId xmlns:a16="http://schemas.microsoft.com/office/drawing/2014/main" val="2139161718"/>
                    </a:ext>
                  </a:extLst>
                </a:gridCol>
                <a:gridCol w="4929347">
                  <a:extLst>
                    <a:ext uri="{9D8B030D-6E8A-4147-A177-3AD203B41FA5}">
                      <a16:colId xmlns:a16="http://schemas.microsoft.com/office/drawing/2014/main" val="1751734221"/>
                    </a:ext>
                  </a:extLst>
                </a:gridCol>
              </a:tblGrid>
              <a:tr h="6021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 for our interviewer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63430"/>
                  </a:ext>
                </a:extLst>
              </a:tr>
              <a:tr h="178831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 Ended Question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This system is possible using current system?</a:t>
                      </a:r>
                    </a:p>
                    <a:p>
                      <a:pPr algn="just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2.How  many days can be needed for implement the full system?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52626"/>
                  </a:ext>
                </a:extLst>
              </a:tr>
              <a:tr h="1789611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Ended Question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altLang="en-US" sz="1800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do you think about the system?</a:t>
                      </a:r>
                      <a:endParaRPr lang="en-US" altLang="en-US" sz="3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What can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be the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key features of this system?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 do this system can connect the addicted people simultaneously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28249"/>
                  </a:ext>
                </a:extLst>
              </a:tr>
              <a:tr h="148916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Probing Question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Describe in details how it works?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why do addicted people choose this system ?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2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4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APPLICATION DESIGN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(JAD)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where a workshop is facilitated and the entire system participants sit and discuss for the system analysis and defining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5634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 Participants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Sponsor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Matter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Facilitator/Session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Scribe/Recorder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2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Questionnaires are another way of information gathering where the potential users of the system are given questionnaires to be filled up and returned to the analyst.</a:t>
            </a:r>
          </a:p>
        </p:txBody>
      </p:sp>
    </p:spTree>
    <p:extLst>
      <p:ext uri="{BB962C8B-B14F-4D97-AF65-F5344CB8AC3E}">
        <p14:creationId xmlns:p14="http://schemas.microsoft.com/office/powerpoint/2010/main" val="319221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for Questionnaires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format questionnaires will allow users to answer freely for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Fixed-format questionnaires contains questions that require a selection of predefined responses from individuals.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635</TotalTime>
  <Words>277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Verdana</vt:lpstr>
      <vt:lpstr>Wingdings 3</vt:lpstr>
      <vt:lpstr>Wisp</vt:lpstr>
      <vt:lpstr>Information Gathering</vt:lpstr>
      <vt:lpstr>Analysis Phase</vt:lpstr>
      <vt:lpstr>Methods for Requirements Gathering </vt:lpstr>
      <vt:lpstr>Interviews</vt:lpstr>
      <vt:lpstr>Types of Question</vt:lpstr>
      <vt:lpstr>JOINT APPLICATION DESIGN SESSIONS (JAD) </vt:lpstr>
      <vt:lpstr>JAD Participants</vt:lpstr>
      <vt:lpstr>QUESTIONNAIRES</vt:lpstr>
      <vt:lpstr>Format for Questionnaires </vt:lpstr>
      <vt:lpstr>Document Analysis</vt:lpstr>
      <vt:lpstr>Observation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Gathering</dc:title>
  <dc:creator>Shakhawath Nur</dc:creator>
  <cp:lastModifiedBy>Shakhawath Nur</cp:lastModifiedBy>
  <cp:revision>32</cp:revision>
  <dcterms:created xsi:type="dcterms:W3CDTF">2019-06-03T14:05:04Z</dcterms:created>
  <dcterms:modified xsi:type="dcterms:W3CDTF">2019-06-16T13:39:08Z</dcterms:modified>
</cp:coreProperties>
</file>