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omments/modernComment_104_A7E918B9.xml" ContentType="application/vnd.ms-powerpoint.comments+xml"/>
  <Override PartName="/ppt/ink/ink4.xml" ContentType="application/inkml+xml"/>
  <Override PartName="/ppt/ink/ink5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0" r:id="rId3"/>
    <p:sldId id="267" r:id="rId4"/>
    <p:sldId id="269" r:id="rId5"/>
    <p:sldId id="268" r:id="rId6"/>
    <p:sldId id="266" r:id="rId7"/>
    <p:sldId id="264" r:id="rId8"/>
    <p:sldId id="265" r:id="rId9"/>
    <p:sldId id="271" r:id="rId10"/>
    <p:sldId id="258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A2ED8-3E1B-49ED-871A-F22E4E2AAC62}">
          <p14:sldIdLst>
            <p14:sldId id="263"/>
            <p14:sldId id="270"/>
            <p14:sldId id="267"/>
            <p14:sldId id="269"/>
            <p14:sldId id="268"/>
            <p14:sldId id="266"/>
            <p14:sldId id="264"/>
            <p14:sldId id="265"/>
            <p14:sldId id="271"/>
            <p14:sldId id="258"/>
            <p14:sldId id="259"/>
            <p14:sldId id="260"/>
            <p14:sldId id="262"/>
          </p14:sldIdLst>
        </p14:section>
        <p14:section name="Default Section" id="{C9661624-4348-47E2-AAE4-335E9460963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3064F0-E454-AA8A-70B4-8199422E626B}" name="BORHAN SAYEDY" initials="PB" userId="S::sborhan2@live.utm.my::31814596-b6cf-428a-881d-7e5c5697a5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1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4_A7E918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2B95C4-C908-43F5-81EB-D9F059F97EFB}" authorId="{2E3064F0-E454-AA8A-70B4-8199422E626B}" created="2025-10-08T17:21:36.3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17071289" sldId="260"/>
      <ac:spMk id="104" creationId="{AB167984-3C23-4868-959B-6362BD4D4960}"/>
    </ac:deMkLst>
    <p188:txBody>
      <a:bodyPr/>
      <a:lstStyle/>
      <a:p>
        <a:r>
          <a:rPr lang="fa-IR"/>
          <a:t>Latin hyper cube
Or
Gaussian</a:t>
        </a:r>
      </a:p>
    </p188:txBody>
  </p188:cm>
  <p188:cm id="{63FA4653-E190-4F29-B6F6-E976226952C5}" authorId="{2E3064F0-E454-AA8A-70B4-8199422E626B}" created="2025-10-08T17:26:14.7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17071289" sldId="260"/>
      <ac:spMk id="64" creationId="{E5CD324E-0C60-49A4-974F-3D32B865A3EE}"/>
    </ac:deMkLst>
    <p188:txBody>
      <a:bodyPr/>
      <a:lstStyle/>
      <a:p>
        <a:r>
          <a:rPr lang="fa-IR"/>
          <a:t>Weight init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8T17:40:08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2126 2459 24575,'1'0'0,"-1"0"0,1 0 0,-1 0 0,0 0 0,1 0 0,-1 0 0,1 0 0,-1 0 0,1 0 0,-1 0 0,1 0 0,-1 0 0,0 0 0,1 0 0,-1 1 0,1-1 0,-1 0 0,0 0 0,1 0 0,-1 1 0,0-1 0,1 0 0,-1 1 0,0-1 0,1 0 0,-1 1 0,0-1 0,0 0 0,1 1 0,-1-1 0,0 0 0,0 1 0,0-1 0,0 1 0,1-1 0,-1 1 0,0-1 0,0 0 0,0 1 0,0-1 0,0 1 0,0-1 0,0 1 0,0-1 0,0 0 0,-1 2 0,1-1 0,-1 0 0,1 1 0,-1-1 0,1 0 0,-1 1 0,0-1 0,0 0 0,0 0 0,1 0 0,-1 1 0,0-1 0,-1 0 0,1 0 0,-1 1 0,-16 7 0,1 0 0,-1-1 0,-35 11 0,9-4 0,-42 16-191,-1-4 0,-1-4 0,-1-4 0,-159 14 0,-350-33 191,553-2-170,-82-15 0,102 11 130,0 0 0,0-2 1,1-1-1,-39-20 0,39 15 137,0-2-1,1 0 1,0-2-1,1 0 1,-36-42 0,28 25 176,3-1 1,-45-76-1,46 59-242,3 0 1,-25-83-1,36 95-31,2 0 0,2-1 0,-4-72 0,10-129 0,3 164 0,-1 71 30,6-202-460,-1 164 184,1-1 0,17-64 1,-8 62 245,2 0 0,2 1 0,2 2-1,2 0 1,48-72 0,-34 67 0,3 1 0,2 2 0,1 2 0,62-50 0,-28 32-62,3 3-1,137-79 1,-173 117-62,0 2 0,1 1 1,0 3-1,2 2 0,0 1 0,1 3 1,66-7-1,23 11 124,154 13 0,-123-1 0,-34-4-9,102 4 689,-212-3-647,-1 2-1,0 0 1,0 2-1,38 14 0,84 45-46,-67-27 0,47 26 14,-105-52 0,-1 1 0,0 1 0,-1 1 0,17 17 0,-5-2 276,-18-20-38,-1 1-1,-1 0 1,0 1-1,17 25 1,-7 4-223,-1 1 0,17 59 1,-2-6-16,-22-64 0,-2 1 0,-1 0 0,-1 0 0,-2 0 0,-2 1 0,2 59 0,-11 555 0,5-593 0,-13 102 0,9-133 0,-1-1 0,-1-1 0,-1 1 0,-1-1 0,-1 0 0,-1-1 0,-16 26 0,-8 3-101,-2-2-1,-2-1 1,-2-2-1,-58 49 1,-200 134-407,209-169 508,-3-3 0,-185 79 0,132-87 206,67-24-1608,18-3-4578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8T17:40:41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8T18:00:02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8T17:40:15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4960 1998 24575,'-3'-2'0,"0"-1"0,-1 1 0,1-1 0,-1 1 0,0 0 0,1 0 0,-1 1 0,0-1 0,0 1 0,0 0 0,0 0 0,-6-1 0,-57-3 0,46 5 0,-12-1 5,1 3-1,0 0 1,1 2-1,-1 1 1,-48 15-1,-152 64-201,141-48-242,89-35 434,-431 145-398,48-38-1027,-331 82 1430,576-168 0,-222 6 0,-142-29 0,268-3 0,211 4 0,-358-16 0,326 10 0,0-3 0,0-3 0,1-2 0,-90-35 0,76 16-175,0-4 0,3-2 0,1-3 0,-92-78-1,133 99 206,0-2 0,2-1-1,1-1 1,1-1 0,1-1-1,1 0 1,1-2 0,2 0-1,1 0 1,-21-61 0,29 67 336,2 0 1,0-1-1,2 1 1,-2-30-1,7-96 534,1 79-917,-2-69-68,10-174-200,-6 279 199,2 1 0,1 0 0,1 1 0,2 0 0,1 0 0,2 1-1,1 1 1,1 0 0,2 1 0,0 1 0,44-49 0,-3 14-172,3 3-1,3 2 1,105-72 0,-122 96-19,2 2 1,1 2 0,1 2 0,1 3 0,97-33 0,-20 23-37,2 5 0,1 6 0,211-11 0,490 31 313,-458 8 0,-210-5-42,167 4 320,-313-1-179,0 0 0,-1 2 0,1 0 0,-1 1-1,0 1 1,0 1 0,-1 1 0,1 0 0,-2 1 0,1 1 0,-2 1 0,1 0 0,14 14-1,-12-8 99,-1 1-1,-1 1 0,-1 0 0,0 1 0,-2 0 0,0 2 0,-2-1 0,0 2 0,17 45 0,-3 16-95,-4 1 0,-3 1 1,-4 1-1,5 103 0,-14 357 287,-9-336-505,2 322 117,0-496-152,-1 1 0,-1-1-1,-3 0 1,-1 0 0,-1 0 0,-22 56 0,5-31-5706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8T17:40:16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5093 2870 24575,'-814'0'0,"746"2"-171,-106 17 0,-67 27-342,136-24 432,-48 7 81,0-8 0,-182 3 0,-173-25 0,240-1 0,-79-12-984,283 7 697,0-4 1,1-2-1,-86-29 0,69 11 235,-100-53 0,-68-55-53,187 104-34,-122-71-325,-255-145-270,375 216 1139,-79-57 1,123 78-316,1-1 0,1 0 0,0-2 0,1 0 0,0 0 0,2-2 0,0 0 0,-14-26 0,22 32 12,1 0 0,0-1 0,1 0-1,0 0 1,1-1 0,0 1 0,0-21 0,6-105 1152,0 72-1020,-3 64-234,8-142-62,-5 118 47,1 0 1,2-1-1,11-32 0,5 3 15,3 2 0,3 0 0,2 1 0,2 2 0,75-93 0,-20 48 0,116-102 0,-112 122-362,2 5 0,4 3 1,118-63-1,-129 88 362,3 3 0,2 4 0,1 5 0,134-32 0,-131 45 0,0 5 0,146-6 0,194 21 0,-272 3 0,440-2-962,149 3-383,-690-3 1176,-1 4 0,0 1 0,-1 4 0,110 31 0,54 40 319,305 158 0,-424-184-22,133 93 0,-174-102 623,-3 4 0,-1 2-1,55 63 1,-93-89-702,-1 1 1,-1 1-1,-2 0 0,-1 2 0,16 34 1,-10-6 29,32 114 1,-44-125-80,-2 0 0,4 86 0,-13 97 0,-1-156 0,0-12 120,-12 72 0,8-102-72,-2-1 0,-1 0 0,-1 0-1,-15 33 1,3-21-199,-2-1 0,-2-1 0,-1-1 0,-42 48-1,-140 136-1017,141-156 1393,-11 13-625,-344 360-2366,312-324 361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A330-8B81-4773-83C6-1ADC0362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3143A-7EBF-49C7-88A2-FDE64395A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BE62-5236-4075-A133-D488AB1A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A7C0-A9A1-40A2-BD30-5504FD7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DA37-20F1-494A-B1FF-8773DD96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7A47-3854-4C8F-88F4-EE9999E9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5D3D1-0C3A-40C1-A71C-24B2B40A3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06E2-D0B2-44DF-A924-C8CAE61C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70C5-CE70-4EAA-8A5E-3482F857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D869C-2DE1-4463-82E1-94E58E3C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64888-8F8B-4B11-9A14-67D563B32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43DBF-1CB8-4192-A186-4D6B1A38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953C-4A3C-4FD8-AEDC-4B06D0E8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0CEF5-7614-41B3-A392-C31392C6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9776A-213B-4FB6-A43B-E0E00881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7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4EFF-B0E4-46E6-92E2-9CE8BB4E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2AD6-EF30-42B1-915E-EAA6ADCD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D4A51-44E0-4CF4-BC0D-B3FE293C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D33D-76D2-4D7F-9444-D141141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CCCA-F471-4277-B665-BDCA92E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B8FB-6AD4-4FF9-B875-605195BE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57631-F38E-4F3C-BD22-D7B414EC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F7E7-320D-49DA-89E1-72DBDBE0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448A-EBC3-4390-84EB-03C0621B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2CE0-A2AD-442F-9A05-7F5610D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B84C-C839-49FD-8DBA-4B8BEC16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5658-DC33-4035-A5EC-61AC6089A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9AB9B-A3CE-436E-9346-D922A3A75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EE277-04C2-439E-BEB5-988112F6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BC4D-A00D-4538-88FF-959BFDC7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2808B-5706-431D-964B-E8611E72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9161-8F51-4AC1-B742-3B0C35CB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D2617-FB45-4F91-AB1E-6DBB0E18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70782-C734-4045-B890-837F83DA4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82E96-C766-4009-9F73-18DEBE8BF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EC92D-BC9B-40CD-8F2A-587BD6570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4070D-5F2D-4669-9871-0BB718D3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90DBF-E1D5-4211-9163-B7984A63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2823E-FE23-4C83-B3DD-3FA45FB4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D18E-D2DD-4966-B059-9212BAB9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9C2CA-4170-45F3-B816-8F829B00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C8C51-CAAA-4299-BEBE-0E34D53D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89E7-7AE8-4126-87B2-7C9A77C3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4ADCC-F6BA-4CE0-BD67-517E955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E4CCC-89E9-4286-A655-BCF0A012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A269-61DC-49FB-9BB2-FAFC9742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07C4-1414-438C-A625-B82D102B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70F2-42F7-43BF-9761-4894FE40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FB90-5E75-438B-ADF4-1FE6628B4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B2C2-58D0-43E2-B0D7-40395DFF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EA44-2556-47BB-A43E-30AA3FCD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14816-991A-4A06-9881-8E207F1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F7F1-E1E8-4B16-9080-61F096C7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64DF5-F4FB-4506-B637-D80C1480C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DE63D-A873-4E20-B767-E7465806C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9BDF-8ECD-4D53-9D08-A3FD4BBD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03BDC-F2A8-4D38-830B-CCB14D83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8345B-4055-4A64-8F4C-F0F407BF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EACBB-FA07-48FB-9D7D-1033F09F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37D4-4052-46EC-A512-14D78D41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39DF8-3ECA-4F92-BB92-69A154C8C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CE66-BC0E-4656-9A5F-6BD50CCA5AD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0FBC-C503-4558-9DC8-0FB75FF69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ED4C-0AE5-495F-91CE-C936AE9B9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440F9-B3B4-42F5-AE86-C86EF4F9A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13" Type="http://schemas.openxmlformats.org/officeDocument/2006/relationships/image" Target="../media/image17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12.png"/><Relationship Id="rId50" Type="http://schemas.openxmlformats.org/officeDocument/2006/relationships/image" Target="../media/image13.png"/><Relationship Id="rId55" Type="http://schemas.openxmlformats.org/officeDocument/2006/relationships/image" Target="../media/image18.png"/><Relationship Id="rId6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29" Type="http://schemas.openxmlformats.org/officeDocument/2006/relationships/image" Target="../media/image8.png"/><Relationship Id="rId16" Type="http://schemas.openxmlformats.org/officeDocument/2006/relationships/image" Target="../media/image811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9.png"/><Relationship Id="rId45" Type="http://schemas.openxmlformats.org/officeDocument/2006/relationships/image" Target="../media/image10.png"/><Relationship Id="rId53" Type="http://schemas.openxmlformats.org/officeDocument/2006/relationships/image" Target="../media/image17.png"/><Relationship Id="rId58" Type="http://schemas.openxmlformats.org/officeDocument/2006/relationships/image" Target="../media/image51.png"/><Relationship Id="rId66" Type="http://schemas.openxmlformats.org/officeDocument/2006/relationships/image" Target="../media/image52.png"/><Relationship Id="rId5" Type="http://schemas.openxmlformats.org/officeDocument/2006/relationships/image" Target="../media/image4.png"/><Relationship Id="rId61" Type="http://schemas.openxmlformats.org/officeDocument/2006/relationships/image" Target="../media/image20.png"/><Relationship Id="rId4" Type="http://schemas.openxmlformats.org/officeDocument/2006/relationships/image" Target="../media/image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15.png"/><Relationship Id="rId9" Type="http://schemas.openxmlformats.org/officeDocument/2006/relationships/image" Target="../media/image810.png"/><Relationship Id="rId56" Type="http://schemas.openxmlformats.org/officeDocument/2006/relationships/image" Target="../media/image49.png"/><Relationship Id="rId64" Type="http://schemas.openxmlformats.org/officeDocument/2006/relationships/image" Target="../media/image45.png"/><Relationship Id="rId8" Type="http://schemas.openxmlformats.org/officeDocument/2006/relationships/image" Target="../media/image7.png"/><Relationship Id="rId51" Type="http://schemas.openxmlformats.org/officeDocument/2006/relationships/image" Target="../media/image14.png"/><Relationship Id="rId3" Type="http://schemas.openxmlformats.org/officeDocument/2006/relationships/image" Target="../media/image2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11.png"/><Relationship Id="rId59" Type="http://schemas.openxmlformats.org/officeDocument/2006/relationships/image" Target="../media/image19.png"/><Relationship Id="rId67" Type="http://schemas.openxmlformats.org/officeDocument/2006/relationships/image" Target="../media/image53.png"/><Relationship Id="rId41" Type="http://schemas.openxmlformats.org/officeDocument/2006/relationships/image" Target="../media/image40.png"/><Relationship Id="rId54" Type="http://schemas.openxmlformats.org/officeDocument/2006/relationships/image" Target="../media/image47.png"/><Relationship Id="rId6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28.png"/><Relationship Id="rId57" Type="http://schemas.openxmlformats.org/officeDocument/2006/relationships/image" Target="../media/image50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46.png"/><Relationship Id="rId60" Type="http://schemas.openxmlformats.org/officeDocument/2006/relationships/image" Target="../media/image190.png"/><Relationship Id="rId65" Type="http://schemas.openxmlformats.org/officeDocument/2006/relationships/image" Target="../media/image4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microsoft.com/office/2018/10/relationships/comments" Target="../comments/modernComment_104_A7E918B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customXml" Target="../ink/ink5.xml"/><Relationship Id="rId4" Type="http://schemas.openxmlformats.org/officeDocument/2006/relationships/image" Target="../media/image6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0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530.png"/><Relationship Id="rId50" Type="http://schemas.openxmlformats.org/officeDocument/2006/relationships/image" Target="../media/image550.png"/><Relationship Id="rId25" Type="http://schemas.openxmlformats.org/officeDocument/2006/relationships/image" Target="../media/image4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0.png"/><Relationship Id="rId29" Type="http://schemas.openxmlformats.org/officeDocument/2006/relationships/image" Target="../media/image27.png"/><Relationship Id="rId41" Type="http://schemas.openxmlformats.org/officeDocument/2006/relationships/image" Target="../media/image390.png"/><Relationship Id="rId16" Type="http://schemas.openxmlformats.org/officeDocument/2006/relationships/image" Target="../media/image811.png"/><Relationship Id="rId54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2.png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540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48.pn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12.png"/><Relationship Id="rId51" Type="http://schemas.openxmlformats.org/officeDocument/2006/relationships/image" Target="../media/image5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28.png"/><Relationship Id="rId12" Type="http://schemas.openxmlformats.org/officeDocument/2006/relationships/image" Target="../media/image4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50.png"/><Relationship Id="rId15" Type="http://schemas.openxmlformats.org/officeDocument/2006/relationships/image" Target="../media/image47.png"/><Relationship Id="rId10" Type="http://schemas.openxmlformats.org/officeDocument/2006/relationships/image" Target="../media/image441.png"/><Relationship Id="rId4" Type="http://schemas.openxmlformats.org/officeDocument/2006/relationships/image" Target="../media/image4.png"/><Relationship Id="rId9" Type="http://schemas.openxmlformats.org/officeDocument/2006/relationships/image" Target="../media/image810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70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0.png"/><Relationship Id="rId18" Type="http://schemas.openxmlformats.org/officeDocument/2006/relationships/image" Target="../media/image95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79.png"/><Relationship Id="rId17" Type="http://schemas.openxmlformats.org/officeDocument/2006/relationships/image" Target="../media/image94.png"/><Relationship Id="rId2" Type="http://schemas.openxmlformats.org/officeDocument/2006/relationships/image" Target="../media/image87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8.png"/><Relationship Id="rId5" Type="http://schemas.openxmlformats.org/officeDocument/2006/relationships/image" Target="../media/image90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96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67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60.png"/><Relationship Id="rId21" Type="http://schemas.openxmlformats.org/officeDocument/2006/relationships/image" Target="../media/image109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59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24" Type="http://schemas.openxmlformats.org/officeDocument/2006/relationships/image" Target="../media/image112.png"/><Relationship Id="rId5" Type="http://schemas.openxmlformats.org/officeDocument/2006/relationships/image" Target="../media/image45.png"/><Relationship Id="rId15" Type="http://schemas.openxmlformats.org/officeDocument/2006/relationships/image" Target="../media/image69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64.png"/><Relationship Id="rId19" Type="http://schemas.openxmlformats.org/officeDocument/2006/relationships/image" Target="../media/image107.png"/><Relationship Id="rId4" Type="http://schemas.openxmlformats.org/officeDocument/2006/relationships/image" Target="../media/image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6FB0B-E971-C2B2-E1A6-F760A6E1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0DEC943A-E93B-2CD6-D1A9-6ADBB0A0A8B3}"/>
              </a:ext>
            </a:extLst>
          </p:cNvPr>
          <p:cNvSpPr/>
          <p:nvPr/>
        </p:nvSpPr>
        <p:spPr>
          <a:xfrm>
            <a:off x="1968818" y="23813"/>
            <a:ext cx="10144220" cy="6677613"/>
          </a:xfrm>
          <a:prstGeom prst="roundRect">
            <a:avLst>
              <a:gd name="adj" fmla="val 2661"/>
            </a:avLst>
          </a:prstGeom>
          <a:solidFill>
            <a:schemeClr val="accent5">
              <a:lumMod val="20000"/>
              <a:lumOff val="80000"/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FAC0A2-FE43-53D5-C6B0-70116E107421}"/>
              </a:ext>
            </a:extLst>
          </p:cNvPr>
          <p:cNvSpPr/>
          <p:nvPr/>
        </p:nvSpPr>
        <p:spPr>
          <a:xfrm>
            <a:off x="2261112" y="79026"/>
            <a:ext cx="9798947" cy="4516457"/>
          </a:xfrm>
          <a:prstGeom prst="roundRect">
            <a:avLst>
              <a:gd name="adj" fmla="val 393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53DA3-9874-036F-F63A-50C17B5CBAB7}"/>
              </a:ext>
            </a:extLst>
          </p:cNvPr>
          <p:cNvSpPr/>
          <p:nvPr/>
        </p:nvSpPr>
        <p:spPr>
          <a:xfrm>
            <a:off x="93297" y="718294"/>
            <a:ext cx="1308100" cy="9325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B06DA-AB26-DF19-974E-FBACBE6BFF87}"/>
                  </a:ext>
                </a:extLst>
              </p:cNvPr>
              <p:cNvSpPr txBox="1"/>
              <p:nvPr/>
            </p:nvSpPr>
            <p:spPr>
              <a:xfrm>
                <a:off x="335407" y="652677"/>
                <a:ext cx="8212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𝒊𝒏𝒊𝒕</m:t>
                          </m:r>
                        </m:sub>
                      </m:sSub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88B06DA-AB26-DF19-974E-FBACBE6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07" y="652677"/>
                <a:ext cx="821267" cy="400110"/>
              </a:xfrm>
              <a:prstGeom prst="rect">
                <a:avLst/>
              </a:prstGeom>
              <a:blipFill>
                <a:blip r:embed="rId2"/>
                <a:stretch>
                  <a:fillRect l="-741" r="-4444" b="-909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8EDD6020-5BE5-2584-5D0D-6E4725DA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10" y="1036489"/>
            <a:ext cx="486794" cy="3045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6AD2D42-67A4-6D03-2A83-54EF76355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25" y="1268549"/>
            <a:ext cx="486698" cy="30453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FAFD30E-6BEE-99BC-F9B5-89483025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74" y="1064392"/>
            <a:ext cx="487261" cy="30453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C8423DF-0E15-E318-74EB-7B8940706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8" y="1299662"/>
            <a:ext cx="490539" cy="304537"/>
          </a:xfrm>
          <a:prstGeom prst="rect">
            <a:avLst/>
          </a:prstGeom>
        </p:spPr>
      </p:pic>
      <p:sp>
        <p:nvSpPr>
          <p:cNvPr id="292" name="Diamond 291">
            <a:extLst>
              <a:ext uri="{FF2B5EF4-FFF2-40B4-BE49-F238E27FC236}">
                <a16:creationId xmlns:a16="http://schemas.microsoft.com/office/drawing/2014/main" id="{D5BD6CCC-4474-A5F7-C1BF-0534AF978B29}"/>
              </a:ext>
            </a:extLst>
          </p:cNvPr>
          <p:cNvSpPr/>
          <p:nvPr/>
        </p:nvSpPr>
        <p:spPr>
          <a:xfrm>
            <a:off x="2313312" y="5127738"/>
            <a:ext cx="2684105" cy="108655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3738D039-0E12-6510-97E5-B6EF27068351}"/>
              </a:ext>
            </a:extLst>
          </p:cNvPr>
          <p:cNvSpPr txBox="1"/>
          <p:nvPr/>
        </p:nvSpPr>
        <p:spPr>
          <a:xfrm>
            <a:off x="2469418" y="5467522"/>
            <a:ext cx="239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Iteration &gt; threshold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BCC4C-1191-8706-F245-85FE6694C860}"/>
              </a:ext>
            </a:extLst>
          </p:cNvPr>
          <p:cNvSpPr/>
          <p:nvPr/>
        </p:nvSpPr>
        <p:spPr>
          <a:xfrm>
            <a:off x="182143" y="5596924"/>
            <a:ext cx="1308100" cy="9325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E595B-7A50-F678-FCAF-5B696D213237}"/>
                  </a:ext>
                </a:extLst>
              </p:cNvPr>
              <p:cNvSpPr txBox="1"/>
              <p:nvPr/>
            </p:nvSpPr>
            <p:spPr>
              <a:xfrm>
                <a:off x="424253" y="5531307"/>
                <a:ext cx="821267" cy="429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0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𝒇𝒊𝒏𝒂𝒍</m:t>
                          </m:r>
                        </m:sub>
                      </m:sSub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CE595B-7A50-F678-FCAF-5B696D21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53" y="5531307"/>
                <a:ext cx="821267" cy="429220"/>
              </a:xfrm>
              <a:prstGeom prst="rect">
                <a:avLst/>
              </a:prstGeom>
              <a:blipFill>
                <a:blip r:embed="rId7"/>
                <a:stretch>
                  <a:fillRect l="-1493" r="-25373" b="-1408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CF773B5-202F-0DC0-C4FE-E718A521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0" y="5946933"/>
            <a:ext cx="486794" cy="3045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B278A-010D-CD5D-8D40-0086A33CC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98" y="6186592"/>
            <a:ext cx="486698" cy="30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E64118-4817-0230-65FD-7AF928A9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19" y="5946932"/>
            <a:ext cx="487261" cy="304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04A39-D9B1-1641-49C4-D8C577D45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96" y="6186592"/>
            <a:ext cx="490539" cy="304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F392F1-0289-9C87-D16D-C9F7C6C31915}"/>
                  </a:ext>
                </a:extLst>
              </p:cNvPr>
              <p:cNvSpPr txBox="1"/>
              <p:nvPr/>
            </p:nvSpPr>
            <p:spPr>
              <a:xfrm>
                <a:off x="2375342" y="-93513"/>
                <a:ext cx="28970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𝑶𝒖𝒕𝒆𝒓</m:t>
                      </m:r>
                      <m:r>
                        <a:rPr lang="en-US" sz="40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𝒍𝒐𝒐𝒑</m:t>
                      </m:r>
                      <m:r>
                        <m:rPr>
                          <m:nor/>
                        </m:rPr>
                        <a:rPr lang="en-US" sz="4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</m:t>
                      </m:r>
                    </m:oMath>
                  </m:oMathPara>
                </a14:m>
                <a:endParaRPr lang="fa-IR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F392F1-0289-9C87-D16D-C9F7C6C31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342" y="-93513"/>
                <a:ext cx="289702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Rectangle 269">
            <a:extLst>
              <a:ext uri="{FF2B5EF4-FFF2-40B4-BE49-F238E27FC236}">
                <a16:creationId xmlns:a16="http://schemas.microsoft.com/office/drawing/2014/main" id="{6EABA9E3-E35E-9AA5-53AB-2911439DF0B1}"/>
              </a:ext>
            </a:extLst>
          </p:cNvPr>
          <p:cNvSpPr/>
          <p:nvPr/>
        </p:nvSpPr>
        <p:spPr>
          <a:xfrm>
            <a:off x="5828714" y="357717"/>
            <a:ext cx="6135040" cy="4176834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84D0D06B-90A7-F7D1-96F5-3ECD2120CA1C}"/>
              </a:ext>
            </a:extLst>
          </p:cNvPr>
          <p:cNvSpPr/>
          <p:nvPr/>
        </p:nvSpPr>
        <p:spPr>
          <a:xfrm>
            <a:off x="5878292" y="446174"/>
            <a:ext cx="368756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FDDB891F-C188-3D20-D8C3-B7504B933407}"/>
              </a:ext>
            </a:extLst>
          </p:cNvPr>
          <p:cNvCxnSpPr>
            <a:cxnSpLocks/>
          </p:cNvCxnSpPr>
          <p:nvPr/>
        </p:nvCxnSpPr>
        <p:spPr>
          <a:xfrm>
            <a:off x="8273254" y="1567053"/>
            <a:ext cx="213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CC9BAE93-7859-9359-46B3-4F8F65BAD740}"/>
              </a:ext>
            </a:extLst>
          </p:cNvPr>
          <p:cNvGrpSpPr/>
          <p:nvPr/>
        </p:nvGrpSpPr>
        <p:grpSpPr>
          <a:xfrm>
            <a:off x="8285125" y="2032036"/>
            <a:ext cx="3196605" cy="1283125"/>
            <a:chOff x="8175625" y="1443488"/>
            <a:chExt cx="3530483" cy="1283125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612E2708-D668-7663-3F6B-E81129B065FF}"/>
                </a:ext>
              </a:extLst>
            </p:cNvPr>
            <p:cNvSpPr/>
            <p:nvPr/>
          </p:nvSpPr>
          <p:spPr>
            <a:xfrm>
              <a:off x="8175625" y="1530303"/>
              <a:ext cx="3530483" cy="11905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1EFC49EC-4FC1-F89B-E994-90835BBC6D98}"/>
                    </a:ext>
                  </a:extLst>
                </p:cNvPr>
                <p:cNvSpPr txBox="1"/>
                <p:nvPr/>
              </p:nvSpPr>
              <p:spPr>
                <a:xfrm>
                  <a:off x="8420829" y="2264948"/>
                  <a:ext cx="28956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1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a-IR" sz="2400" dirty="0"/>
                </a:p>
              </p:txBody>
            </p:sp>
          </mc:Choice>
          <mc:Fallback xmlns="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1EFC49EC-4FC1-F89B-E994-90835BBC6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829" y="2264948"/>
                  <a:ext cx="289561" cy="461665"/>
                </a:xfrm>
                <a:prstGeom prst="rect">
                  <a:avLst/>
                </a:prstGeom>
                <a:blipFill>
                  <a:blip r:embed="rId22"/>
                  <a:stretch>
                    <a:fillRect l="-10417" t="-5333" r="-68750" b="-9333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7FFF4266-82CA-1CBC-5E28-DA6C1A2F69C9}"/>
                    </a:ext>
                  </a:extLst>
                </p:cNvPr>
                <p:cNvSpPr txBox="1"/>
                <p:nvPr/>
              </p:nvSpPr>
              <p:spPr>
                <a:xfrm>
                  <a:off x="11106553" y="2259210"/>
                  <a:ext cx="40132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fa-IR" sz="24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7FFF4266-82CA-1CBC-5E28-DA6C1A2F6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553" y="2259210"/>
                  <a:ext cx="401320" cy="461665"/>
                </a:xfrm>
                <a:prstGeom prst="rect">
                  <a:avLst/>
                </a:prstGeom>
                <a:blipFill>
                  <a:blip r:embed="rId23"/>
                  <a:stretch>
                    <a:fillRect r="-12121" b="-800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9" name="TextBox 1128">
                  <a:extLst>
                    <a:ext uri="{FF2B5EF4-FFF2-40B4-BE49-F238E27FC236}">
                      <a16:creationId xmlns:a16="http://schemas.microsoft.com/office/drawing/2014/main" id="{A97236C4-A0D6-1ABB-5101-40217BEEE160}"/>
                    </a:ext>
                  </a:extLst>
                </p:cNvPr>
                <p:cNvSpPr txBox="1"/>
                <p:nvPr/>
              </p:nvSpPr>
              <p:spPr>
                <a:xfrm>
                  <a:off x="9135804" y="1443488"/>
                  <a:ext cx="204563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Reverse</m:t>
                        </m:r>
                        <m:r>
                          <m:rPr>
                            <m:nor/>
                          </m:rPr>
                          <a:rPr lang="en-US" sz="16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den</m:t>
                        </m:r>
                        <m:r>
                          <m:rPr>
                            <m:nor/>
                          </m:rPr>
                          <a:rPr lang="en-US" sz="16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oising</m:t>
                        </m:r>
                        <m:r>
                          <m:rPr>
                            <m:nor/>
                          </m:rPr>
                          <a:rPr lang="en-US" sz="16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1600" dirty="0"/>
                </a:p>
              </p:txBody>
            </p:sp>
          </mc:Choice>
          <mc:Fallback xmlns="">
            <p:sp>
              <p:nvSpPr>
                <p:cNvPr id="1129" name="TextBox 1128">
                  <a:extLst>
                    <a:ext uri="{FF2B5EF4-FFF2-40B4-BE49-F238E27FC236}">
                      <a16:creationId xmlns:a16="http://schemas.microsoft.com/office/drawing/2014/main" id="{A97236C4-A0D6-1ABB-5101-40217BEEE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804" y="1443488"/>
                  <a:ext cx="2045637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0" name="Straight Arrow Connector 1129">
              <a:extLst>
                <a:ext uri="{FF2B5EF4-FFF2-40B4-BE49-F238E27FC236}">
                  <a16:creationId xmlns:a16="http://schemas.microsoft.com/office/drawing/2014/main" id="{A2B5CAF4-EBF8-8F8A-74FC-79185D5E5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8179" y="2088477"/>
              <a:ext cx="98034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F5950197-7E68-AA58-2F3D-7D72A0130044}"/>
                </a:ext>
              </a:extLst>
            </p:cNvPr>
            <p:cNvGrpSpPr/>
            <p:nvPr/>
          </p:nvGrpSpPr>
          <p:grpSpPr>
            <a:xfrm>
              <a:off x="8196413" y="1736813"/>
              <a:ext cx="771766" cy="638736"/>
              <a:chOff x="8308117" y="1751031"/>
              <a:chExt cx="771766" cy="638736"/>
            </a:xfrm>
          </p:grpSpPr>
          <p:pic>
            <p:nvPicPr>
              <p:cNvPr id="1152" name="Picture 1151">
                <a:extLst>
                  <a:ext uri="{FF2B5EF4-FFF2-40B4-BE49-F238E27FC236}">
                    <a16:creationId xmlns:a16="http://schemas.microsoft.com/office/drawing/2014/main" id="{810605CA-991B-5A58-3508-6DBEF0272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17" y="1792379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53" name="Picture 1152">
                <a:extLst>
                  <a:ext uri="{FF2B5EF4-FFF2-40B4-BE49-F238E27FC236}">
                    <a16:creationId xmlns:a16="http://schemas.microsoft.com/office/drawing/2014/main" id="{9E827B76-0DB3-ABF1-50B6-62F86616C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6268" y="1782042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54" name="Picture 1153">
                <a:extLst>
                  <a:ext uri="{FF2B5EF4-FFF2-40B4-BE49-F238E27FC236}">
                    <a16:creationId xmlns:a16="http://schemas.microsoft.com/office/drawing/2014/main" id="{FC828D6B-C997-DE25-2E5F-EA50AB850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419" y="177170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55" name="Picture 1154">
                <a:extLst>
                  <a:ext uri="{FF2B5EF4-FFF2-40B4-BE49-F238E27FC236}">
                    <a16:creationId xmlns:a16="http://schemas.microsoft.com/office/drawing/2014/main" id="{CE3614A3-A640-8188-1575-2A7BF621D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570" y="1761368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56" name="Picture 1155">
                <a:extLst>
                  <a:ext uri="{FF2B5EF4-FFF2-40B4-BE49-F238E27FC236}">
                    <a16:creationId xmlns:a16="http://schemas.microsoft.com/office/drawing/2014/main" id="{B3D9DFF4-5BC6-12C6-412B-BEEB3A5F9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0721" y="1751031"/>
                <a:ext cx="699162" cy="597388"/>
              </a:xfrm>
              <a:prstGeom prst="rect">
                <a:avLst/>
              </a:prstGeom>
            </p:spPr>
          </p:pic>
        </p:grpSp>
        <p:grpSp>
          <p:nvGrpSpPr>
            <p:cNvPr id="1132" name="Group 1131">
              <a:extLst>
                <a:ext uri="{FF2B5EF4-FFF2-40B4-BE49-F238E27FC236}">
                  <a16:creationId xmlns:a16="http://schemas.microsoft.com/office/drawing/2014/main" id="{91877ECB-25CD-0125-8AF4-562E513DCBBD}"/>
                </a:ext>
              </a:extLst>
            </p:cNvPr>
            <p:cNvGrpSpPr/>
            <p:nvPr/>
          </p:nvGrpSpPr>
          <p:grpSpPr>
            <a:xfrm>
              <a:off x="9083988" y="1757487"/>
              <a:ext cx="771766" cy="638736"/>
              <a:chOff x="8308117" y="1751031"/>
              <a:chExt cx="771766" cy="638736"/>
            </a:xfrm>
          </p:grpSpPr>
          <p:pic>
            <p:nvPicPr>
              <p:cNvPr id="1147" name="Picture 1146">
                <a:extLst>
                  <a:ext uri="{FF2B5EF4-FFF2-40B4-BE49-F238E27FC236}">
                    <a16:creationId xmlns:a16="http://schemas.microsoft.com/office/drawing/2014/main" id="{A3FB81BA-531D-1C3D-768C-3D3A65C2D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17" y="1792379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8" name="Picture 1147">
                <a:extLst>
                  <a:ext uri="{FF2B5EF4-FFF2-40B4-BE49-F238E27FC236}">
                    <a16:creationId xmlns:a16="http://schemas.microsoft.com/office/drawing/2014/main" id="{481A030F-2655-A4D6-0BE8-0692AB8E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6268" y="1782042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9" name="Picture 1148">
                <a:extLst>
                  <a:ext uri="{FF2B5EF4-FFF2-40B4-BE49-F238E27FC236}">
                    <a16:creationId xmlns:a16="http://schemas.microsoft.com/office/drawing/2014/main" id="{747436D7-67F3-14FB-797E-CDCD6681E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419" y="177170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50" name="Picture 1149">
                <a:extLst>
                  <a:ext uri="{FF2B5EF4-FFF2-40B4-BE49-F238E27FC236}">
                    <a16:creationId xmlns:a16="http://schemas.microsoft.com/office/drawing/2014/main" id="{7ABA095C-062E-7F15-92D1-7AE259AD3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570" y="1761368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51" name="Picture 1150">
                <a:extLst>
                  <a:ext uri="{FF2B5EF4-FFF2-40B4-BE49-F238E27FC236}">
                    <a16:creationId xmlns:a16="http://schemas.microsoft.com/office/drawing/2014/main" id="{67444B3D-3C4B-C4B9-3892-D62AF6043C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0721" y="1751031"/>
                <a:ext cx="699162" cy="597388"/>
              </a:xfrm>
              <a:prstGeom prst="rect">
                <a:avLst/>
              </a:prstGeom>
            </p:spPr>
          </p:pic>
        </p:grpSp>
        <p:cxnSp>
          <p:nvCxnSpPr>
            <p:cNvPr id="1133" name="Straight Arrow Connector 1132">
              <a:extLst>
                <a:ext uri="{FF2B5EF4-FFF2-40B4-BE49-F238E27FC236}">
                  <a16:creationId xmlns:a16="http://schemas.microsoft.com/office/drawing/2014/main" id="{07E82909-0418-31A0-32B9-B4CBD9937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5754" y="2076855"/>
              <a:ext cx="98034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4" name="Straight Arrow Connector 1133">
              <a:extLst>
                <a:ext uri="{FF2B5EF4-FFF2-40B4-BE49-F238E27FC236}">
                  <a16:creationId xmlns:a16="http://schemas.microsoft.com/office/drawing/2014/main" id="{FC14B246-E4A1-EC9D-9AFB-AAA497AA1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3329" y="2065233"/>
              <a:ext cx="98034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91D66C32-3EE7-09CA-A199-8B1B8CB45F1A}"/>
                </a:ext>
              </a:extLst>
            </p:cNvPr>
            <p:cNvGrpSpPr/>
            <p:nvPr/>
          </p:nvGrpSpPr>
          <p:grpSpPr>
            <a:xfrm>
              <a:off x="9975713" y="1767824"/>
              <a:ext cx="771766" cy="638736"/>
              <a:chOff x="8308117" y="1751031"/>
              <a:chExt cx="771766" cy="638736"/>
            </a:xfrm>
          </p:grpSpPr>
          <p:pic>
            <p:nvPicPr>
              <p:cNvPr id="1142" name="Picture 1141">
                <a:extLst>
                  <a:ext uri="{FF2B5EF4-FFF2-40B4-BE49-F238E27FC236}">
                    <a16:creationId xmlns:a16="http://schemas.microsoft.com/office/drawing/2014/main" id="{0884CA8F-1B31-4FB2-0890-8875F0117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17" y="1792379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3" name="Picture 1142">
                <a:extLst>
                  <a:ext uri="{FF2B5EF4-FFF2-40B4-BE49-F238E27FC236}">
                    <a16:creationId xmlns:a16="http://schemas.microsoft.com/office/drawing/2014/main" id="{62BBBE3E-7DB2-F584-3197-4E85E33A6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6268" y="1782042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4" name="Picture 1143">
                <a:extLst>
                  <a:ext uri="{FF2B5EF4-FFF2-40B4-BE49-F238E27FC236}">
                    <a16:creationId xmlns:a16="http://schemas.microsoft.com/office/drawing/2014/main" id="{D7B71519-0C6C-D7DE-753B-8FAD91DDB4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419" y="177170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5" name="Picture 1144">
                <a:extLst>
                  <a:ext uri="{FF2B5EF4-FFF2-40B4-BE49-F238E27FC236}">
                    <a16:creationId xmlns:a16="http://schemas.microsoft.com/office/drawing/2014/main" id="{D2D45804-CA36-C344-1525-071071B86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570" y="1761368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6" name="Picture 1145">
                <a:extLst>
                  <a:ext uri="{FF2B5EF4-FFF2-40B4-BE49-F238E27FC236}">
                    <a16:creationId xmlns:a16="http://schemas.microsoft.com/office/drawing/2014/main" id="{97F8B76C-C1D8-CE3E-1667-5EA350D68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0721" y="1751031"/>
                <a:ext cx="699162" cy="597388"/>
              </a:xfrm>
              <a:prstGeom prst="rect">
                <a:avLst/>
              </a:prstGeom>
            </p:spPr>
          </p:pic>
        </p:grpSp>
        <p:grpSp>
          <p:nvGrpSpPr>
            <p:cNvPr id="1136" name="Group 1135">
              <a:extLst>
                <a:ext uri="{FF2B5EF4-FFF2-40B4-BE49-F238E27FC236}">
                  <a16:creationId xmlns:a16="http://schemas.microsoft.com/office/drawing/2014/main" id="{C5A8A1A6-FE99-A629-CB74-3115005312F3}"/>
                </a:ext>
              </a:extLst>
            </p:cNvPr>
            <p:cNvGrpSpPr/>
            <p:nvPr/>
          </p:nvGrpSpPr>
          <p:grpSpPr>
            <a:xfrm>
              <a:off x="10867438" y="1778161"/>
              <a:ext cx="771766" cy="638736"/>
              <a:chOff x="8308117" y="1751031"/>
              <a:chExt cx="771766" cy="638736"/>
            </a:xfrm>
          </p:grpSpPr>
          <p:pic>
            <p:nvPicPr>
              <p:cNvPr id="1137" name="Picture 1136">
                <a:extLst>
                  <a:ext uri="{FF2B5EF4-FFF2-40B4-BE49-F238E27FC236}">
                    <a16:creationId xmlns:a16="http://schemas.microsoft.com/office/drawing/2014/main" id="{9708A8BC-A5E4-41F6-5E94-C391DD588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8117" y="1792379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38" name="Picture 1137">
                <a:extLst>
                  <a:ext uri="{FF2B5EF4-FFF2-40B4-BE49-F238E27FC236}">
                    <a16:creationId xmlns:a16="http://schemas.microsoft.com/office/drawing/2014/main" id="{D21AC77C-E7AA-E66B-4D4C-3C38476AC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6268" y="1782042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39" name="Picture 1138">
                <a:extLst>
                  <a:ext uri="{FF2B5EF4-FFF2-40B4-BE49-F238E27FC236}">
                    <a16:creationId xmlns:a16="http://schemas.microsoft.com/office/drawing/2014/main" id="{E80C3EA4-60A0-0E3B-4049-9161BFA19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4419" y="177170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0" name="Picture 1139">
                <a:extLst>
                  <a:ext uri="{FF2B5EF4-FFF2-40B4-BE49-F238E27FC236}">
                    <a16:creationId xmlns:a16="http://schemas.microsoft.com/office/drawing/2014/main" id="{BD4F384E-9921-69EE-2164-4EA7E04BD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570" y="1761368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1141" name="Picture 1140">
                <a:extLst>
                  <a:ext uri="{FF2B5EF4-FFF2-40B4-BE49-F238E27FC236}">
                    <a16:creationId xmlns:a16="http://schemas.microsoft.com/office/drawing/2014/main" id="{61C96C70-11D2-BDF8-32BB-B1DAD6209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0721" y="1751031"/>
                <a:ext cx="699162" cy="597388"/>
              </a:xfrm>
              <a:prstGeom prst="rect">
                <a:avLst/>
              </a:prstGeom>
            </p:spPr>
          </p:pic>
        </p:grpSp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4860F92-6EBC-496F-3B41-A6CFD9014833}"/>
              </a:ext>
            </a:extLst>
          </p:cNvPr>
          <p:cNvGrpSpPr/>
          <p:nvPr/>
        </p:nvGrpSpPr>
        <p:grpSpPr>
          <a:xfrm>
            <a:off x="6185301" y="2374308"/>
            <a:ext cx="1843667" cy="716511"/>
            <a:chOff x="7276420" y="4003016"/>
            <a:chExt cx="2036234" cy="716511"/>
          </a:xfrm>
        </p:grpSpPr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37399685-8F25-3ADD-B67D-5F6400B64E3B}"/>
                </a:ext>
              </a:extLst>
            </p:cNvPr>
            <p:cNvSpPr/>
            <p:nvPr/>
          </p:nvSpPr>
          <p:spPr>
            <a:xfrm>
              <a:off x="7276420" y="4069240"/>
              <a:ext cx="2036234" cy="56191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AA48511D-DDC7-5829-F45A-113A577DFE19}"/>
                </a:ext>
              </a:extLst>
            </p:cNvPr>
            <p:cNvSpPr txBox="1"/>
            <p:nvPr/>
          </p:nvSpPr>
          <p:spPr>
            <a:xfrm>
              <a:off x="8648101" y="4039811"/>
              <a:ext cx="5767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3200" dirty="0"/>
                <a:t>❄️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2" name="TextBox 1121">
                  <a:extLst>
                    <a:ext uri="{FF2B5EF4-FFF2-40B4-BE49-F238E27FC236}">
                      <a16:creationId xmlns:a16="http://schemas.microsoft.com/office/drawing/2014/main" id="{46444C38-8683-C447-97B6-6163B4BBF563}"/>
                    </a:ext>
                  </a:extLst>
                </p:cNvPr>
                <p:cNvSpPr txBox="1"/>
                <p:nvPr/>
              </p:nvSpPr>
              <p:spPr>
                <a:xfrm>
                  <a:off x="7352559" y="4003016"/>
                  <a:ext cx="1295542" cy="561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Surrogate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2000" dirty="0"/>
                </a:p>
              </p:txBody>
            </p:sp>
          </mc:Choice>
          <mc:Fallback xmlns="">
            <p:sp>
              <p:nvSpPr>
                <p:cNvPr id="1122" name="TextBox 1121">
                  <a:extLst>
                    <a:ext uri="{FF2B5EF4-FFF2-40B4-BE49-F238E27FC236}">
                      <a16:creationId xmlns:a16="http://schemas.microsoft.com/office/drawing/2014/main" id="{46444C38-8683-C447-97B6-6163B4BBF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559" y="4003016"/>
                  <a:ext cx="1295542" cy="561909"/>
                </a:xfrm>
                <a:prstGeom prst="rect">
                  <a:avLst/>
                </a:prstGeom>
                <a:blipFill>
                  <a:blip r:embed="rId25"/>
                  <a:stretch>
                    <a:fillRect l="-2347" r="-281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3" name="TextBox 1122">
                  <a:extLst>
                    <a:ext uri="{FF2B5EF4-FFF2-40B4-BE49-F238E27FC236}">
                      <a16:creationId xmlns:a16="http://schemas.microsoft.com/office/drawing/2014/main" id="{EC264B7D-68E8-D9D9-B751-6F411C714E7A}"/>
                    </a:ext>
                  </a:extLst>
                </p:cNvPr>
                <p:cNvSpPr txBox="1"/>
                <p:nvPr/>
              </p:nvSpPr>
              <p:spPr>
                <a:xfrm>
                  <a:off x="8314327" y="4354150"/>
                  <a:ext cx="64905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shape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1123" name="TextBox 1122">
                  <a:extLst>
                    <a:ext uri="{FF2B5EF4-FFF2-40B4-BE49-F238E27FC236}">
                      <a16:creationId xmlns:a16="http://schemas.microsoft.com/office/drawing/2014/main" id="{EC264B7D-68E8-D9D9-B751-6F411C714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4327" y="4354150"/>
                  <a:ext cx="64905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4" name="TextBox 1123">
                  <a:extLst>
                    <a:ext uri="{FF2B5EF4-FFF2-40B4-BE49-F238E27FC236}">
                      <a16:creationId xmlns:a16="http://schemas.microsoft.com/office/drawing/2014/main" id="{9B97424F-17C2-7123-1B62-128C388DAB70}"/>
                    </a:ext>
                  </a:extLst>
                </p:cNvPr>
                <p:cNvSpPr txBox="1"/>
                <p:nvPr/>
              </p:nvSpPr>
              <p:spPr>
                <a:xfrm rot="10800000">
                  <a:off x="8153038" y="4350195"/>
                  <a:ext cx="4073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fa-IR" sz="1800" dirty="0"/>
                </a:p>
              </p:txBody>
            </p:sp>
          </mc:Choice>
          <mc:Fallback xmlns="">
            <p:sp>
              <p:nvSpPr>
                <p:cNvPr id="1124" name="TextBox 1123">
                  <a:extLst>
                    <a:ext uri="{FF2B5EF4-FFF2-40B4-BE49-F238E27FC236}">
                      <a16:creationId xmlns:a16="http://schemas.microsoft.com/office/drawing/2014/main" id="{9B97424F-17C2-7123-1B62-128C388DA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8153038" y="4350195"/>
                  <a:ext cx="407307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5" name="TextBox 1124">
                  <a:extLst>
                    <a:ext uri="{FF2B5EF4-FFF2-40B4-BE49-F238E27FC236}">
                      <a16:creationId xmlns:a16="http://schemas.microsoft.com/office/drawing/2014/main" id="{54CD15C1-A41B-5A36-55DD-23BE508DF5A7}"/>
                    </a:ext>
                  </a:extLst>
                </p:cNvPr>
                <p:cNvSpPr txBox="1"/>
                <p:nvPr/>
              </p:nvSpPr>
              <p:spPr>
                <a:xfrm>
                  <a:off x="7309692" y="4354150"/>
                  <a:ext cx="10454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1125" name="TextBox 1124">
                  <a:extLst>
                    <a:ext uri="{FF2B5EF4-FFF2-40B4-BE49-F238E27FC236}">
                      <a16:creationId xmlns:a16="http://schemas.microsoft.com/office/drawing/2014/main" id="{54CD15C1-A41B-5A36-55DD-23BE508DF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692" y="4354150"/>
                  <a:ext cx="1045460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F7437041-EA38-9ED6-8F76-B9725BCE266E}"/>
              </a:ext>
            </a:extLst>
          </p:cNvPr>
          <p:cNvCxnSpPr>
            <a:cxnSpLocks/>
          </p:cNvCxnSpPr>
          <p:nvPr/>
        </p:nvCxnSpPr>
        <p:spPr>
          <a:xfrm flipH="1">
            <a:off x="8040772" y="2725399"/>
            <a:ext cx="178234" cy="0"/>
          </a:xfrm>
          <a:prstGeom prst="straightConnector1">
            <a:avLst/>
          </a:prstGeom>
          <a:ln w="381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AFC873C-AF5E-AFFD-FDE4-783193FB542D}"/>
              </a:ext>
            </a:extLst>
          </p:cNvPr>
          <p:cNvGrpSpPr/>
          <p:nvPr/>
        </p:nvGrpSpPr>
        <p:grpSpPr>
          <a:xfrm>
            <a:off x="7248462" y="3280758"/>
            <a:ext cx="1186913" cy="1189068"/>
            <a:chOff x="8853000" y="2771165"/>
            <a:chExt cx="1310883" cy="1189068"/>
          </a:xfrm>
        </p:grpSpPr>
        <p:pic>
          <p:nvPicPr>
            <p:cNvPr id="1110" name="Picture 1109">
              <a:extLst>
                <a:ext uri="{FF2B5EF4-FFF2-40B4-BE49-F238E27FC236}">
                  <a16:creationId xmlns:a16="http://schemas.microsoft.com/office/drawing/2014/main" id="{AAE31A3B-743E-4FEE-526B-9F3EDD9B2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rcRect l="11021" t="9694" r="2806" b="9956"/>
            <a:stretch>
              <a:fillRect/>
            </a:stretch>
          </p:blipFill>
          <p:spPr>
            <a:xfrm>
              <a:off x="9047163" y="2932113"/>
              <a:ext cx="865187" cy="8588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1" name="TextBox 1110">
                  <a:extLst>
                    <a:ext uri="{FF2B5EF4-FFF2-40B4-BE49-F238E27FC236}">
                      <a16:creationId xmlns:a16="http://schemas.microsoft.com/office/drawing/2014/main" id="{CFB532EC-FCF0-492D-0B79-EEA22F4D1806}"/>
                    </a:ext>
                  </a:extLst>
                </p:cNvPr>
                <p:cNvSpPr txBox="1"/>
                <p:nvPr/>
              </p:nvSpPr>
              <p:spPr>
                <a:xfrm>
                  <a:off x="8868341" y="3744789"/>
                  <a:ext cx="1295542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𝐃𝐩𝐩</m:t>
                        </m:r>
                        <m:r>
                          <a:rPr lang="en-US" sz="800" b="1" i="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1" i="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𝐊𝐞𝐫𝐧𝐞𝐥</m:t>
                        </m:r>
                        <m:r>
                          <m:rPr>
                            <m:nor/>
                          </m:rPr>
                          <a:rPr lang="en-US" sz="8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800" dirty="0"/>
                </a:p>
              </p:txBody>
            </p:sp>
          </mc:Choice>
          <mc:Fallback xmlns="">
            <p:sp>
              <p:nvSpPr>
                <p:cNvPr id="1111" name="TextBox 1110">
                  <a:extLst>
                    <a:ext uri="{FF2B5EF4-FFF2-40B4-BE49-F238E27FC236}">
                      <a16:creationId xmlns:a16="http://schemas.microsoft.com/office/drawing/2014/main" id="{CFB532EC-FCF0-492D-0B79-EEA22F4D1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341" y="3744789"/>
                  <a:ext cx="1295542" cy="215444"/>
                </a:xfrm>
                <a:prstGeom prst="rect">
                  <a:avLst/>
                </a:prstGeom>
                <a:blipFill>
                  <a:blip r:embed="rId30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2" name="TextBox 1111">
                  <a:extLst>
                    <a:ext uri="{FF2B5EF4-FFF2-40B4-BE49-F238E27FC236}">
                      <a16:creationId xmlns:a16="http://schemas.microsoft.com/office/drawing/2014/main" id="{4D33B2C5-5050-B25A-167D-EA2C2AB38DB4}"/>
                    </a:ext>
                  </a:extLst>
                </p:cNvPr>
                <p:cNvSpPr txBox="1"/>
                <p:nvPr/>
              </p:nvSpPr>
              <p:spPr>
                <a:xfrm>
                  <a:off x="8853001" y="2852910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112" name="TextBox 1111">
                  <a:extLst>
                    <a:ext uri="{FF2B5EF4-FFF2-40B4-BE49-F238E27FC236}">
                      <a16:creationId xmlns:a16="http://schemas.microsoft.com/office/drawing/2014/main" id="{4D33B2C5-5050-B25A-167D-EA2C2AB38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001" y="2852910"/>
                  <a:ext cx="292949" cy="200055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3" name="TextBox 1112">
                  <a:extLst>
                    <a:ext uri="{FF2B5EF4-FFF2-40B4-BE49-F238E27FC236}">
                      <a16:creationId xmlns:a16="http://schemas.microsoft.com/office/drawing/2014/main" id="{6BC77E15-F5B5-7267-FCDF-DC427178F8F5}"/>
                    </a:ext>
                  </a:extLst>
                </p:cNvPr>
                <p:cNvSpPr txBox="1"/>
                <p:nvPr/>
              </p:nvSpPr>
              <p:spPr>
                <a:xfrm>
                  <a:off x="8960255" y="2771165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113" name="TextBox 1112">
                  <a:extLst>
                    <a:ext uri="{FF2B5EF4-FFF2-40B4-BE49-F238E27FC236}">
                      <a16:creationId xmlns:a16="http://schemas.microsoft.com/office/drawing/2014/main" id="{6BC77E15-F5B5-7267-FCDF-DC427178F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0255" y="2771165"/>
                  <a:ext cx="292949" cy="20005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3E8E9747-643D-A06A-30F5-1B51DCDDA325}"/>
                    </a:ext>
                  </a:extLst>
                </p:cNvPr>
                <p:cNvSpPr txBox="1"/>
                <p:nvPr/>
              </p:nvSpPr>
              <p:spPr>
                <a:xfrm>
                  <a:off x="9067509" y="2771424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3E8E9747-643D-A06A-30F5-1B51DCDDA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7509" y="2771424"/>
                  <a:ext cx="292949" cy="200055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5" name="TextBox 1114">
                  <a:extLst>
                    <a:ext uri="{FF2B5EF4-FFF2-40B4-BE49-F238E27FC236}">
                      <a16:creationId xmlns:a16="http://schemas.microsoft.com/office/drawing/2014/main" id="{070FE9A0-212F-81ED-A71E-7802FCA0955A}"/>
                    </a:ext>
                  </a:extLst>
                </p:cNvPr>
                <p:cNvSpPr txBox="1"/>
                <p:nvPr/>
              </p:nvSpPr>
              <p:spPr>
                <a:xfrm>
                  <a:off x="9730596" y="2772704"/>
                  <a:ext cx="248106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115" name="TextBox 1114">
                  <a:extLst>
                    <a:ext uri="{FF2B5EF4-FFF2-40B4-BE49-F238E27FC236}">
                      <a16:creationId xmlns:a16="http://schemas.microsoft.com/office/drawing/2014/main" id="{070FE9A0-212F-81ED-A71E-7802FCA09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596" y="2772704"/>
                  <a:ext cx="248106" cy="20005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C4C39A05-CEAA-4280-D654-9194DF76272F}"/>
                    </a:ext>
                  </a:extLst>
                </p:cNvPr>
                <p:cNvSpPr txBox="1"/>
                <p:nvPr/>
              </p:nvSpPr>
              <p:spPr>
                <a:xfrm>
                  <a:off x="8853000" y="2950395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116" name="TextBox 1115">
                  <a:extLst>
                    <a:ext uri="{FF2B5EF4-FFF2-40B4-BE49-F238E27FC236}">
                      <a16:creationId xmlns:a16="http://schemas.microsoft.com/office/drawing/2014/main" id="{C4C39A05-CEAA-4280-D654-9194DF762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000" y="2950395"/>
                  <a:ext cx="292949" cy="200055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78224F8B-41B7-AD38-C9D6-D8851522673E}"/>
                    </a:ext>
                  </a:extLst>
                </p:cNvPr>
                <p:cNvSpPr txBox="1"/>
                <p:nvPr/>
              </p:nvSpPr>
              <p:spPr>
                <a:xfrm>
                  <a:off x="8858623" y="3619236"/>
                  <a:ext cx="248106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78224F8B-41B7-AD38-C9D6-D88515226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623" y="3619236"/>
                  <a:ext cx="248106" cy="200055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F6D08A04-1E67-47D1-89D5-177D9A92A5F1}"/>
                </a:ext>
              </a:extLst>
            </p:cNvPr>
            <p:cNvSpPr txBox="1"/>
            <p:nvPr/>
          </p:nvSpPr>
          <p:spPr>
            <a:xfrm rot="16200000">
              <a:off x="8866555" y="3347306"/>
              <a:ext cx="19373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/>
                <a:t>…</a:t>
              </a:r>
              <a:endParaRPr lang="fa-IR" sz="700" dirty="0"/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45646E4A-CBE5-38D7-1ABF-034E311C3A60}"/>
                </a:ext>
              </a:extLst>
            </p:cNvPr>
            <p:cNvSpPr txBox="1"/>
            <p:nvPr/>
          </p:nvSpPr>
          <p:spPr>
            <a:xfrm>
              <a:off x="9356932" y="2771165"/>
              <a:ext cx="19373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/>
                <a:t>…</a:t>
              </a:r>
              <a:endParaRPr lang="fa-IR" sz="700" dirty="0"/>
            </a:p>
          </p:txBody>
        </p:sp>
      </p:grp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15D6C831-AB2B-F73C-1E11-AF5678D3C083}"/>
              </a:ext>
            </a:extLst>
          </p:cNvPr>
          <p:cNvCxnSpPr>
            <a:cxnSpLocks/>
            <a:stCxn id="1120" idx="1"/>
            <a:endCxn id="1084" idx="1"/>
          </p:cNvCxnSpPr>
          <p:nvPr/>
        </p:nvCxnSpPr>
        <p:spPr>
          <a:xfrm rot="10800000" flipV="1">
            <a:off x="6183908" y="2721487"/>
            <a:ext cx="1393" cy="816536"/>
          </a:xfrm>
          <a:prstGeom prst="bentConnector3">
            <a:avLst>
              <a:gd name="adj1" fmla="val 1496345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A866A4E-782D-9177-A857-8EF3E269D2C6}"/>
              </a:ext>
            </a:extLst>
          </p:cNvPr>
          <p:cNvGrpSpPr/>
          <p:nvPr/>
        </p:nvGrpSpPr>
        <p:grpSpPr>
          <a:xfrm>
            <a:off x="6148849" y="3245488"/>
            <a:ext cx="844369" cy="585070"/>
            <a:chOff x="5745100" y="2641700"/>
            <a:chExt cx="932561" cy="585070"/>
          </a:xfrm>
        </p:grpSpPr>
        <p:grpSp>
          <p:nvGrpSpPr>
            <p:cNvPr id="1083" name="Group 1082">
              <a:extLst>
                <a:ext uri="{FF2B5EF4-FFF2-40B4-BE49-F238E27FC236}">
                  <a16:creationId xmlns:a16="http://schemas.microsoft.com/office/drawing/2014/main" id="{BFC3466B-0DCB-5FAD-BF0F-6072A5D6D930}"/>
                </a:ext>
              </a:extLst>
            </p:cNvPr>
            <p:cNvGrpSpPr/>
            <p:nvPr/>
          </p:nvGrpSpPr>
          <p:grpSpPr>
            <a:xfrm>
              <a:off x="5745100" y="2748302"/>
              <a:ext cx="897978" cy="463291"/>
              <a:chOff x="5701764" y="2748302"/>
              <a:chExt cx="897978" cy="463291"/>
            </a:xfrm>
          </p:grpSpPr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6DD6321D-4126-7C01-187F-0468E8023FD1}"/>
                  </a:ext>
                </a:extLst>
              </p:cNvPr>
              <p:cNvGrpSpPr/>
              <p:nvPr/>
            </p:nvGrpSpPr>
            <p:grpSpPr>
              <a:xfrm>
                <a:off x="5701764" y="2748302"/>
                <a:ext cx="895585" cy="200055"/>
                <a:chOff x="5286279" y="2834856"/>
                <a:chExt cx="895585" cy="200055"/>
              </a:xfrm>
            </p:grpSpPr>
            <p:sp>
              <p:nvSpPr>
                <p:cNvPr id="1103" name="Rectangle 1102">
                  <a:extLst>
                    <a:ext uri="{FF2B5EF4-FFF2-40B4-BE49-F238E27FC236}">
                      <a16:creationId xmlns:a16="http://schemas.microsoft.com/office/drawing/2014/main" id="{CD5F5A59-0303-7C6A-9773-815C664253A4}"/>
                    </a:ext>
                  </a:extLst>
                </p:cNvPr>
                <p:cNvSpPr/>
                <p:nvPr/>
              </p:nvSpPr>
              <p:spPr>
                <a:xfrm>
                  <a:off x="5509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2BF3865B-229A-EC7F-1892-EC772A328C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6279" y="2834856"/>
                      <a:ext cx="29294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700" b="1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sz="700" b="1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fa-IR" sz="700" dirty="0"/>
                    </a:p>
                  </p:txBody>
                </p:sp>
              </mc:Choice>
              <mc:Fallback xmlns="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2BF3865B-229A-EC7F-1892-EC772A328C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6279" y="2834856"/>
                      <a:ext cx="292949" cy="200055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420332A9-8C47-9A39-2CD3-70E3D575D858}"/>
                    </a:ext>
                  </a:extLst>
                </p:cNvPr>
                <p:cNvSpPr/>
                <p:nvPr/>
              </p:nvSpPr>
              <p:spPr>
                <a:xfrm>
                  <a:off x="5622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6" name="Rectangle 1105">
                  <a:extLst>
                    <a:ext uri="{FF2B5EF4-FFF2-40B4-BE49-F238E27FC236}">
                      <a16:creationId xmlns:a16="http://schemas.microsoft.com/office/drawing/2014/main" id="{E2CB188C-23EC-FBBA-E8FA-10495A6776EB}"/>
                    </a:ext>
                  </a:extLst>
                </p:cNvPr>
                <p:cNvSpPr/>
                <p:nvPr/>
              </p:nvSpPr>
              <p:spPr>
                <a:xfrm>
                  <a:off x="5736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50350BEB-1FFE-19BB-6298-AAC67B21ECEB}"/>
                    </a:ext>
                  </a:extLst>
                </p:cNvPr>
                <p:cNvSpPr/>
                <p:nvPr/>
              </p:nvSpPr>
              <p:spPr>
                <a:xfrm>
                  <a:off x="5849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706EB221-2EBA-C10B-AC6F-BD226ECE1306}"/>
                    </a:ext>
                  </a:extLst>
                </p:cNvPr>
                <p:cNvSpPr/>
                <p:nvPr/>
              </p:nvSpPr>
              <p:spPr>
                <a:xfrm>
                  <a:off x="5963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66DE9B6E-BE65-8B3F-FFC1-D57191CD9A41}"/>
                    </a:ext>
                  </a:extLst>
                </p:cNvPr>
                <p:cNvSpPr/>
                <p:nvPr/>
              </p:nvSpPr>
              <p:spPr>
                <a:xfrm>
                  <a:off x="6076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</p:grpSp>
          <p:grpSp>
            <p:nvGrpSpPr>
              <p:cNvPr id="1086" name="Group 1085">
                <a:extLst>
                  <a:ext uri="{FF2B5EF4-FFF2-40B4-BE49-F238E27FC236}">
                    <a16:creationId xmlns:a16="http://schemas.microsoft.com/office/drawing/2014/main" id="{074289F8-1B0D-12AE-F2C6-DCC199E69F40}"/>
                  </a:ext>
                </a:extLst>
              </p:cNvPr>
              <p:cNvGrpSpPr/>
              <p:nvPr/>
            </p:nvGrpSpPr>
            <p:grpSpPr>
              <a:xfrm>
                <a:off x="5701764" y="2846993"/>
                <a:ext cx="895585" cy="200055"/>
                <a:chOff x="5286279" y="2834856"/>
                <a:chExt cx="895585" cy="200055"/>
              </a:xfrm>
            </p:grpSpPr>
            <p:sp>
              <p:nvSpPr>
                <p:cNvPr id="1096" name="Rectangle 1095">
                  <a:extLst>
                    <a:ext uri="{FF2B5EF4-FFF2-40B4-BE49-F238E27FC236}">
                      <a16:creationId xmlns:a16="http://schemas.microsoft.com/office/drawing/2014/main" id="{2E44E27B-EB4E-4E1A-FD1A-1B532C5AAE14}"/>
                    </a:ext>
                  </a:extLst>
                </p:cNvPr>
                <p:cNvSpPr/>
                <p:nvPr/>
              </p:nvSpPr>
              <p:spPr>
                <a:xfrm>
                  <a:off x="5509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7" name="TextBox 1096">
                      <a:extLst>
                        <a:ext uri="{FF2B5EF4-FFF2-40B4-BE49-F238E27FC236}">
                          <a16:creationId xmlns:a16="http://schemas.microsoft.com/office/drawing/2014/main" id="{7A477562-6C64-2134-A117-FB3597F241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6279" y="2834856"/>
                      <a:ext cx="29294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700" b="1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sz="700" b="1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fa-IR" sz="700" dirty="0"/>
                    </a:p>
                  </p:txBody>
                </p:sp>
              </mc:Choice>
              <mc:Fallback xmlns="">
                <p:sp>
                  <p:nvSpPr>
                    <p:cNvPr id="1097" name="TextBox 1096">
                      <a:extLst>
                        <a:ext uri="{FF2B5EF4-FFF2-40B4-BE49-F238E27FC236}">
                          <a16:creationId xmlns:a16="http://schemas.microsoft.com/office/drawing/2014/main" id="{7A477562-6C64-2134-A117-FB3597F241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6279" y="2834856"/>
                      <a:ext cx="292949" cy="200055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FE20063B-0F4C-CA06-9BA0-46F095C055FE}"/>
                    </a:ext>
                  </a:extLst>
                </p:cNvPr>
                <p:cNvSpPr/>
                <p:nvPr/>
              </p:nvSpPr>
              <p:spPr>
                <a:xfrm>
                  <a:off x="5622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99" name="Rectangle 1098">
                  <a:extLst>
                    <a:ext uri="{FF2B5EF4-FFF2-40B4-BE49-F238E27FC236}">
                      <a16:creationId xmlns:a16="http://schemas.microsoft.com/office/drawing/2014/main" id="{585B4536-EA16-AF6D-F828-BBFF6F6DE892}"/>
                    </a:ext>
                  </a:extLst>
                </p:cNvPr>
                <p:cNvSpPr/>
                <p:nvPr/>
              </p:nvSpPr>
              <p:spPr>
                <a:xfrm>
                  <a:off x="5736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0" name="Rectangle 1099">
                  <a:extLst>
                    <a:ext uri="{FF2B5EF4-FFF2-40B4-BE49-F238E27FC236}">
                      <a16:creationId xmlns:a16="http://schemas.microsoft.com/office/drawing/2014/main" id="{3DC0586A-405A-C73F-F497-108F236CCC85}"/>
                    </a:ext>
                  </a:extLst>
                </p:cNvPr>
                <p:cNvSpPr/>
                <p:nvPr/>
              </p:nvSpPr>
              <p:spPr>
                <a:xfrm>
                  <a:off x="5849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089444F9-0600-1A6F-1A8B-F1F85A8EC587}"/>
                    </a:ext>
                  </a:extLst>
                </p:cNvPr>
                <p:cNvSpPr/>
                <p:nvPr/>
              </p:nvSpPr>
              <p:spPr>
                <a:xfrm>
                  <a:off x="5963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102" name="Rectangle 1101">
                  <a:extLst>
                    <a:ext uri="{FF2B5EF4-FFF2-40B4-BE49-F238E27FC236}">
                      <a16:creationId xmlns:a16="http://schemas.microsoft.com/office/drawing/2014/main" id="{093B00A5-42A7-DC84-74C8-BA846F992F29}"/>
                    </a:ext>
                  </a:extLst>
                </p:cNvPr>
                <p:cNvSpPr/>
                <p:nvPr/>
              </p:nvSpPr>
              <p:spPr>
                <a:xfrm>
                  <a:off x="6076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</p:grpSp>
          <p:grpSp>
            <p:nvGrpSpPr>
              <p:cNvPr id="1087" name="Group 1086">
                <a:extLst>
                  <a:ext uri="{FF2B5EF4-FFF2-40B4-BE49-F238E27FC236}">
                    <a16:creationId xmlns:a16="http://schemas.microsoft.com/office/drawing/2014/main" id="{41F45A52-0F15-5CA5-3DB2-6FD48DE36059}"/>
                  </a:ext>
                </a:extLst>
              </p:cNvPr>
              <p:cNvGrpSpPr/>
              <p:nvPr/>
            </p:nvGrpSpPr>
            <p:grpSpPr>
              <a:xfrm>
                <a:off x="5704157" y="3011538"/>
                <a:ext cx="895585" cy="200055"/>
                <a:chOff x="5286279" y="2834856"/>
                <a:chExt cx="895585" cy="200055"/>
              </a:xfrm>
            </p:grpSpPr>
            <p:sp>
              <p:nvSpPr>
                <p:cNvPr id="1089" name="Rectangle 1088">
                  <a:extLst>
                    <a:ext uri="{FF2B5EF4-FFF2-40B4-BE49-F238E27FC236}">
                      <a16:creationId xmlns:a16="http://schemas.microsoft.com/office/drawing/2014/main" id="{13274D3C-D739-FBD9-7CB4-5A69BA408A78}"/>
                    </a:ext>
                  </a:extLst>
                </p:cNvPr>
                <p:cNvSpPr/>
                <p:nvPr/>
              </p:nvSpPr>
              <p:spPr>
                <a:xfrm>
                  <a:off x="5509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0" name="TextBox 1089">
                      <a:extLst>
                        <a:ext uri="{FF2B5EF4-FFF2-40B4-BE49-F238E27FC236}">
                          <a16:creationId xmlns:a16="http://schemas.microsoft.com/office/drawing/2014/main" id="{73DC8A06-1F12-5867-CFCE-A490B98CC7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6279" y="2834856"/>
                      <a:ext cx="29294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700" b="1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700" b="1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sz="700" b="1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𝐧</m:t>
                                </m:r>
                              </m:sub>
                            </m:sSub>
                          </m:oMath>
                        </m:oMathPara>
                      </a14:m>
                      <a:endParaRPr lang="fa-IR" sz="700" dirty="0"/>
                    </a:p>
                  </p:txBody>
                </p:sp>
              </mc:Choice>
              <mc:Fallback xmlns="">
                <p:sp>
                  <p:nvSpPr>
                    <p:cNvPr id="1090" name="TextBox 1089">
                      <a:extLst>
                        <a:ext uri="{FF2B5EF4-FFF2-40B4-BE49-F238E27FC236}">
                          <a16:creationId xmlns:a16="http://schemas.microsoft.com/office/drawing/2014/main" id="{73DC8A06-1F12-5867-CFCE-A490B98CC7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6279" y="2834856"/>
                      <a:ext cx="292949" cy="200055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91" name="Rectangle 1090">
                  <a:extLst>
                    <a:ext uri="{FF2B5EF4-FFF2-40B4-BE49-F238E27FC236}">
                      <a16:creationId xmlns:a16="http://schemas.microsoft.com/office/drawing/2014/main" id="{1822294A-9D8F-20B2-DDF6-9D51B1749C83}"/>
                    </a:ext>
                  </a:extLst>
                </p:cNvPr>
                <p:cNvSpPr/>
                <p:nvPr/>
              </p:nvSpPr>
              <p:spPr>
                <a:xfrm>
                  <a:off x="5622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92" name="Rectangle 1091">
                  <a:extLst>
                    <a:ext uri="{FF2B5EF4-FFF2-40B4-BE49-F238E27FC236}">
                      <a16:creationId xmlns:a16="http://schemas.microsoft.com/office/drawing/2014/main" id="{F0691CFF-E482-B90C-3AB1-46D0DE7A8FBB}"/>
                    </a:ext>
                  </a:extLst>
                </p:cNvPr>
                <p:cNvSpPr/>
                <p:nvPr/>
              </p:nvSpPr>
              <p:spPr>
                <a:xfrm>
                  <a:off x="5736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93" name="Rectangle 1092">
                  <a:extLst>
                    <a:ext uri="{FF2B5EF4-FFF2-40B4-BE49-F238E27FC236}">
                      <a16:creationId xmlns:a16="http://schemas.microsoft.com/office/drawing/2014/main" id="{012556FC-2D13-75A1-F77F-284116A3774F}"/>
                    </a:ext>
                  </a:extLst>
                </p:cNvPr>
                <p:cNvSpPr/>
                <p:nvPr/>
              </p:nvSpPr>
              <p:spPr>
                <a:xfrm>
                  <a:off x="5849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36D7E7E2-996B-2983-AC44-A575233F6B76}"/>
                    </a:ext>
                  </a:extLst>
                </p:cNvPr>
                <p:cNvSpPr/>
                <p:nvPr/>
              </p:nvSpPr>
              <p:spPr>
                <a:xfrm>
                  <a:off x="59634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ECC9D328-3EB6-6AD3-19BB-6F2586DB2B6E}"/>
                    </a:ext>
                  </a:extLst>
                </p:cNvPr>
                <p:cNvSpPr/>
                <p:nvPr/>
              </p:nvSpPr>
              <p:spPr>
                <a:xfrm>
                  <a:off x="6076965" y="2916958"/>
                  <a:ext cx="104899" cy="8341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</p:grpSp>
          <p:sp>
            <p:nvSpPr>
              <p:cNvPr id="1088" name="TextBox 1087">
                <a:extLst>
                  <a:ext uri="{FF2B5EF4-FFF2-40B4-BE49-F238E27FC236}">
                    <a16:creationId xmlns:a16="http://schemas.microsoft.com/office/drawing/2014/main" id="{75D63BA6-06C1-7856-979F-5CE74E72A923}"/>
                  </a:ext>
                </a:extLst>
              </p:cNvPr>
              <p:cNvSpPr txBox="1"/>
              <p:nvPr/>
            </p:nvSpPr>
            <p:spPr>
              <a:xfrm rot="16200000">
                <a:off x="6126040" y="2973473"/>
                <a:ext cx="193737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…</a:t>
                </a:r>
                <a:endParaRPr lang="fa-IR" sz="700" dirty="0"/>
              </a:p>
            </p:txBody>
          </p:sp>
        </p:grp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C9888A4-ADB5-879E-0CF4-B7120BD28560}"/>
                </a:ext>
              </a:extLst>
            </p:cNvPr>
            <p:cNvSpPr/>
            <p:nvPr/>
          </p:nvSpPr>
          <p:spPr>
            <a:xfrm>
              <a:off x="5783821" y="2641700"/>
              <a:ext cx="893840" cy="58507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BFD6976C-FEE6-2311-0C89-AD00F0B25B6B}"/>
                  </a:ext>
                </a:extLst>
              </p:cNvPr>
              <p:cNvSpPr txBox="1"/>
              <p:nvPr/>
            </p:nvSpPr>
            <p:spPr>
              <a:xfrm>
                <a:off x="6256587" y="3184195"/>
                <a:ext cx="547233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7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P</m:t>
                      </m:r>
                      <m:r>
                        <m:rPr>
                          <m:nor/>
                        </m:rPr>
                        <a:rPr lang="en-US" sz="700" b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er</m:t>
                      </m:r>
                      <m:r>
                        <m:rPr>
                          <m:nor/>
                        </m:rPr>
                        <a:rPr lang="en-US" sz="7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formance</m:t>
                      </m:r>
                    </m:oMath>
                  </m:oMathPara>
                </a14:m>
                <a:endParaRPr lang="fa-IR" sz="700" dirty="0"/>
              </a:p>
            </p:txBody>
          </p:sp>
        </mc:Choice>
        <mc:Fallback xmlns=""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BFD6976C-FEE6-2311-0C89-AD00F0B2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587" y="3184195"/>
                <a:ext cx="547233" cy="200055"/>
              </a:xfrm>
              <a:prstGeom prst="rect">
                <a:avLst/>
              </a:prstGeom>
              <a:blipFill>
                <a:blip r:embed="rId40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2B7FB062-33D6-A1B0-799E-6305EB2C127A}"/>
              </a:ext>
            </a:extLst>
          </p:cNvPr>
          <p:cNvGrpSpPr/>
          <p:nvPr/>
        </p:nvGrpSpPr>
        <p:grpSpPr>
          <a:xfrm>
            <a:off x="6125606" y="3850603"/>
            <a:ext cx="862630" cy="627836"/>
            <a:chOff x="3886283" y="3236402"/>
            <a:chExt cx="952730" cy="627836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BF17AAD6-E746-9BFC-870C-59662D77680E}"/>
                </a:ext>
              </a:extLst>
            </p:cNvPr>
            <p:cNvSpPr/>
            <p:nvPr/>
          </p:nvSpPr>
          <p:spPr>
            <a:xfrm>
              <a:off x="4112644" y="3483049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0" name="TextBox 1059">
                  <a:extLst>
                    <a:ext uri="{FF2B5EF4-FFF2-40B4-BE49-F238E27FC236}">
                      <a16:creationId xmlns:a16="http://schemas.microsoft.com/office/drawing/2014/main" id="{F30830FF-E669-D38B-14BB-1DCD724FCF02}"/>
                    </a:ext>
                  </a:extLst>
                </p:cNvPr>
                <p:cNvSpPr txBox="1"/>
                <p:nvPr/>
              </p:nvSpPr>
              <p:spPr>
                <a:xfrm>
                  <a:off x="3889458" y="3400947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060" name="TextBox 1059">
                  <a:extLst>
                    <a:ext uri="{FF2B5EF4-FFF2-40B4-BE49-F238E27FC236}">
                      <a16:creationId xmlns:a16="http://schemas.microsoft.com/office/drawing/2014/main" id="{F30830FF-E669-D38B-14BB-1DCD724FCF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458" y="3400947"/>
                  <a:ext cx="292949" cy="200055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9301B1F-6B22-53CD-FC63-0767B265E388}"/>
                </a:ext>
              </a:extLst>
            </p:cNvPr>
            <p:cNvSpPr/>
            <p:nvPr/>
          </p:nvSpPr>
          <p:spPr>
            <a:xfrm>
              <a:off x="4226144" y="3483049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A220940A-67C3-54A9-3F0A-375DD4D3FFBE}"/>
                </a:ext>
              </a:extLst>
            </p:cNvPr>
            <p:cNvSpPr/>
            <p:nvPr/>
          </p:nvSpPr>
          <p:spPr>
            <a:xfrm>
              <a:off x="4339644" y="3483049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9352D448-01F7-B007-AB4A-7A11CA3B568C}"/>
                </a:ext>
              </a:extLst>
            </p:cNvPr>
            <p:cNvSpPr/>
            <p:nvPr/>
          </p:nvSpPr>
          <p:spPr>
            <a:xfrm>
              <a:off x="4453144" y="3483049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9AC6C2C5-7304-2EB7-444F-45819F288567}"/>
                </a:ext>
              </a:extLst>
            </p:cNvPr>
            <p:cNvSpPr/>
            <p:nvPr/>
          </p:nvSpPr>
          <p:spPr>
            <a:xfrm>
              <a:off x="4566644" y="3483049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FDB5A6F7-0E66-D4B6-40F9-62524EA891CF}"/>
                </a:ext>
              </a:extLst>
            </p:cNvPr>
            <p:cNvSpPr/>
            <p:nvPr/>
          </p:nvSpPr>
          <p:spPr>
            <a:xfrm>
              <a:off x="4680144" y="3483049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33381B3B-A55F-E052-47D8-0C43F255EDED}"/>
                </a:ext>
              </a:extLst>
            </p:cNvPr>
            <p:cNvSpPr/>
            <p:nvPr/>
          </p:nvSpPr>
          <p:spPr>
            <a:xfrm>
              <a:off x="4112644" y="3581740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326A8B61-32AB-CC99-EF6B-5674C3556A80}"/>
                    </a:ext>
                  </a:extLst>
                </p:cNvPr>
                <p:cNvSpPr txBox="1"/>
                <p:nvPr/>
              </p:nvSpPr>
              <p:spPr>
                <a:xfrm>
                  <a:off x="3886283" y="3499638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326A8B61-32AB-CC99-EF6B-5674C3556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83" y="3499638"/>
                  <a:ext cx="292949" cy="200055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B73B8235-468E-8BD0-77E6-6877A2B6ED5B}"/>
                </a:ext>
              </a:extLst>
            </p:cNvPr>
            <p:cNvSpPr/>
            <p:nvPr/>
          </p:nvSpPr>
          <p:spPr>
            <a:xfrm>
              <a:off x="4226144" y="3581740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6738312-389A-E085-3739-448E1ABE4BF5}"/>
                </a:ext>
              </a:extLst>
            </p:cNvPr>
            <p:cNvSpPr/>
            <p:nvPr/>
          </p:nvSpPr>
          <p:spPr>
            <a:xfrm>
              <a:off x="4339644" y="3581740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BE19B124-50B9-AC20-D092-426A7F53C0F9}"/>
                </a:ext>
              </a:extLst>
            </p:cNvPr>
            <p:cNvSpPr/>
            <p:nvPr/>
          </p:nvSpPr>
          <p:spPr>
            <a:xfrm>
              <a:off x="4453144" y="3581740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D3DA546B-2E74-9FEF-64D3-09E08B0CF0B9}"/>
                </a:ext>
              </a:extLst>
            </p:cNvPr>
            <p:cNvSpPr/>
            <p:nvPr/>
          </p:nvSpPr>
          <p:spPr>
            <a:xfrm>
              <a:off x="4566644" y="3581740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443EC30C-69F6-2556-463F-D57101197721}"/>
                </a:ext>
              </a:extLst>
            </p:cNvPr>
            <p:cNvSpPr/>
            <p:nvPr/>
          </p:nvSpPr>
          <p:spPr>
            <a:xfrm>
              <a:off x="4680144" y="3581740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C9BBD794-2DDB-C171-0E44-060F59B58869}"/>
                </a:ext>
              </a:extLst>
            </p:cNvPr>
            <p:cNvSpPr/>
            <p:nvPr/>
          </p:nvSpPr>
          <p:spPr>
            <a:xfrm>
              <a:off x="4115037" y="3746285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4" name="TextBox 1073">
                  <a:extLst>
                    <a:ext uri="{FF2B5EF4-FFF2-40B4-BE49-F238E27FC236}">
                      <a16:creationId xmlns:a16="http://schemas.microsoft.com/office/drawing/2014/main" id="{AB5EF819-5CDC-774D-6FC9-95E14DEAAA90}"/>
                    </a:ext>
                  </a:extLst>
                </p:cNvPr>
                <p:cNvSpPr txBox="1"/>
                <p:nvPr/>
              </p:nvSpPr>
              <p:spPr>
                <a:xfrm>
                  <a:off x="3891851" y="3664183"/>
                  <a:ext cx="292949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7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074" name="TextBox 1073">
                  <a:extLst>
                    <a:ext uri="{FF2B5EF4-FFF2-40B4-BE49-F238E27FC236}">
                      <a16:creationId xmlns:a16="http://schemas.microsoft.com/office/drawing/2014/main" id="{AB5EF819-5CDC-774D-6FC9-95E14DEAA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851" y="3664183"/>
                  <a:ext cx="292949" cy="200055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2DDEE922-FDA7-19CD-CB77-FDC732AC1791}"/>
                </a:ext>
              </a:extLst>
            </p:cNvPr>
            <p:cNvSpPr/>
            <p:nvPr/>
          </p:nvSpPr>
          <p:spPr>
            <a:xfrm>
              <a:off x="4228537" y="3746285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9B77F1E2-F938-FE03-5F0E-4DFB83996318}"/>
                </a:ext>
              </a:extLst>
            </p:cNvPr>
            <p:cNvSpPr/>
            <p:nvPr/>
          </p:nvSpPr>
          <p:spPr>
            <a:xfrm>
              <a:off x="4342037" y="3746285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6B34579F-A25C-9E5E-922E-D28E58C261A3}"/>
                </a:ext>
              </a:extLst>
            </p:cNvPr>
            <p:cNvSpPr/>
            <p:nvPr/>
          </p:nvSpPr>
          <p:spPr>
            <a:xfrm>
              <a:off x="4455537" y="3746285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093D3156-F5D5-3E53-FD11-E0FAAD870E83}"/>
                </a:ext>
              </a:extLst>
            </p:cNvPr>
            <p:cNvSpPr/>
            <p:nvPr/>
          </p:nvSpPr>
          <p:spPr>
            <a:xfrm>
              <a:off x="4569037" y="3746285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2D0AC2AB-92F6-4DCA-404B-DB4294F8B085}"/>
                </a:ext>
              </a:extLst>
            </p:cNvPr>
            <p:cNvSpPr/>
            <p:nvPr/>
          </p:nvSpPr>
          <p:spPr>
            <a:xfrm>
              <a:off x="4682537" y="3746285"/>
              <a:ext cx="104899" cy="834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3837BE82-B292-C682-A553-99F7FBBD33A0}"/>
                </a:ext>
              </a:extLst>
            </p:cNvPr>
            <p:cNvSpPr txBox="1"/>
            <p:nvPr/>
          </p:nvSpPr>
          <p:spPr>
            <a:xfrm rot="16200000">
              <a:off x="4297617" y="3637022"/>
              <a:ext cx="19373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dirty="0"/>
                <a:t>…</a:t>
              </a:r>
              <a:endParaRPr lang="fa-IR" sz="700" dirty="0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FCE9905B-B42D-0C2B-DA69-7871D199FE2A}"/>
                </a:ext>
              </a:extLst>
            </p:cNvPr>
            <p:cNvSpPr/>
            <p:nvPr/>
          </p:nvSpPr>
          <p:spPr>
            <a:xfrm>
              <a:off x="3945173" y="3270555"/>
              <a:ext cx="893840" cy="58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1560FCE8-A323-AE8E-E99A-D5E713826B1C}"/>
                    </a:ext>
                  </a:extLst>
                </p:cNvPr>
                <p:cNvSpPr txBox="1"/>
                <p:nvPr/>
              </p:nvSpPr>
              <p:spPr>
                <a:xfrm>
                  <a:off x="3937536" y="3236402"/>
                  <a:ext cx="893840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7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Random</m:t>
                        </m:r>
                        <m:r>
                          <m:rPr>
                            <m:nor/>
                          </m:rPr>
                          <a:rPr lang="en-US" sz="7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7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weights</m:t>
                        </m:r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1560FCE8-A323-AE8E-E99A-D5E713826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536" y="3236402"/>
                  <a:ext cx="893840" cy="200055"/>
                </a:xfrm>
                <a:prstGeom prst="rect">
                  <a:avLst/>
                </a:prstGeom>
                <a:blipFill>
                  <a:blip r:embed="rId4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D9648D27-67D4-E147-1C63-C435F249765D}"/>
              </a:ext>
            </a:extLst>
          </p:cNvPr>
          <p:cNvCxnSpPr>
            <a:cxnSpLocks/>
          </p:cNvCxnSpPr>
          <p:nvPr/>
        </p:nvCxnSpPr>
        <p:spPr>
          <a:xfrm>
            <a:off x="7057611" y="3560015"/>
            <a:ext cx="136905" cy="0"/>
          </a:xfrm>
          <a:prstGeom prst="straightConnector1">
            <a:avLst/>
          </a:prstGeom>
          <a:ln w="2540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AC9570EA-6EB7-02E2-E393-582791C6B65D}"/>
              </a:ext>
            </a:extLst>
          </p:cNvPr>
          <p:cNvCxnSpPr>
            <a:cxnSpLocks/>
          </p:cNvCxnSpPr>
          <p:nvPr/>
        </p:nvCxnSpPr>
        <p:spPr>
          <a:xfrm>
            <a:off x="7041016" y="4138958"/>
            <a:ext cx="136905" cy="0"/>
          </a:xfrm>
          <a:prstGeom prst="straightConnector1">
            <a:avLst/>
          </a:prstGeom>
          <a:ln w="2540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20C8E67F-150F-50C8-BA21-0F4DCD47540E}"/>
              </a:ext>
            </a:extLst>
          </p:cNvPr>
          <p:cNvGrpSpPr/>
          <p:nvPr/>
        </p:nvGrpSpPr>
        <p:grpSpPr>
          <a:xfrm>
            <a:off x="8385919" y="3640286"/>
            <a:ext cx="1148656" cy="504625"/>
            <a:chOff x="8369300" y="2891296"/>
            <a:chExt cx="1268630" cy="504625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A8F9E5BD-D43F-320C-359B-4A24073FCE37}"/>
                </a:ext>
              </a:extLst>
            </p:cNvPr>
            <p:cNvSpPr/>
            <p:nvPr/>
          </p:nvSpPr>
          <p:spPr>
            <a:xfrm>
              <a:off x="8369300" y="2903193"/>
              <a:ext cx="1239243" cy="47607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FF6959F5-5F08-C143-C4C8-2844DE0C35BA}"/>
                    </a:ext>
                  </a:extLst>
                </p:cNvPr>
                <p:cNvSpPr txBox="1"/>
                <p:nvPr/>
              </p:nvSpPr>
              <p:spPr>
                <a:xfrm>
                  <a:off x="8411824" y="2891296"/>
                  <a:ext cx="1226106" cy="5046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Performance</m:t>
                        </m:r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augmented</m:t>
                        </m:r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DPP</m:t>
                        </m:r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9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loss</m:t>
                        </m:r>
                        <m:r>
                          <a:rPr lang="en-US" sz="9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sz="9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sz="900" b="1" i="1">
                                <a:latin typeface="Cambria Math" panose="02040503050406030204" pitchFamily="18" charset="0"/>
                              </a:rPr>
                              <m:t>𝑫𝑷𝑷</m:t>
                            </m:r>
                          </m:sub>
                        </m:sSub>
                      </m:oMath>
                    </m:oMathPara>
                  </a14:m>
                  <a:endParaRPr lang="fa-IR" sz="900" b="1" dirty="0"/>
                </a:p>
              </p:txBody>
            </p:sp>
          </mc:Choice>
          <mc:Fallback xmlns=""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FF6959F5-5F08-C143-C4C8-2844DE0C3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824" y="2891296"/>
                  <a:ext cx="1226106" cy="50462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A3F20615-062A-6405-E657-BFEA7C5D7068}"/>
              </a:ext>
            </a:extLst>
          </p:cNvPr>
          <p:cNvCxnSpPr>
            <a:cxnSpLocks/>
          </p:cNvCxnSpPr>
          <p:nvPr/>
        </p:nvCxnSpPr>
        <p:spPr>
          <a:xfrm>
            <a:off x="8235606" y="3846201"/>
            <a:ext cx="136905" cy="0"/>
          </a:xfrm>
          <a:prstGeom prst="straightConnector1">
            <a:avLst/>
          </a:prstGeom>
          <a:ln w="2540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25244034-7640-2E9A-544A-E3DBDD231DE4}"/>
              </a:ext>
            </a:extLst>
          </p:cNvPr>
          <p:cNvGrpSpPr/>
          <p:nvPr/>
        </p:nvGrpSpPr>
        <p:grpSpPr>
          <a:xfrm>
            <a:off x="9722867" y="3553888"/>
            <a:ext cx="2174862" cy="585070"/>
            <a:chOff x="9125990" y="3508702"/>
            <a:chExt cx="2402021" cy="585070"/>
          </a:xfrm>
        </p:grpSpPr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35D509A1-663B-E5A7-8984-7B53171ADF53}"/>
                </a:ext>
              </a:extLst>
            </p:cNvPr>
            <p:cNvSpPr/>
            <p:nvPr/>
          </p:nvSpPr>
          <p:spPr>
            <a:xfrm>
              <a:off x="9125990" y="3508702"/>
              <a:ext cx="2402021" cy="58507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9275E59B-73B7-4AEB-68F6-5467562B745A}"/>
                    </a:ext>
                  </a:extLst>
                </p:cNvPr>
                <p:cNvSpPr txBox="1"/>
                <p:nvPr/>
              </p:nvSpPr>
              <p:spPr>
                <a:xfrm>
                  <a:off x="9182867" y="3622862"/>
                  <a:ext cx="2146678" cy="3561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𝒕𝒐𝒕𝒂𝒍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12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lit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𝜺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sz="12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groupChr>
                          </m:e>
                          <m:lim>
                            <m:r>
                              <m:rPr>
                                <m:nor/>
                              </m:rPr>
                              <a:rPr lang="en-US" sz="1200" b="1" i="0">
                                <a:latin typeface="Cambria Math" panose="02040503050406030204" pitchFamily="18" charset="0"/>
                              </a:rPr>
                              <m:t>noise</m:t>
                            </m:r>
                            <m:r>
                              <m:rPr>
                                <m:nor/>
                              </m:rPr>
                              <a:rPr lang="en-US" sz="1200" b="1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200" b="1" i="0">
                                <a:latin typeface="Cambria Math" panose="02040503050406030204" pitchFamily="18" charset="0"/>
                              </a:rPr>
                              <m:t>loss</m:t>
                            </m:r>
                          </m:lim>
                        </m:limLow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+ 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𝑫𝑷𝑷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 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𝑫𝑷𝑷</m:t>
                            </m:r>
                          </m:sub>
                        </m:sSub>
                      </m:oMath>
                    </m:oMathPara>
                  </a14:m>
                  <a:endParaRPr b="1" dirty="0"/>
                </a:p>
              </p:txBody>
            </p:sp>
          </mc:Choice>
          <mc:Fallback xmlns=""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9275E59B-73B7-4AEB-68F6-5467562B7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2867" y="3622862"/>
                  <a:ext cx="2146678" cy="356123"/>
                </a:xfrm>
                <a:prstGeom prst="rect">
                  <a:avLst/>
                </a:prstGeom>
                <a:blipFill>
                  <a:blip r:embed="rId46"/>
                  <a:stretch>
                    <a:fillRect l="-2821" t="-12069" r="-10031" b="-1724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DD989384-8AEF-7F55-581C-3E49B6C5D1FB}"/>
              </a:ext>
            </a:extLst>
          </p:cNvPr>
          <p:cNvCxnSpPr>
            <a:cxnSpLocks/>
          </p:cNvCxnSpPr>
          <p:nvPr/>
        </p:nvCxnSpPr>
        <p:spPr>
          <a:xfrm>
            <a:off x="9538041" y="3841979"/>
            <a:ext cx="136905" cy="0"/>
          </a:xfrm>
          <a:prstGeom prst="straightConnector1">
            <a:avLst/>
          </a:prstGeom>
          <a:ln w="25400"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2" name="Connector: Elbow 1161">
            <a:extLst>
              <a:ext uri="{FF2B5EF4-FFF2-40B4-BE49-F238E27FC236}">
                <a16:creationId xmlns:a16="http://schemas.microsoft.com/office/drawing/2014/main" id="{AD501793-D9B0-130E-2CFB-062AE2ED7841}"/>
              </a:ext>
            </a:extLst>
          </p:cNvPr>
          <p:cNvCxnSpPr>
            <a:cxnSpLocks/>
          </p:cNvCxnSpPr>
          <p:nvPr/>
        </p:nvCxnSpPr>
        <p:spPr>
          <a:xfrm rot="5400000">
            <a:off x="11198913" y="2242315"/>
            <a:ext cx="730285" cy="17998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utoShape 4">
            <a:extLst>
              <a:ext uri="{FF2B5EF4-FFF2-40B4-BE49-F238E27FC236}">
                <a16:creationId xmlns:a16="http://schemas.microsoft.com/office/drawing/2014/main" id="{793F0F1B-5144-0393-B327-6FC9FEC4B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1017" y="3374720"/>
            <a:ext cx="2759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8D2741A9-E0FF-CB2C-5809-37F495D706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004" y="3527120"/>
            <a:ext cx="2759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a-IR"/>
          </a:p>
        </p:txBody>
      </p:sp>
      <p:pic>
        <p:nvPicPr>
          <p:cNvPr id="36" name="Picture 35" descr="A blue symbol with a check mark&#10;&#10;AI-generated content may be incorrect.">
            <a:extLst>
              <a:ext uri="{FF2B5EF4-FFF2-40B4-BE49-F238E27FC236}">
                <a16:creationId xmlns:a16="http://schemas.microsoft.com/office/drawing/2014/main" id="{32FD0160-C1A2-27A9-E62F-46FCA97679A8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8" y="1470810"/>
            <a:ext cx="348406" cy="348406"/>
          </a:xfrm>
          <a:prstGeom prst="rect">
            <a:avLst/>
          </a:prstGeom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AE168C89-3D01-3D6E-2F6A-A9D43F0A2AEC}"/>
              </a:ext>
            </a:extLst>
          </p:cNvPr>
          <p:cNvSpPr/>
          <p:nvPr/>
        </p:nvSpPr>
        <p:spPr>
          <a:xfrm>
            <a:off x="2349500" y="2077631"/>
            <a:ext cx="3445509" cy="2113370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9E912381-5D38-26B7-D0D6-41E4FB8246B1}"/>
              </a:ext>
            </a:extLst>
          </p:cNvPr>
          <p:cNvSpPr txBox="1"/>
          <p:nvPr/>
        </p:nvSpPr>
        <p:spPr>
          <a:xfrm>
            <a:off x="4741057" y="2557085"/>
            <a:ext cx="57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/>
              <a:t>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5D730BF-A34A-550F-F5ED-C204500E3B83}"/>
                  </a:ext>
                </a:extLst>
              </p:cNvPr>
              <p:cNvSpPr txBox="1"/>
              <p:nvPr/>
            </p:nvSpPr>
            <p:spPr>
              <a:xfrm>
                <a:off x="2890978" y="2024500"/>
                <a:ext cx="238138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Surrogate</m:t>
                          </m:r>
                        </m:e>
                        <m:sub>
                          <m:r>
                            <a:rPr lang="en-US" sz="2000" b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𝐭𝐫𝐚𝐢𝐧𝐢𝐧𝐠</m:t>
                      </m:r>
                    </m:oMath>
                  </m:oMathPara>
                </a14:m>
                <a:endParaRPr lang="fa-IR" sz="2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5D730BF-A34A-550F-F5ED-C204500E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978" y="2024500"/>
                <a:ext cx="2381386" cy="400110"/>
              </a:xfrm>
              <a:prstGeom prst="rect">
                <a:avLst/>
              </a:prstGeom>
              <a:blipFill>
                <a:blip r:embed="rId48"/>
                <a:stretch>
                  <a:fillRect r="-767" b="-2272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E4C03F5-16EA-518B-6364-AAFEF5A9B258}"/>
                  </a:ext>
                </a:extLst>
              </p:cNvPr>
              <p:cNvSpPr txBox="1"/>
              <p:nvPr/>
            </p:nvSpPr>
            <p:spPr>
              <a:xfrm>
                <a:off x="3125657" y="2300222"/>
                <a:ext cx="1792290" cy="198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shape</m:t>
                      </m:r>
                      <m:r>
                        <a:rPr lang="en-US" sz="12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2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per</m:t>
                      </m:r>
                      <m:r>
                        <m:rPr>
                          <m:nor/>
                        </m:rPr>
                        <a:rPr lang="en-US" sz="12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formance</m:t>
                      </m:r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E4C03F5-16EA-518B-6364-AAFEF5A9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657" y="2300222"/>
                <a:ext cx="1792290" cy="198383"/>
              </a:xfrm>
              <a:prstGeom prst="rect">
                <a:avLst/>
              </a:prstGeom>
              <a:blipFill>
                <a:blip r:embed="rId49"/>
                <a:stretch>
                  <a:fillRect b="-5151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Rectangle 193">
            <a:extLst>
              <a:ext uri="{FF2B5EF4-FFF2-40B4-BE49-F238E27FC236}">
                <a16:creationId xmlns:a16="http://schemas.microsoft.com/office/drawing/2014/main" id="{863FE6BB-969E-ADE7-567C-136B89E619D1}"/>
              </a:ext>
            </a:extLst>
          </p:cNvPr>
          <p:cNvSpPr/>
          <p:nvPr/>
        </p:nvSpPr>
        <p:spPr>
          <a:xfrm>
            <a:off x="2389358" y="2113055"/>
            <a:ext cx="407272" cy="22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388B718-FEEC-39EB-B8E9-4A642D8BF75E}"/>
              </a:ext>
            </a:extLst>
          </p:cNvPr>
          <p:cNvGrpSpPr/>
          <p:nvPr/>
        </p:nvGrpSpPr>
        <p:grpSpPr>
          <a:xfrm>
            <a:off x="2852551" y="2761297"/>
            <a:ext cx="893448" cy="765317"/>
            <a:chOff x="1304536" y="690514"/>
            <a:chExt cx="1199168" cy="760899"/>
          </a:xfrm>
        </p:grpSpPr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9104FD55-0A92-1A34-AFDA-C732A606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3510" y="690514"/>
              <a:ext cx="808258" cy="505161"/>
            </a:xfrm>
            <a:prstGeom prst="rect">
              <a:avLst/>
            </a:prstGeom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A598AF52-CA18-EE95-CA4A-689ECD042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6954" y="727523"/>
              <a:ext cx="808258" cy="505161"/>
            </a:xfrm>
            <a:prstGeom prst="rect">
              <a:avLst/>
            </a:prstGeom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E6BBD37A-E5F2-2FA7-E1B0-B30DDAA1C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0398" y="764532"/>
              <a:ext cx="808258" cy="505161"/>
            </a:xfrm>
            <a:prstGeom prst="rect">
              <a:avLst/>
            </a:prstGeom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339D06CB-EFFB-72F9-43AE-C36615911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3842" y="801541"/>
              <a:ext cx="808258" cy="505161"/>
            </a:xfrm>
            <a:prstGeom prst="rect">
              <a:avLst/>
            </a:prstGeom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FF92531D-0592-0B13-2B05-9C76F417C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7286" y="838550"/>
              <a:ext cx="808258" cy="505161"/>
            </a:xfrm>
            <a:prstGeom prst="rect">
              <a:avLst/>
            </a:prstGeom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86ACB256-8C11-AADC-B169-8D3900D44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0730" y="875559"/>
              <a:ext cx="808258" cy="505161"/>
            </a:xfrm>
            <a:prstGeom prst="rect">
              <a:avLst/>
            </a:prstGeom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7D1FFC61-66BA-63AC-5D74-EB9EAEE7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5446" y="926035"/>
              <a:ext cx="808258" cy="505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51AE4221-5EA1-4B1E-56AA-E01DD58F2623}"/>
                    </a:ext>
                  </a:extLst>
                </p:cNvPr>
                <p:cNvSpPr txBox="1"/>
                <p:nvPr/>
              </p:nvSpPr>
              <p:spPr>
                <a:xfrm>
                  <a:off x="1304536" y="1308963"/>
                  <a:ext cx="202418" cy="142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487E0B2D-34F7-669C-404B-B3AB4937B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4536" y="1308963"/>
                  <a:ext cx="202418" cy="142450"/>
                </a:xfrm>
                <a:prstGeom prst="rect">
                  <a:avLst/>
                </a:prstGeom>
                <a:blipFill>
                  <a:blip r:embed="rId9"/>
                  <a:stretch>
                    <a:fillRect r="-2400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EB13EB17-AED1-609F-36BF-50F8F97FC5F4}"/>
                </a:ext>
              </a:extLst>
            </p:cNvPr>
            <p:cNvCxnSpPr>
              <a:cxnSpLocks/>
            </p:cNvCxnSpPr>
            <p:nvPr/>
          </p:nvCxnSpPr>
          <p:spPr>
            <a:xfrm>
              <a:off x="1395795" y="1193081"/>
              <a:ext cx="287645" cy="245680"/>
            </a:xfrm>
            <a:prstGeom prst="straightConnector1">
              <a:avLst/>
            </a:prstGeom>
            <a:ln w="12700">
              <a:headEnd type="triangle" w="sm" len="med"/>
              <a:tailEnd type="triangle" w="sm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63C5019-17DD-889D-69E0-B936B7CA675F}"/>
              </a:ext>
            </a:extLst>
          </p:cNvPr>
          <p:cNvGrpSpPr/>
          <p:nvPr/>
        </p:nvGrpSpPr>
        <p:grpSpPr>
          <a:xfrm>
            <a:off x="5317854" y="2779911"/>
            <a:ext cx="405479" cy="770168"/>
            <a:chOff x="4841093" y="1510362"/>
            <a:chExt cx="405479" cy="1075370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9FC80273-414F-7977-0DD6-131A200157FD}"/>
                </a:ext>
              </a:extLst>
            </p:cNvPr>
            <p:cNvSpPr/>
            <p:nvPr/>
          </p:nvSpPr>
          <p:spPr>
            <a:xfrm>
              <a:off x="4885238" y="1571889"/>
              <a:ext cx="361334" cy="967975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9334F7B-1EBC-18BB-0511-1447697B3DE9}"/>
                    </a:ext>
                  </a:extLst>
                </p:cNvPr>
                <p:cNvSpPr txBox="1"/>
                <p:nvPr/>
              </p:nvSpPr>
              <p:spPr>
                <a:xfrm>
                  <a:off x="4853542" y="1510362"/>
                  <a:ext cx="284579" cy="5533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9334F7B-1EBC-18BB-0511-1447697B3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542" y="1510362"/>
                  <a:ext cx="284579" cy="553355"/>
                </a:xfrm>
                <a:prstGeom prst="rect">
                  <a:avLst/>
                </a:prstGeom>
                <a:blipFill>
                  <a:blip r:embed="rId50"/>
                  <a:stretch>
                    <a:fillRect r="-53191" b="-923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30053136-9916-5CAD-2FFD-68986506F8B7}"/>
                    </a:ext>
                  </a:extLst>
                </p:cNvPr>
                <p:cNvSpPr txBox="1"/>
                <p:nvPr/>
              </p:nvSpPr>
              <p:spPr>
                <a:xfrm>
                  <a:off x="4841093" y="2019320"/>
                  <a:ext cx="284579" cy="5664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30053136-9916-5CAD-2FFD-68986506F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1093" y="2019320"/>
                  <a:ext cx="284579" cy="566412"/>
                </a:xfrm>
                <a:prstGeom prst="rect">
                  <a:avLst/>
                </a:prstGeom>
                <a:blipFill>
                  <a:blip r:embed="rId51"/>
                  <a:stretch>
                    <a:fillRect r="-53191" b="-757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A2DF132-0F53-0FAA-AB16-704BFB113C8D}"/>
                </a:ext>
              </a:extLst>
            </p:cNvPr>
            <p:cNvCxnSpPr>
              <a:cxnSpLocks/>
              <a:stCxn id="258" idx="1"/>
            </p:cNvCxnSpPr>
            <p:nvPr/>
          </p:nvCxnSpPr>
          <p:spPr>
            <a:xfrm flipV="1">
              <a:off x="4885238" y="2055876"/>
              <a:ext cx="361334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608BB2A-2959-D8E0-7F7A-CE5808E2C8AE}"/>
                  </a:ext>
                </a:extLst>
              </p:cNvPr>
              <p:cNvSpPr txBox="1"/>
              <p:nvPr/>
            </p:nvSpPr>
            <p:spPr>
              <a:xfrm>
                <a:off x="4172140" y="3796808"/>
                <a:ext cx="647771" cy="264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MAP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608BB2A-2959-D8E0-7F7A-CE5808E2C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140" y="3796808"/>
                <a:ext cx="647771" cy="264511"/>
              </a:xfrm>
              <a:prstGeom prst="rect">
                <a:avLst/>
              </a:prstGeom>
              <a:blipFill>
                <a:blip r:embed="rId52"/>
                <a:stretch>
                  <a:fillRect r="-1869" b="-4186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C5E4B44-452B-451A-422E-C27BBB38602D}"/>
              </a:ext>
            </a:extLst>
          </p:cNvPr>
          <p:cNvGrpSpPr/>
          <p:nvPr/>
        </p:nvGrpSpPr>
        <p:grpSpPr>
          <a:xfrm>
            <a:off x="2867267" y="3660823"/>
            <a:ext cx="769280" cy="442823"/>
            <a:chOff x="2385033" y="2858192"/>
            <a:chExt cx="769280" cy="618305"/>
          </a:xfrm>
        </p:grpSpPr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05DEC704-6B3C-314F-9EEC-2CA684FB6AF1}"/>
                </a:ext>
              </a:extLst>
            </p:cNvPr>
            <p:cNvSpPr/>
            <p:nvPr/>
          </p:nvSpPr>
          <p:spPr>
            <a:xfrm>
              <a:off x="2407855" y="2858192"/>
              <a:ext cx="746458" cy="6183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039BE45-7143-BEF4-94F0-A19DAD03C23C}"/>
                    </a:ext>
                  </a:extLst>
                </p:cNvPr>
                <p:cNvSpPr txBox="1"/>
                <p:nvPr/>
              </p:nvSpPr>
              <p:spPr>
                <a:xfrm>
                  <a:off x="2385033" y="2925130"/>
                  <a:ext cx="691783" cy="459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  <m:r>
                          <a:rPr lang="en-US" sz="14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</m:oMath>
                    </m:oMathPara>
                  </a14:m>
                  <a:endParaRPr lang="fa-IR" sz="1400" dirty="0"/>
                </a:p>
              </p:txBody>
            </p:sp>
          </mc:Choice>
          <mc:Fallback xmlns=""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65E84A26-714B-2A6F-58C4-3BCBA98E1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5033" y="2925130"/>
                  <a:ext cx="691783" cy="459163"/>
                </a:xfrm>
                <a:prstGeom prst="rect">
                  <a:avLst/>
                </a:prstGeom>
                <a:blipFill>
                  <a:blip r:embed="rId13"/>
                  <a:stretch>
                    <a:fillRect r="-1842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10EA8C6-70F6-F9F6-C4BD-8B2833CA3CB4}"/>
              </a:ext>
            </a:extLst>
          </p:cNvPr>
          <p:cNvCxnSpPr>
            <a:cxnSpLocks/>
          </p:cNvCxnSpPr>
          <p:nvPr/>
        </p:nvCxnSpPr>
        <p:spPr>
          <a:xfrm flipV="1">
            <a:off x="3686706" y="3547812"/>
            <a:ext cx="1909086" cy="294975"/>
          </a:xfrm>
          <a:prstGeom prst="bentConnector3">
            <a:avLst>
              <a:gd name="adj1" fmla="val 99893"/>
            </a:avLst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838343-1ED9-3997-6FF6-390D29AA8B0A}"/>
              </a:ext>
            </a:extLst>
          </p:cNvPr>
          <p:cNvCxnSpPr>
            <a:cxnSpLocks/>
          </p:cNvCxnSpPr>
          <p:nvPr/>
        </p:nvCxnSpPr>
        <p:spPr>
          <a:xfrm>
            <a:off x="3752471" y="3165978"/>
            <a:ext cx="166021" cy="1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304DE56-8FD7-81C7-6D89-2B03F45F599A}"/>
              </a:ext>
            </a:extLst>
          </p:cNvPr>
          <p:cNvCxnSpPr>
            <a:cxnSpLocks/>
          </p:cNvCxnSpPr>
          <p:nvPr/>
        </p:nvCxnSpPr>
        <p:spPr>
          <a:xfrm>
            <a:off x="5189052" y="3149553"/>
            <a:ext cx="1666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3" name="Picture 202" descr="A blue symbol with a check mark&#10;&#10;AI-generated content may be incorrect.">
            <a:extLst>
              <a:ext uri="{FF2B5EF4-FFF2-40B4-BE49-F238E27FC236}">
                <a16:creationId xmlns:a16="http://schemas.microsoft.com/office/drawing/2014/main" id="{A0D36CB3-8571-BCB6-877D-DF04DD4DEA53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24" y="2916907"/>
            <a:ext cx="410376" cy="410376"/>
          </a:xfrm>
          <a:prstGeom prst="rect">
            <a:avLst/>
          </a:prstGeom>
        </p:spPr>
      </p:pic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E6E704C-4A75-D44F-5E35-FEAE0B3653FC}"/>
              </a:ext>
            </a:extLst>
          </p:cNvPr>
          <p:cNvCxnSpPr>
            <a:cxnSpLocks/>
          </p:cNvCxnSpPr>
          <p:nvPr/>
        </p:nvCxnSpPr>
        <p:spPr>
          <a:xfrm>
            <a:off x="2764090" y="3105433"/>
            <a:ext cx="166021" cy="1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57A9364-7CB6-8B6F-2F18-A63C06040A2C}"/>
              </a:ext>
            </a:extLst>
          </p:cNvPr>
          <p:cNvGrpSpPr/>
          <p:nvPr/>
        </p:nvGrpSpPr>
        <p:grpSpPr>
          <a:xfrm>
            <a:off x="3913237" y="2604992"/>
            <a:ext cx="1279725" cy="1050569"/>
            <a:chOff x="3259063" y="1272255"/>
            <a:chExt cx="1279725" cy="1381222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131DE9F-B0C3-E58A-0E5B-3677C714214F}"/>
                </a:ext>
              </a:extLst>
            </p:cNvPr>
            <p:cNvSpPr/>
            <p:nvPr/>
          </p:nvSpPr>
          <p:spPr>
            <a:xfrm>
              <a:off x="3259063" y="1272255"/>
              <a:ext cx="1279725" cy="1381222"/>
            </a:xfrm>
            <a:prstGeom prst="rect">
              <a:avLst/>
            </a:prstGeom>
            <a:solidFill>
              <a:srgbClr val="FF0000">
                <a:alpha val="38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51FB962-EA8A-4D81-1A5E-19C555F2FC6E}"/>
                </a:ext>
              </a:extLst>
            </p:cNvPr>
            <p:cNvGrpSpPr/>
            <p:nvPr/>
          </p:nvGrpSpPr>
          <p:grpSpPr>
            <a:xfrm>
              <a:off x="3454779" y="1405956"/>
              <a:ext cx="995250" cy="1192815"/>
              <a:chOff x="2743745" y="543531"/>
              <a:chExt cx="1335806" cy="1039769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297BF2E4-328A-D6B9-7E6A-74FDBD5F3E1E}"/>
                  </a:ext>
                </a:extLst>
              </p:cNvPr>
              <p:cNvSpPr/>
              <p:nvPr/>
            </p:nvSpPr>
            <p:spPr>
              <a:xfrm>
                <a:off x="2743745" y="54353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0BEDDF9-2DAC-D745-A8AD-D06BB8ABD868}"/>
                  </a:ext>
                </a:extLst>
              </p:cNvPr>
              <p:cNvSpPr/>
              <p:nvPr/>
            </p:nvSpPr>
            <p:spPr>
              <a:xfrm>
                <a:off x="2743745" y="75573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463D96A-DFA1-76B8-E80E-6DEA734A4A3C}"/>
                  </a:ext>
                </a:extLst>
              </p:cNvPr>
              <p:cNvSpPr/>
              <p:nvPr/>
            </p:nvSpPr>
            <p:spPr>
              <a:xfrm>
                <a:off x="2743745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7A2EF9C-2B73-65D4-4C7A-8E7D850CFEE1}"/>
                  </a:ext>
                </a:extLst>
              </p:cNvPr>
              <p:cNvSpPr/>
              <p:nvPr/>
            </p:nvSpPr>
            <p:spPr>
              <a:xfrm>
                <a:off x="2743745" y="118997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F2E6C3B-B598-8B1F-3034-46BF6BBBDEF2}"/>
                  </a:ext>
                </a:extLst>
              </p:cNvPr>
              <p:cNvSpPr/>
              <p:nvPr/>
            </p:nvSpPr>
            <p:spPr>
              <a:xfrm>
                <a:off x="2743745" y="139508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6669D960-3DC3-F0E2-22A2-6C1536186E83}"/>
                  </a:ext>
                </a:extLst>
              </p:cNvPr>
              <p:cNvSpPr/>
              <p:nvPr/>
            </p:nvSpPr>
            <p:spPr>
              <a:xfrm>
                <a:off x="3129506" y="70583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AA18D04-C82F-78E5-9371-732B7DBB6882}"/>
                  </a:ext>
                </a:extLst>
              </p:cNvPr>
              <p:cNvSpPr/>
              <p:nvPr/>
            </p:nvSpPr>
            <p:spPr>
              <a:xfrm>
                <a:off x="3133033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9012D027-F4BE-4EA0-A52E-1567681D3D78}"/>
                  </a:ext>
                </a:extLst>
              </p:cNvPr>
              <p:cNvSpPr/>
              <p:nvPr/>
            </p:nvSpPr>
            <p:spPr>
              <a:xfrm>
                <a:off x="3133121" y="125317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53C36BD-F11F-A0A4-8A36-76328B3ECCBD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>
                <a:off x="2999723" y="646317"/>
                <a:ext cx="129783" cy="153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407D8A93-3360-E721-DF48-DC67317CEAF3}"/>
                  </a:ext>
                </a:extLst>
              </p:cNvPr>
              <p:cNvCxnSpPr>
                <a:cxnSpLocks/>
                <a:stCxn id="213" idx="6"/>
                <a:endCxn id="217" idx="2"/>
              </p:cNvCxnSpPr>
              <p:nvPr/>
            </p:nvCxnSpPr>
            <p:spPr>
              <a:xfrm flipV="1">
                <a:off x="2992905" y="799942"/>
                <a:ext cx="136601" cy="4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89BE132-8626-8F32-5F3B-CD1518ADC736}"/>
                  </a:ext>
                </a:extLst>
              </p:cNvPr>
              <p:cNvCxnSpPr>
                <a:cxnSpLocks/>
                <a:stCxn id="214" idx="6"/>
                <a:endCxn id="217" idx="2"/>
              </p:cNvCxnSpPr>
              <p:nvPr/>
            </p:nvCxnSpPr>
            <p:spPr>
              <a:xfrm flipV="1">
                <a:off x="2992905" y="799942"/>
                <a:ext cx="136601" cy="2693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296553C-8097-9AE1-FBEB-1B2DD4AD14EC}"/>
                  </a:ext>
                </a:extLst>
              </p:cNvPr>
              <p:cNvCxnSpPr>
                <a:cxnSpLocks/>
                <a:stCxn id="215" idx="6"/>
                <a:endCxn id="217" idx="2"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866E1184-418C-DEFF-E27D-D886EA4D1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1632ACA8-5888-3369-943C-7351958318BC}"/>
                  </a:ext>
                </a:extLst>
              </p:cNvPr>
              <p:cNvCxnSpPr>
                <a:cxnSpLocks/>
                <a:stCxn id="216" idx="6"/>
                <a:endCxn id="217" idx="2"/>
              </p:cNvCxnSpPr>
              <p:nvPr/>
            </p:nvCxnSpPr>
            <p:spPr>
              <a:xfrm flipV="1">
                <a:off x="2992905" y="799942"/>
                <a:ext cx="136601" cy="6892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10EC4D1D-15E6-C012-EA9B-5E3B5835909E}"/>
                  </a:ext>
                </a:extLst>
              </p:cNvPr>
              <p:cNvCxnSpPr>
                <a:cxnSpLocks/>
                <a:stCxn id="213" idx="6"/>
                <a:endCxn id="218" idx="2"/>
              </p:cNvCxnSpPr>
              <p:nvPr/>
            </p:nvCxnSpPr>
            <p:spPr>
              <a:xfrm>
                <a:off x="2992905" y="849841"/>
                <a:ext cx="140128" cy="2194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1A4D4490-6F4B-494B-7AB9-BC5A67F16007}"/>
                  </a:ext>
                </a:extLst>
              </p:cNvPr>
              <p:cNvCxnSpPr>
                <a:cxnSpLocks/>
                <a:stCxn id="213" idx="6"/>
                <a:endCxn id="219" idx="2"/>
              </p:cNvCxnSpPr>
              <p:nvPr/>
            </p:nvCxnSpPr>
            <p:spPr>
              <a:xfrm>
                <a:off x="2992905" y="849841"/>
                <a:ext cx="140216" cy="497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EB6168E9-81D6-CE5A-8F74-F13CC89B079F}"/>
                  </a:ext>
                </a:extLst>
              </p:cNvPr>
              <p:cNvCxnSpPr>
                <a:cxnSpLocks/>
                <a:stCxn id="214" idx="6"/>
                <a:endCxn id="218" idx="2"/>
              </p:cNvCxnSpPr>
              <p:nvPr/>
            </p:nvCxnSpPr>
            <p:spPr>
              <a:xfrm>
                <a:off x="2992905" y="1069245"/>
                <a:ext cx="1401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2EC8591-199F-FFBC-134B-4C0544AC8B27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>
                <a:off x="2992905" y="1288649"/>
                <a:ext cx="140216" cy="58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FFBE3E72-16B1-8D76-E134-A227C9E476A8}"/>
                  </a:ext>
                </a:extLst>
              </p:cNvPr>
              <p:cNvCxnSpPr>
                <a:cxnSpLocks/>
                <a:endCxn id="219" idx="2"/>
              </p:cNvCxnSpPr>
              <p:nvPr/>
            </p:nvCxnSpPr>
            <p:spPr>
              <a:xfrm flipV="1">
                <a:off x="2992905" y="1347281"/>
                <a:ext cx="140216" cy="160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610846D-0237-327B-A299-8C3896C94CC7}"/>
                  </a:ext>
                </a:extLst>
              </p:cNvPr>
              <p:cNvCxnSpPr>
                <a:cxnSpLocks/>
                <a:stCxn id="216" idx="6"/>
                <a:endCxn id="218" idx="2"/>
              </p:cNvCxnSpPr>
              <p:nvPr/>
            </p:nvCxnSpPr>
            <p:spPr>
              <a:xfrm flipV="1">
                <a:off x="2992905" y="1069245"/>
                <a:ext cx="140128" cy="419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85FB557-2CC9-CB59-7F87-42D517AF7732}"/>
                  </a:ext>
                </a:extLst>
              </p:cNvPr>
              <p:cNvCxnSpPr>
                <a:cxnSpLocks/>
                <a:stCxn id="215" idx="6"/>
                <a:endCxn id="218" idx="2"/>
              </p:cNvCxnSpPr>
              <p:nvPr/>
            </p:nvCxnSpPr>
            <p:spPr>
              <a:xfrm flipV="1">
                <a:off x="2992905" y="1069245"/>
                <a:ext cx="140128" cy="214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CF99608E-7F95-2B35-1A4F-1773947D0673}"/>
                  </a:ext>
                </a:extLst>
              </p:cNvPr>
              <p:cNvCxnSpPr>
                <a:cxnSpLocks/>
                <a:stCxn id="214" idx="6"/>
                <a:endCxn id="219" idx="2"/>
              </p:cNvCxnSpPr>
              <p:nvPr/>
            </p:nvCxnSpPr>
            <p:spPr>
              <a:xfrm>
                <a:off x="2992905" y="1069245"/>
                <a:ext cx="140216" cy="2780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569ABA5-9193-E5E0-A9DE-63ED876E8F1D}"/>
                  </a:ext>
                </a:extLst>
              </p:cNvPr>
              <p:cNvCxnSpPr>
                <a:cxnSpLocks/>
                <a:stCxn id="212" idx="6"/>
              </p:cNvCxnSpPr>
              <p:nvPr/>
            </p:nvCxnSpPr>
            <p:spPr>
              <a:xfrm>
                <a:off x="2992905" y="637639"/>
                <a:ext cx="124988" cy="7096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4CF374EB-902F-06B0-ED4B-060F3C0B8900}"/>
                  </a:ext>
                </a:extLst>
              </p:cNvPr>
              <p:cNvCxnSpPr>
                <a:cxnSpLocks/>
                <a:stCxn id="212" idx="6"/>
                <a:endCxn id="218" idx="2"/>
              </p:cNvCxnSpPr>
              <p:nvPr/>
            </p:nvCxnSpPr>
            <p:spPr>
              <a:xfrm>
                <a:off x="2992905" y="637639"/>
                <a:ext cx="140128" cy="4316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E862496E-51EB-44BA-F7FD-4F23465D846A}"/>
                  </a:ext>
                </a:extLst>
              </p:cNvPr>
              <p:cNvSpPr/>
              <p:nvPr/>
            </p:nvSpPr>
            <p:spPr>
              <a:xfrm rot="10800000">
                <a:off x="3459351" y="125410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D5146E06-B7AD-2D28-1D9F-F2C66E1E48BC}"/>
                  </a:ext>
                </a:extLst>
              </p:cNvPr>
              <p:cNvSpPr/>
              <p:nvPr/>
            </p:nvSpPr>
            <p:spPr>
              <a:xfrm rot="10800000">
                <a:off x="3455824" y="98480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F953BBED-8F48-B6DA-C502-F8BCEE7D70F3}"/>
                  </a:ext>
                </a:extLst>
              </p:cNvPr>
              <p:cNvSpPr/>
              <p:nvPr/>
            </p:nvSpPr>
            <p:spPr>
              <a:xfrm rot="10800000">
                <a:off x="3455736" y="70676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AD2F8B7-DBA5-2498-E0B1-A2EFAD572452}"/>
                  </a:ext>
                </a:extLst>
              </p:cNvPr>
              <p:cNvCxnSpPr>
                <a:cxnSpLocks/>
                <a:stCxn id="217" idx="6"/>
                <a:endCxn id="238" idx="6"/>
              </p:cNvCxnSpPr>
              <p:nvPr/>
            </p:nvCxnSpPr>
            <p:spPr>
              <a:xfrm>
                <a:off x="3378665" y="799942"/>
                <a:ext cx="77071" cy="9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148BD31-A020-5112-0458-227B8E38110A}"/>
                  </a:ext>
                </a:extLst>
              </p:cNvPr>
              <p:cNvCxnSpPr>
                <a:cxnSpLocks/>
                <a:stCxn id="217" idx="6"/>
                <a:endCxn id="237" idx="6"/>
              </p:cNvCxnSpPr>
              <p:nvPr/>
            </p:nvCxnSpPr>
            <p:spPr>
              <a:xfrm>
                <a:off x="3378665" y="799942"/>
                <a:ext cx="77159" cy="2789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69200606-373B-F7D9-3AA4-D30D660A6152}"/>
                  </a:ext>
                </a:extLst>
              </p:cNvPr>
              <p:cNvCxnSpPr>
                <a:cxnSpLocks/>
                <a:endCxn id="236" idx="6"/>
              </p:cNvCxnSpPr>
              <p:nvPr/>
            </p:nvCxnSpPr>
            <p:spPr>
              <a:xfrm>
                <a:off x="3378665" y="810654"/>
                <a:ext cx="80686" cy="537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49BEAE7-36EC-2D8E-BF54-0F7A3BD457C2}"/>
                  </a:ext>
                </a:extLst>
              </p:cNvPr>
              <p:cNvCxnSpPr>
                <a:cxnSpLocks/>
                <a:stCxn id="218" idx="6"/>
                <a:endCxn id="238" idx="6"/>
              </p:cNvCxnSpPr>
              <p:nvPr/>
            </p:nvCxnSpPr>
            <p:spPr>
              <a:xfrm flipV="1">
                <a:off x="3382193" y="800872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285C300-5F5C-5D39-ABAF-71D1E21DE2C3}"/>
                  </a:ext>
                </a:extLst>
              </p:cNvPr>
              <p:cNvCxnSpPr>
                <a:cxnSpLocks/>
                <a:endCxn id="237" idx="6"/>
              </p:cNvCxnSpPr>
              <p:nvPr/>
            </p:nvCxnSpPr>
            <p:spPr>
              <a:xfrm>
                <a:off x="3385720" y="1065284"/>
                <a:ext cx="70104" cy="13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13F6112-76BB-7C75-AA80-5FF0E3FD5994}"/>
                  </a:ext>
                </a:extLst>
              </p:cNvPr>
              <p:cNvCxnSpPr>
                <a:cxnSpLocks/>
                <a:stCxn id="218" idx="6"/>
              </p:cNvCxnSpPr>
              <p:nvPr/>
            </p:nvCxnSpPr>
            <p:spPr>
              <a:xfrm>
                <a:off x="3382193" y="1069245"/>
                <a:ext cx="77159" cy="268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0931D8E-8AA7-9E2C-EAEE-89307B07E0DB}"/>
                  </a:ext>
                </a:extLst>
              </p:cNvPr>
              <p:cNvCxnSpPr>
                <a:cxnSpLocks/>
                <a:stCxn id="219" idx="6"/>
              </p:cNvCxnSpPr>
              <p:nvPr/>
            </p:nvCxnSpPr>
            <p:spPr>
              <a:xfrm>
                <a:off x="3382281" y="1347281"/>
                <a:ext cx="73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86B6F34-B203-DD18-33E2-2B89F9B16A81}"/>
                  </a:ext>
                </a:extLst>
              </p:cNvPr>
              <p:cNvCxnSpPr>
                <a:cxnSpLocks/>
                <a:stCxn id="219" idx="6"/>
                <a:endCxn id="237" idx="6"/>
              </p:cNvCxnSpPr>
              <p:nvPr/>
            </p:nvCxnSpPr>
            <p:spPr>
              <a:xfrm flipV="1">
                <a:off x="3382281" y="1078908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2CFBF33-AE9E-BF42-E03B-D0E972A68397}"/>
                  </a:ext>
                </a:extLst>
              </p:cNvPr>
              <p:cNvCxnSpPr>
                <a:cxnSpLocks/>
                <a:stCxn id="219" idx="6"/>
              </p:cNvCxnSpPr>
              <p:nvPr/>
            </p:nvCxnSpPr>
            <p:spPr>
              <a:xfrm flipV="1">
                <a:off x="3382281" y="798893"/>
                <a:ext cx="73543" cy="5483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42B35E-34C4-99FB-1613-6C81E417F80D}"/>
                  </a:ext>
                </a:extLst>
              </p:cNvPr>
              <p:cNvSpPr/>
              <p:nvPr/>
            </p:nvSpPr>
            <p:spPr>
              <a:xfrm rot="10800000">
                <a:off x="3830391" y="84983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1B78286A-C721-D7FF-6548-776E31F4DA21}"/>
                  </a:ext>
                </a:extLst>
              </p:cNvPr>
              <p:cNvSpPr/>
              <p:nvPr/>
            </p:nvSpPr>
            <p:spPr>
              <a:xfrm rot="10800000">
                <a:off x="3829563" y="116888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0D2FB7A-CF44-4153-8FA8-37401F5E7BE1}"/>
                  </a:ext>
                </a:extLst>
              </p:cNvPr>
              <p:cNvCxnSpPr>
                <a:cxnSpLocks/>
                <a:stCxn id="236" idx="2"/>
                <a:endCxn id="248" idx="6"/>
              </p:cNvCxnSpPr>
              <p:nvPr/>
            </p:nvCxnSpPr>
            <p:spPr>
              <a:xfrm flipV="1">
                <a:off x="3708511" y="943947"/>
                <a:ext cx="121878" cy="404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F9B9C24B-A3EA-7596-07B2-1838BA3573DA}"/>
                  </a:ext>
                </a:extLst>
              </p:cNvPr>
              <p:cNvCxnSpPr>
                <a:cxnSpLocks/>
                <a:stCxn id="249" idx="6"/>
                <a:endCxn id="238" idx="2"/>
              </p:cNvCxnSpPr>
              <p:nvPr/>
            </p:nvCxnSpPr>
            <p:spPr>
              <a:xfrm flipH="1" flipV="1">
                <a:off x="3704896" y="800872"/>
                <a:ext cx="124667" cy="462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16766CB-771A-BE33-DE65-B1E22DA71870}"/>
                  </a:ext>
                </a:extLst>
              </p:cNvPr>
              <p:cNvCxnSpPr>
                <a:cxnSpLocks/>
                <a:stCxn id="237" idx="2"/>
                <a:endCxn id="248" idx="6"/>
              </p:cNvCxnSpPr>
              <p:nvPr/>
            </p:nvCxnSpPr>
            <p:spPr>
              <a:xfrm flipV="1">
                <a:off x="3704984" y="943947"/>
                <a:ext cx="125405" cy="13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4B39878-5B36-9B6D-FE3E-18A5BC29235E}"/>
                  </a:ext>
                </a:extLst>
              </p:cNvPr>
              <p:cNvCxnSpPr>
                <a:cxnSpLocks/>
                <a:stCxn id="237" idx="2"/>
                <a:endCxn id="249" idx="6"/>
              </p:cNvCxnSpPr>
              <p:nvPr/>
            </p:nvCxnSpPr>
            <p:spPr>
              <a:xfrm>
                <a:off x="3704984" y="1078908"/>
                <a:ext cx="124579" cy="184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8AA2F70C-5A7F-3593-C2ED-2860377350BD}"/>
                  </a:ext>
                </a:extLst>
              </p:cNvPr>
              <p:cNvCxnSpPr>
                <a:cxnSpLocks/>
                <a:stCxn id="236" idx="2"/>
                <a:endCxn id="249" idx="6"/>
              </p:cNvCxnSpPr>
              <p:nvPr/>
            </p:nvCxnSpPr>
            <p:spPr>
              <a:xfrm flipV="1">
                <a:off x="3708511" y="1262996"/>
                <a:ext cx="121052" cy="852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48D38C18-DCD1-A11B-2573-92C8F38845A8}"/>
                  </a:ext>
                </a:extLst>
              </p:cNvPr>
              <p:cNvCxnSpPr>
                <a:cxnSpLocks/>
                <a:stCxn id="248" idx="7"/>
                <a:endCxn id="238" idx="2"/>
              </p:cNvCxnSpPr>
              <p:nvPr/>
            </p:nvCxnSpPr>
            <p:spPr>
              <a:xfrm flipH="1" flipV="1">
                <a:off x="3704896" y="800872"/>
                <a:ext cx="161982" cy="209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BBB99CF-925F-CB8C-6CFD-B47B8A076A3C}"/>
              </a:ext>
            </a:extLst>
          </p:cNvPr>
          <p:cNvCxnSpPr>
            <a:cxnSpLocks/>
          </p:cNvCxnSpPr>
          <p:nvPr/>
        </p:nvCxnSpPr>
        <p:spPr>
          <a:xfrm>
            <a:off x="6180132" y="1611681"/>
            <a:ext cx="2134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4" name="Straight Arrow Connector 1203">
            <a:extLst>
              <a:ext uri="{FF2B5EF4-FFF2-40B4-BE49-F238E27FC236}">
                <a16:creationId xmlns:a16="http://schemas.microsoft.com/office/drawing/2014/main" id="{EA54355A-03FA-F543-B910-82A611042188}"/>
              </a:ext>
            </a:extLst>
          </p:cNvPr>
          <p:cNvCxnSpPr>
            <a:cxnSpLocks/>
          </p:cNvCxnSpPr>
          <p:nvPr/>
        </p:nvCxnSpPr>
        <p:spPr>
          <a:xfrm>
            <a:off x="3918492" y="1650883"/>
            <a:ext cx="0" cy="336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7" name="Straight Arrow Connector 1206">
            <a:extLst>
              <a:ext uri="{FF2B5EF4-FFF2-40B4-BE49-F238E27FC236}">
                <a16:creationId xmlns:a16="http://schemas.microsoft.com/office/drawing/2014/main" id="{747563C5-0C7B-C195-532E-089A3FD124EF}"/>
              </a:ext>
            </a:extLst>
          </p:cNvPr>
          <p:cNvCxnSpPr>
            <a:cxnSpLocks/>
          </p:cNvCxnSpPr>
          <p:nvPr/>
        </p:nvCxnSpPr>
        <p:spPr>
          <a:xfrm>
            <a:off x="1513840" y="1268549"/>
            <a:ext cx="381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1" name="Group 1210">
            <a:extLst>
              <a:ext uri="{FF2B5EF4-FFF2-40B4-BE49-F238E27FC236}">
                <a16:creationId xmlns:a16="http://schemas.microsoft.com/office/drawing/2014/main" id="{B7B071BA-B961-3D10-9AC7-DAC33C58DF5D}"/>
              </a:ext>
            </a:extLst>
          </p:cNvPr>
          <p:cNvGrpSpPr/>
          <p:nvPr/>
        </p:nvGrpSpPr>
        <p:grpSpPr>
          <a:xfrm>
            <a:off x="3164837" y="699255"/>
            <a:ext cx="1732132" cy="843500"/>
            <a:chOff x="522117" y="849003"/>
            <a:chExt cx="715775" cy="599408"/>
          </a:xfrm>
        </p:grpSpPr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5FD673A-E0BF-E9F8-1180-61DF232CF6CF}"/>
                </a:ext>
              </a:extLst>
            </p:cNvPr>
            <p:cNvSpPr/>
            <p:nvPr/>
          </p:nvSpPr>
          <p:spPr>
            <a:xfrm>
              <a:off x="829075" y="849003"/>
              <a:ext cx="408817" cy="599408"/>
            </a:xfrm>
            <a:prstGeom prst="rect">
              <a:avLst/>
            </a:prstGeom>
            <a:noFill/>
            <a:ln>
              <a:noFill/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5" name="TextBox 1214">
                  <a:extLst>
                    <a:ext uri="{FF2B5EF4-FFF2-40B4-BE49-F238E27FC236}">
                      <a16:creationId xmlns:a16="http://schemas.microsoft.com/office/drawing/2014/main" id="{0C45188D-F632-1E4B-5332-1DA35A668CC2}"/>
                    </a:ext>
                  </a:extLst>
                </p:cNvPr>
                <p:cNvSpPr txBox="1"/>
                <p:nvPr/>
              </p:nvSpPr>
              <p:spPr>
                <a:xfrm>
                  <a:off x="522117" y="895770"/>
                  <a:ext cx="416676" cy="3718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𝐃</m:t>
                        </m:r>
                        <m:sSub>
                          <m:sSubPr>
                            <m:ctrlPr>
                              <a:rPr lang="en-US" sz="2800" b="1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b>
                            <m:r>
                              <a:rPr lang="en-US" sz="2800" b="1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fa-IR" sz="2800" dirty="0"/>
                </a:p>
              </p:txBody>
            </p:sp>
          </mc:Choice>
          <mc:Fallback xmlns="">
            <p:sp>
              <p:nvSpPr>
                <p:cNvPr id="1215" name="TextBox 1214">
                  <a:extLst>
                    <a:ext uri="{FF2B5EF4-FFF2-40B4-BE49-F238E27FC236}">
                      <a16:creationId xmlns:a16="http://schemas.microsoft.com/office/drawing/2014/main" id="{0C45188D-F632-1E4B-5332-1DA35A668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17" y="895770"/>
                  <a:ext cx="416676" cy="371811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12" name="Picture 1211" descr="A blue symbol with a check mark&#10;&#10;AI-generated content may be incorrect.">
            <a:extLst>
              <a:ext uri="{FF2B5EF4-FFF2-40B4-BE49-F238E27FC236}">
                <a16:creationId xmlns:a16="http://schemas.microsoft.com/office/drawing/2014/main" id="{7070378D-4D7C-441C-A37D-721B14FD4DF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34" y="765067"/>
            <a:ext cx="671558" cy="671558"/>
          </a:xfrm>
          <a:prstGeom prst="rect">
            <a:avLst/>
          </a:prstGeom>
        </p:spPr>
      </p:pic>
      <p:sp>
        <p:nvSpPr>
          <p:cNvPr id="1213" name="Rectangle 1212">
            <a:extLst>
              <a:ext uri="{FF2B5EF4-FFF2-40B4-BE49-F238E27FC236}">
                <a16:creationId xmlns:a16="http://schemas.microsoft.com/office/drawing/2014/main" id="{9378765F-3F53-FD99-8BDC-85E3D7F559B5}"/>
              </a:ext>
            </a:extLst>
          </p:cNvPr>
          <p:cNvSpPr/>
          <p:nvPr/>
        </p:nvSpPr>
        <p:spPr>
          <a:xfrm>
            <a:off x="2764091" y="663773"/>
            <a:ext cx="2061910" cy="8789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2A8F8AFF-45A5-54AA-DA4C-7CE5168800C9}"/>
              </a:ext>
            </a:extLst>
          </p:cNvPr>
          <p:cNvSpPr/>
          <p:nvPr/>
        </p:nvSpPr>
        <p:spPr>
          <a:xfrm>
            <a:off x="2809744" y="726915"/>
            <a:ext cx="407272" cy="22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3E98563D-0081-4EEC-CF00-227A959B5D82}"/>
              </a:ext>
            </a:extLst>
          </p:cNvPr>
          <p:cNvCxnSpPr>
            <a:cxnSpLocks/>
          </p:cNvCxnSpPr>
          <p:nvPr/>
        </p:nvCxnSpPr>
        <p:spPr>
          <a:xfrm flipH="1">
            <a:off x="5030312" y="5661182"/>
            <a:ext cx="4841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9493CA2F-30B7-B7FC-BA87-DD58CFD13558}"/>
              </a:ext>
            </a:extLst>
          </p:cNvPr>
          <p:cNvCxnSpPr>
            <a:cxnSpLocks/>
          </p:cNvCxnSpPr>
          <p:nvPr/>
        </p:nvCxnSpPr>
        <p:spPr>
          <a:xfrm flipV="1">
            <a:off x="3664504" y="4634921"/>
            <a:ext cx="0" cy="364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BFAF8C2-5F41-26C1-BB7B-7FE4BF2F3AD6}"/>
              </a:ext>
            </a:extLst>
          </p:cNvPr>
          <p:cNvCxnSpPr>
            <a:cxnSpLocks/>
          </p:cNvCxnSpPr>
          <p:nvPr/>
        </p:nvCxnSpPr>
        <p:spPr>
          <a:xfrm flipH="1">
            <a:off x="1525096" y="5301404"/>
            <a:ext cx="415612" cy="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F3A786B5-2FEB-7053-1FC8-2C9F231F3C6A}"/>
              </a:ext>
            </a:extLst>
          </p:cNvPr>
          <p:cNvCxnSpPr>
            <a:cxnSpLocks/>
          </p:cNvCxnSpPr>
          <p:nvPr/>
        </p:nvCxnSpPr>
        <p:spPr>
          <a:xfrm flipH="1">
            <a:off x="1520311" y="6134956"/>
            <a:ext cx="415612" cy="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1AC20EA-E616-0D7B-5726-79206124557E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5" y="4614044"/>
            <a:ext cx="978057" cy="978057"/>
          </a:xfrm>
          <a:prstGeom prst="rect">
            <a:avLst/>
          </a:prstGeom>
        </p:spPr>
      </p:pic>
      <p:sp>
        <p:nvSpPr>
          <p:cNvPr id="432" name="TextBox 431">
            <a:extLst>
              <a:ext uri="{FF2B5EF4-FFF2-40B4-BE49-F238E27FC236}">
                <a16:creationId xmlns:a16="http://schemas.microsoft.com/office/drawing/2014/main" id="{2716A63B-B1BC-034C-545F-ED13864D35B5}"/>
              </a:ext>
            </a:extLst>
          </p:cNvPr>
          <p:cNvSpPr txBox="1"/>
          <p:nvPr/>
        </p:nvSpPr>
        <p:spPr>
          <a:xfrm>
            <a:off x="704450" y="4172729"/>
            <a:ext cx="522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/>
              <a:t>❄️</a:t>
            </a:r>
          </a:p>
        </p:txBody>
      </p:sp>
      <p:sp>
        <p:nvSpPr>
          <p:cNvPr id="1216" name="Trapezoid 1215">
            <a:extLst>
              <a:ext uri="{FF2B5EF4-FFF2-40B4-BE49-F238E27FC236}">
                <a16:creationId xmlns:a16="http://schemas.microsoft.com/office/drawing/2014/main" id="{96281031-BDF0-FE8D-BDDA-7C5899683E9F}"/>
              </a:ext>
            </a:extLst>
          </p:cNvPr>
          <p:cNvSpPr/>
          <p:nvPr/>
        </p:nvSpPr>
        <p:spPr>
          <a:xfrm rot="5400000">
            <a:off x="705079" y="4457555"/>
            <a:ext cx="281035" cy="289175"/>
          </a:xfrm>
          <a:prstGeom prst="trapezoid">
            <a:avLst>
              <a:gd name="adj" fmla="val 3179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21" name="Trapezoid 1220">
            <a:extLst>
              <a:ext uri="{FF2B5EF4-FFF2-40B4-BE49-F238E27FC236}">
                <a16:creationId xmlns:a16="http://schemas.microsoft.com/office/drawing/2014/main" id="{32D07ED3-BDD0-2583-6447-2B596F503DEB}"/>
              </a:ext>
            </a:extLst>
          </p:cNvPr>
          <p:cNvSpPr/>
          <p:nvPr/>
        </p:nvSpPr>
        <p:spPr>
          <a:xfrm rot="16200000">
            <a:off x="994254" y="4457554"/>
            <a:ext cx="281035" cy="289175"/>
          </a:xfrm>
          <a:prstGeom prst="trapezoid">
            <a:avLst>
              <a:gd name="adj" fmla="val 3179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223" name="Straight Arrow Connector 1222">
            <a:extLst>
              <a:ext uri="{FF2B5EF4-FFF2-40B4-BE49-F238E27FC236}">
                <a16:creationId xmlns:a16="http://schemas.microsoft.com/office/drawing/2014/main" id="{B0AFD92C-E7BD-AC96-D2F3-C409DF045904}"/>
              </a:ext>
            </a:extLst>
          </p:cNvPr>
          <p:cNvCxnSpPr>
            <a:cxnSpLocks/>
          </p:cNvCxnSpPr>
          <p:nvPr/>
        </p:nvCxnSpPr>
        <p:spPr>
          <a:xfrm>
            <a:off x="5061714" y="1138926"/>
            <a:ext cx="6059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8" name="TextBox 1227">
                <a:extLst>
                  <a:ext uri="{FF2B5EF4-FFF2-40B4-BE49-F238E27FC236}">
                    <a16:creationId xmlns:a16="http://schemas.microsoft.com/office/drawing/2014/main" id="{AE3610B3-5145-9940-48BF-1111B387322C}"/>
                  </a:ext>
                </a:extLst>
              </p:cNvPr>
              <p:cNvSpPr txBox="1"/>
              <p:nvPr/>
            </p:nvSpPr>
            <p:spPr>
              <a:xfrm>
                <a:off x="7397133" y="364957"/>
                <a:ext cx="289702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𝐃𝐢𝐟𝐟𝐮𝐬𝐢𝐨𝐧</m:t>
                      </m:r>
                      <m:r>
                        <a:rPr lang="en-US" sz="2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𝐓𝐫𝐚𝐢𝐧𝐢𝐧𝐠</m:t>
                      </m:r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1228" name="TextBox 1227">
                <a:extLst>
                  <a:ext uri="{FF2B5EF4-FFF2-40B4-BE49-F238E27FC236}">
                    <a16:creationId xmlns:a16="http://schemas.microsoft.com/office/drawing/2014/main" id="{AE3610B3-5145-9940-48BF-1111B3873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33" y="364957"/>
                <a:ext cx="2897022" cy="400110"/>
              </a:xfrm>
              <a:prstGeom prst="rect">
                <a:avLst/>
              </a:prstGeom>
              <a:blipFill>
                <a:blip r:embed="rId5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2" name="Rectangle: Rounded Corners 1231">
            <a:extLst>
              <a:ext uri="{FF2B5EF4-FFF2-40B4-BE49-F238E27FC236}">
                <a16:creationId xmlns:a16="http://schemas.microsoft.com/office/drawing/2014/main" id="{F257A999-6E49-D9D2-09F2-F16BA493DF92}"/>
              </a:ext>
            </a:extLst>
          </p:cNvPr>
          <p:cNvSpPr/>
          <p:nvPr/>
        </p:nvSpPr>
        <p:spPr>
          <a:xfrm>
            <a:off x="5629403" y="4927600"/>
            <a:ext cx="6430657" cy="1704974"/>
          </a:xfrm>
          <a:prstGeom prst="roundRect">
            <a:avLst>
              <a:gd name="adj" fmla="val 393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33" name="Rectangle: Rounded Corners 1232">
            <a:extLst>
              <a:ext uri="{FF2B5EF4-FFF2-40B4-BE49-F238E27FC236}">
                <a16:creationId xmlns:a16="http://schemas.microsoft.com/office/drawing/2014/main" id="{BEFCC4F0-267D-50DF-E90A-B22C83DB6E48}"/>
              </a:ext>
            </a:extLst>
          </p:cNvPr>
          <p:cNvSpPr/>
          <p:nvPr/>
        </p:nvSpPr>
        <p:spPr>
          <a:xfrm>
            <a:off x="8611043" y="5065293"/>
            <a:ext cx="3345384" cy="146421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6B529856-7280-6791-C81B-A17F8586E927}"/>
              </a:ext>
            </a:extLst>
          </p:cNvPr>
          <p:cNvSpPr/>
          <p:nvPr/>
        </p:nvSpPr>
        <p:spPr>
          <a:xfrm>
            <a:off x="5686876" y="4986659"/>
            <a:ext cx="407272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5" name="TextBox 1234">
                <a:extLst>
                  <a:ext uri="{FF2B5EF4-FFF2-40B4-BE49-F238E27FC236}">
                    <a16:creationId xmlns:a16="http://schemas.microsoft.com/office/drawing/2014/main" id="{2AC56EB8-F73A-E3EB-BD6C-8608C18C68C4}"/>
                  </a:ext>
                </a:extLst>
              </p:cNvPr>
              <p:cNvSpPr txBox="1"/>
              <p:nvPr/>
            </p:nvSpPr>
            <p:spPr>
              <a:xfrm>
                <a:off x="8631885" y="5065294"/>
                <a:ext cx="332454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𝑰𝒏𝒏𝒆𝒓</m:t>
                      </m:r>
                      <m:r>
                        <a:rPr lang="en-US" sz="40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𝒍𝒐𝒐𝒑</m:t>
                      </m:r>
                      <m:r>
                        <m:rPr>
                          <m:nor/>
                        </m:rPr>
                        <a:rPr lang="en-US" sz="4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4000" b="1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𝑶𝒑𝒕𝒊𝒎𝒛𝒂𝒕𝒊𝒐𝒏</m:t>
                      </m:r>
                    </m:oMath>
                  </m:oMathPara>
                </a14:m>
                <a:endParaRPr lang="fa-IR" sz="4000" dirty="0"/>
              </a:p>
            </p:txBody>
          </p:sp>
        </mc:Choice>
        <mc:Fallback xmlns="">
          <p:sp>
            <p:nvSpPr>
              <p:cNvPr id="1235" name="TextBox 1234">
                <a:extLst>
                  <a:ext uri="{FF2B5EF4-FFF2-40B4-BE49-F238E27FC236}">
                    <a16:creationId xmlns:a16="http://schemas.microsoft.com/office/drawing/2014/main" id="{2AC56EB8-F73A-E3EB-BD6C-8608C18C6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885" y="5065294"/>
                <a:ext cx="3324541" cy="132343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6" name="Straight Arrow Connector 1235">
            <a:extLst>
              <a:ext uri="{FF2B5EF4-FFF2-40B4-BE49-F238E27FC236}">
                <a16:creationId xmlns:a16="http://schemas.microsoft.com/office/drawing/2014/main" id="{E786A6BC-A3A6-F512-0195-8D2578EA3B58}"/>
              </a:ext>
            </a:extLst>
          </p:cNvPr>
          <p:cNvCxnSpPr>
            <a:cxnSpLocks/>
          </p:cNvCxnSpPr>
          <p:nvPr/>
        </p:nvCxnSpPr>
        <p:spPr>
          <a:xfrm flipH="1">
            <a:off x="7839313" y="6047698"/>
            <a:ext cx="715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6C1498C4-B89D-70C6-D2F7-673B5468FE2D}"/>
              </a:ext>
            </a:extLst>
          </p:cNvPr>
          <p:cNvGrpSpPr/>
          <p:nvPr/>
        </p:nvGrpSpPr>
        <p:grpSpPr>
          <a:xfrm>
            <a:off x="5992657" y="5341317"/>
            <a:ext cx="1732545" cy="954107"/>
            <a:chOff x="1423116" y="323735"/>
            <a:chExt cx="1431843" cy="954107"/>
          </a:xfrm>
        </p:grpSpPr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07976311-0065-062A-A345-B79F38CEEBB4}"/>
                </a:ext>
              </a:extLst>
            </p:cNvPr>
            <p:cNvSpPr/>
            <p:nvPr/>
          </p:nvSpPr>
          <p:spPr>
            <a:xfrm>
              <a:off x="1423116" y="323735"/>
              <a:ext cx="1431843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0" name="TextBox 1239">
                  <a:extLst>
                    <a:ext uri="{FF2B5EF4-FFF2-40B4-BE49-F238E27FC236}">
                      <a16:creationId xmlns:a16="http://schemas.microsoft.com/office/drawing/2014/main" id="{6483F1F9-3A13-7ACF-21A1-B075AADBF6A9}"/>
                    </a:ext>
                  </a:extLst>
                </p:cNvPr>
                <p:cNvSpPr txBox="1"/>
                <p:nvPr/>
              </p:nvSpPr>
              <p:spPr>
                <a:xfrm>
                  <a:off x="1508524" y="323735"/>
                  <a:ext cx="122494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Append </a:t>
                  </a:r>
                  <a:b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</a:t>
                  </a:r>
                  <a14:m>
                    <m:oMath xmlns:m="http://schemas.openxmlformats.org/officeDocument/2006/math">
                      <m:r>
                        <a:rPr lang="en-US" sz="2800" b="1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fa-IR" sz="2800" dirty="0"/>
                </a:p>
              </p:txBody>
            </p:sp>
          </mc:Choice>
          <mc:Fallback xmlns="">
            <p:sp>
              <p:nvSpPr>
                <p:cNvPr id="1240" name="TextBox 1239">
                  <a:extLst>
                    <a:ext uri="{FF2B5EF4-FFF2-40B4-BE49-F238E27FC236}">
                      <a16:creationId xmlns:a16="http://schemas.microsoft.com/office/drawing/2014/main" id="{6483F1F9-3A13-7ACF-21A1-B075AADBF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524" y="323735"/>
                  <a:ext cx="1224941" cy="954107"/>
                </a:xfrm>
                <a:prstGeom prst="rect">
                  <a:avLst/>
                </a:prstGeom>
                <a:blipFill>
                  <a:blip r:embed="rId58"/>
                  <a:stretch>
                    <a:fillRect l="-4115" t="-7006" r="-11111" b="-203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38" name="Picture 1237" descr="A yellow circular object with a check mark&#10;&#10;AI-generated content may be incorrect.">
            <a:extLst>
              <a:ext uri="{FF2B5EF4-FFF2-40B4-BE49-F238E27FC236}">
                <a16:creationId xmlns:a16="http://schemas.microsoft.com/office/drawing/2014/main" id="{922B86D9-E607-4E80-2D36-537164A9E84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34" y="5298030"/>
            <a:ext cx="749668" cy="749668"/>
          </a:xfrm>
          <a:prstGeom prst="rect">
            <a:avLst/>
          </a:prstGeom>
        </p:spPr>
      </p:pic>
      <p:cxnSp>
        <p:nvCxnSpPr>
          <p:cNvPr id="1241" name="Straight Arrow Connector 1240">
            <a:extLst>
              <a:ext uri="{FF2B5EF4-FFF2-40B4-BE49-F238E27FC236}">
                <a16:creationId xmlns:a16="http://schemas.microsoft.com/office/drawing/2014/main" id="{B0D52694-B90D-0DF1-EF25-679FAB84CF11}"/>
              </a:ext>
            </a:extLst>
          </p:cNvPr>
          <p:cNvCxnSpPr>
            <a:cxnSpLocks/>
          </p:cNvCxnSpPr>
          <p:nvPr/>
        </p:nvCxnSpPr>
        <p:spPr>
          <a:xfrm>
            <a:off x="9970001" y="4634921"/>
            <a:ext cx="0" cy="256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CB900F-5EB8-8D20-55BB-B7D4D61C90C2}"/>
              </a:ext>
            </a:extLst>
          </p:cNvPr>
          <p:cNvGrpSpPr/>
          <p:nvPr/>
        </p:nvGrpSpPr>
        <p:grpSpPr>
          <a:xfrm>
            <a:off x="6419261" y="882393"/>
            <a:ext cx="1947363" cy="1271145"/>
            <a:chOff x="2897023" y="1452904"/>
            <a:chExt cx="1947363" cy="127114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A9AE563-0901-1A11-0E50-B4E6E5D1B7BB}"/>
                </a:ext>
              </a:extLst>
            </p:cNvPr>
            <p:cNvSpPr/>
            <p:nvPr/>
          </p:nvSpPr>
          <p:spPr>
            <a:xfrm>
              <a:off x="2897023" y="1516360"/>
              <a:ext cx="1852181" cy="11538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46686F-1957-A085-9422-01DAB374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6813" y="1821890"/>
              <a:ext cx="633042" cy="5973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487FC7-034D-2E8B-7B31-EAB64D6EEA72}"/>
                    </a:ext>
                  </a:extLst>
                </p:cNvPr>
                <p:cNvSpPr txBox="1"/>
                <p:nvPr/>
              </p:nvSpPr>
              <p:spPr>
                <a:xfrm>
                  <a:off x="3115415" y="2253042"/>
                  <a:ext cx="26217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a-IR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487FC7-034D-2E8B-7B31-EAB64D6EE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415" y="2253042"/>
                  <a:ext cx="262177" cy="461665"/>
                </a:xfrm>
                <a:prstGeom prst="rect">
                  <a:avLst/>
                </a:prstGeom>
                <a:blipFill>
                  <a:blip r:embed="rId60"/>
                  <a:stretch>
                    <a:fillRect r="-88372" b="-921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F66F8D-951E-175D-B114-BD6CE362A6F5}"/>
                    </a:ext>
                  </a:extLst>
                </p:cNvPr>
                <p:cNvSpPr txBox="1"/>
                <p:nvPr/>
              </p:nvSpPr>
              <p:spPr>
                <a:xfrm>
                  <a:off x="4112918" y="2262384"/>
                  <a:ext cx="3633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fa-IR" sz="24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F66F8D-951E-175D-B114-BD6CE362A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918" y="2262384"/>
                  <a:ext cx="363367" cy="461665"/>
                </a:xfrm>
                <a:prstGeom prst="rect">
                  <a:avLst/>
                </a:prstGeom>
                <a:blipFill>
                  <a:blip r:embed="rId61"/>
                  <a:stretch>
                    <a:fillRect r="-25000" b="-800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F601E6-98D3-AA52-B0BF-9E8B6E3D079D}"/>
                    </a:ext>
                  </a:extLst>
                </p:cNvPr>
                <p:cNvSpPr txBox="1"/>
                <p:nvPr/>
              </p:nvSpPr>
              <p:spPr>
                <a:xfrm>
                  <a:off x="2992205" y="1452904"/>
                  <a:ext cx="185218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6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Forward</m:t>
                        </m:r>
                        <m:r>
                          <m:rPr>
                            <m:nor/>
                          </m:rPr>
                          <a:rPr lang="en-US" sz="16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Noising</m:t>
                        </m:r>
                        <m:r>
                          <m:rPr>
                            <m:nor/>
                          </m:rPr>
                          <a:rPr lang="en-US" sz="16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16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F601E6-98D3-AA52-B0BF-9E8B6E3D0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2205" y="1452904"/>
                  <a:ext cx="1852181" cy="338554"/>
                </a:xfrm>
                <a:prstGeom prst="rect">
                  <a:avLst/>
                </a:prstGeom>
                <a:blipFill>
                  <a:blip r:embed="rId62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380593-53DE-B686-4E94-78F420536BF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3619855" y="2120583"/>
              <a:ext cx="40884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DD628E-F209-7396-8982-EEA80F1D0E88}"/>
                    </a:ext>
                  </a:extLst>
                </p:cNvPr>
                <p:cNvSpPr txBox="1"/>
                <p:nvPr/>
              </p:nvSpPr>
              <p:spPr>
                <a:xfrm>
                  <a:off x="3609199" y="1652267"/>
                  <a:ext cx="26569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𝝐</m:t>
                            </m:r>
                          </m:e>
                          <m:sub>
                            <m:r>
                              <a:rPr lang="en-US" sz="2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j-cs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fa-IR" sz="24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DD628E-F209-7396-8982-EEA80F1D0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199" y="1652267"/>
                  <a:ext cx="265696" cy="461665"/>
                </a:xfrm>
                <a:prstGeom prst="rect">
                  <a:avLst/>
                </a:prstGeom>
                <a:blipFill>
                  <a:blip r:embed="rId63"/>
                  <a:stretch>
                    <a:fillRect r="-67442" b="-789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17564A1-E2AD-46B5-F45E-9CAACF1A5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4029194" y="1821890"/>
              <a:ext cx="625882" cy="592004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3238684B-8208-2876-EC41-1467F76EF054}"/>
              </a:ext>
            </a:extLst>
          </p:cNvPr>
          <p:cNvGrpSpPr/>
          <p:nvPr/>
        </p:nvGrpSpPr>
        <p:grpSpPr>
          <a:xfrm>
            <a:off x="8486690" y="836042"/>
            <a:ext cx="3322592" cy="1117341"/>
            <a:chOff x="8486690" y="836042"/>
            <a:chExt cx="3322592" cy="1117341"/>
          </a:xfrm>
        </p:grpSpPr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3F87355D-1CB3-3121-C437-6893FB5B0A6D}"/>
                </a:ext>
              </a:extLst>
            </p:cNvPr>
            <p:cNvGrpSpPr/>
            <p:nvPr/>
          </p:nvGrpSpPr>
          <p:grpSpPr>
            <a:xfrm>
              <a:off x="8486690" y="847612"/>
              <a:ext cx="3322592" cy="1105771"/>
              <a:chOff x="8486690" y="847612"/>
              <a:chExt cx="3322592" cy="1105771"/>
            </a:xfrm>
          </p:grpSpPr>
          <p:sp>
            <p:nvSpPr>
              <p:cNvPr id="465" name="Rectangle: Rounded Corners 464">
                <a:extLst>
                  <a:ext uri="{FF2B5EF4-FFF2-40B4-BE49-F238E27FC236}">
                    <a16:creationId xmlns:a16="http://schemas.microsoft.com/office/drawing/2014/main" id="{6CC36C70-6496-6F27-699A-D9DA1C44F611}"/>
                  </a:ext>
                </a:extLst>
              </p:cNvPr>
              <p:cNvSpPr/>
              <p:nvPr/>
            </p:nvSpPr>
            <p:spPr>
              <a:xfrm>
                <a:off x="8486690" y="847612"/>
                <a:ext cx="3322592" cy="110577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A2FF573A-8D37-DDA8-3B1F-24358E91E4EF}"/>
                  </a:ext>
                </a:extLst>
              </p:cNvPr>
              <p:cNvSpPr/>
              <p:nvPr/>
            </p:nvSpPr>
            <p:spPr>
              <a:xfrm>
                <a:off x="8659090" y="1541851"/>
                <a:ext cx="797186" cy="25829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838A6740-DE8D-F9F9-A71C-D6576AE7CAC8}"/>
                  </a:ext>
                </a:extLst>
              </p:cNvPr>
              <p:cNvSpPr/>
              <p:nvPr/>
            </p:nvSpPr>
            <p:spPr>
              <a:xfrm>
                <a:off x="8647731" y="955138"/>
                <a:ext cx="814126" cy="56348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72AE8E9E-F0B0-58F5-9B7D-16B403F34AC1}"/>
                      </a:ext>
                    </a:extLst>
                  </p:cNvPr>
                  <p:cNvSpPr txBox="1"/>
                  <p:nvPr/>
                </p:nvSpPr>
                <p:spPr>
                  <a:xfrm>
                    <a:off x="8939062" y="1445746"/>
                    <a:ext cx="222720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t</m:t>
                          </m:r>
                        </m:oMath>
                      </m:oMathPara>
                    </a14:m>
                    <a:endParaRPr lang="fa-IR" sz="2000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68" name="TextBox 467">
                    <a:extLst>
                      <a:ext uri="{FF2B5EF4-FFF2-40B4-BE49-F238E27FC236}">
                        <a16:creationId xmlns:a16="http://schemas.microsoft.com/office/drawing/2014/main" id="{72AE8E9E-F0B0-58F5-9B7D-16B403F34A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9062" y="1445746"/>
                    <a:ext cx="222720" cy="400110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r="-24324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4850571E-3B4C-887A-E56D-092697A403E3}"/>
                  </a:ext>
                </a:extLst>
              </p:cNvPr>
              <p:cNvGrpSpPr/>
              <p:nvPr/>
            </p:nvGrpSpPr>
            <p:grpSpPr>
              <a:xfrm>
                <a:off x="9670206" y="1070339"/>
                <a:ext cx="1250082" cy="725029"/>
                <a:chOff x="6226785" y="4914132"/>
                <a:chExt cx="1380650" cy="725029"/>
              </a:xfrm>
            </p:grpSpPr>
            <p:sp>
              <p:nvSpPr>
                <p:cNvPr id="477" name="Trapezoid 476">
                  <a:extLst>
                    <a:ext uri="{FF2B5EF4-FFF2-40B4-BE49-F238E27FC236}">
                      <a16:creationId xmlns:a16="http://schemas.microsoft.com/office/drawing/2014/main" id="{08FB7621-E411-D51E-F2D8-AA772FC27540}"/>
                    </a:ext>
                  </a:extLst>
                </p:cNvPr>
                <p:cNvSpPr/>
                <p:nvPr/>
              </p:nvSpPr>
              <p:spPr>
                <a:xfrm rot="16200000">
                  <a:off x="6899681" y="4931405"/>
                  <a:ext cx="725028" cy="690481"/>
                </a:xfrm>
                <a:prstGeom prst="trapezoid">
                  <a:avLst>
                    <a:gd name="adj" fmla="val 242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478" name="Trapezoid 477">
                  <a:extLst>
                    <a:ext uri="{FF2B5EF4-FFF2-40B4-BE49-F238E27FC236}">
                      <a16:creationId xmlns:a16="http://schemas.microsoft.com/office/drawing/2014/main" id="{F9FC755E-5A9D-B928-5C40-A4E6D3BE32A5}"/>
                    </a:ext>
                  </a:extLst>
                </p:cNvPr>
                <p:cNvSpPr/>
                <p:nvPr/>
              </p:nvSpPr>
              <p:spPr>
                <a:xfrm rot="5400000">
                  <a:off x="6209512" y="4931406"/>
                  <a:ext cx="725028" cy="690481"/>
                </a:xfrm>
                <a:prstGeom prst="trapezoid">
                  <a:avLst>
                    <a:gd name="adj" fmla="val 242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9" name="TextBox 478">
                      <a:extLst>
                        <a:ext uri="{FF2B5EF4-FFF2-40B4-BE49-F238E27FC236}">
                          <a16:creationId xmlns:a16="http://schemas.microsoft.com/office/drawing/2014/main" id="{7E2257EE-2353-7245-796D-95E2E02DD5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1116" y="5032608"/>
                      <a:ext cx="11081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𝐔</m:t>
                            </m:r>
                            <m:r>
                              <a:rPr lang="en-US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−</m:t>
                            </m:r>
                            <m:r>
                              <a:rPr lang="en-US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𝐧𝐞𝐭</m:t>
                            </m:r>
                          </m:oMath>
                        </m:oMathPara>
                      </a14:m>
                      <a:endParaRPr lang="fa-IR" b="1" dirty="0"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521" name="TextBox 520">
                      <a:extLst>
                        <a:ext uri="{FF2B5EF4-FFF2-40B4-BE49-F238E27FC236}">
                          <a16:creationId xmlns:a16="http://schemas.microsoft.com/office/drawing/2014/main" id="{D6172D76-5170-DF38-26ED-F0955B8FC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1116" y="5032608"/>
                      <a:ext cx="1108153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a-I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0" name="Rectangle: Rounded Corners 469">
                <a:extLst>
                  <a:ext uri="{FF2B5EF4-FFF2-40B4-BE49-F238E27FC236}">
                    <a16:creationId xmlns:a16="http://schemas.microsoft.com/office/drawing/2014/main" id="{5D695A0C-E8D9-BCA3-9169-4A5C2CFF1314}"/>
                  </a:ext>
                </a:extLst>
              </p:cNvPr>
              <p:cNvSpPr/>
              <p:nvPr/>
            </p:nvSpPr>
            <p:spPr>
              <a:xfrm>
                <a:off x="11168209" y="1200536"/>
                <a:ext cx="546919" cy="47045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" name="TextBox 470">
                    <a:extLst>
                      <a:ext uri="{FF2B5EF4-FFF2-40B4-BE49-F238E27FC236}">
                        <a16:creationId xmlns:a16="http://schemas.microsoft.com/office/drawing/2014/main" id="{08D41195-7EA5-737C-23CE-0C98C122365E}"/>
                      </a:ext>
                    </a:extLst>
                  </p:cNvPr>
                  <p:cNvSpPr txBox="1"/>
                  <p:nvPr/>
                </p:nvSpPr>
                <p:spPr>
                  <a:xfrm>
                    <a:off x="11205856" y="1121044"/>
                    <a:ext cx="414737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32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b="1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dirty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𝝐</m:t>
                                  </m:r>
                                </m:e>
                                <m:sub>
                                  <m:r>
                                    <a:rPr lang="en-US" sz="3200" b="1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a-IR" sz="3200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71" name="TextBox 470">
                    <a:extLst>
                      <a:ext uri="{FF2B5EF4-FFF2-40B4-BE49-F238E27FC236}">
                        <a16:creationId xmlns:a16="http://schemas.microsoft.com/office/drawing/2014/main" id="{08D41195-7EA5-737C-23CE-0C98C12236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5856" y="1121044"/>
                    <a:ext cx="414737" cy="584775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r="-8824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2" name="Straight Arrow Connector 471">
                <a:extLst>
                  <a:ext uri="{FF2B5EF4-FFF2-40B4-BE49-F238E27FC236}">
                    <a16:creationId xmlns:a16="http://schemas.microsoft.com/office/drawing/2014/main" id="{C4B698FE-CC46-E593-E822-1E99F5E58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8467" y="1272310"/>
                <a:ext cx="17512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943582CF-DD37-7366-410E-1DD5F3AE5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8466" y="1670998"/>
                <a:ext cx="17512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74" name="Picture 473">
                <a:extLst>
                  <a:ext uri="{FF2B5EF4-FFF2-40B4-BE49-F238E27FC236}">
                    <a16:creationId xmlns:a16="http://schemas.microsoft.com/office/drawing/2014/main" id="{60470511-6826-8969-6C87-B6E84C072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726361" y="979377"/>
                <a:ext cx="637893" cy="485612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cxnSp>
            <p:nvCxnSpPr>
              <p:cNvPr id="475" name="Straight Arrow Connector 474">
                <a:extLst>
                  <a:ext uri="{FF2B5EF4-FFF2-40B4-BE49-F238E27FC236}">
                    <a16:creationId xmlns:a16="http://schemas.microsoft.com/office/drawing/2014/main" id="{BB75B509-F1BE-CB08-45FA-1E12050D9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0752" y="1428987"/>
                <a:ext cx="17512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63E4B77F-9D91-5D56-C667-171B062A8CAE}"/>
                      </a:ext>
                    </a:extLst>
                  </p:cNvPr>
                  <p:cNvSpPr txBox="1"/>
                  <p:nvPr/>
                </p:nvSpPr>
                <p:spPr>
                  <a:xfrm>
                    <a:off x="9098583" y="1231220"/>
                    <a:ext cx="36336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+mj-cs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+mj-cs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fa-IR" sz="1600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63E4B77F-9D91-5D56-C667-171B062A8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8583" y="1231220"/>
                    <a:ext cx="363367" cy="338554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940DCEDB-FD86-1D3C-92BC-F67C0F2304FC}"/>
                </a:ext>
              </a:extLst>
            </p:cNvPr>
            <p:cNvSpPr txBox="1"/>
            <p:nvPr/>
          </p:nvSpPr>
          <p:spPr>
            <a:xfrm>
              <a:off x="10372585" y="836042"/>
              <a:ext cx="52224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3200" dirty="0"/>
                <a:t>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56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114D2B-531D-4971-87D3-B9E03D31BF2B}"/>
              </a:ext>
            </a:extLst>
          </p:cNvPr>
          <p:cNvCxnSpPr/>
          <p:nvPr/>
        </p:nvCxnSpPr>
        <p:spPr>
          <a:xfrm>
            <a:off x="0" y="919766"/>
            <a:ext cx="12192000" cy="0"/>
          </a:xfrm>
          <a:prstGeom prst="line">
            <a:avLst/>
          </a:prstGeom>
          <a:ln w="28575">
            <a:solidFill>
              <a:srgbClr val="B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AAC121-20E2-4C91-B7C1-C91C75332CC1}"/>
              </a:ext>
            </a:extLst>
          </p:cNvPr>
          <p:cNvSpPr/>
          <p:nvPr/>
        </p:nvSpPr>
        <p:spPr>
          <a:xfrm>
            <a:off x="271399" y="49133"/>
            <a:ext cx="112508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Brief overview of what we did so far</a:t>
            </a:r>
            <a:endParaRPr lang="en-US" sz="2800" b="1" dirty="0">
              <a:ln w="0"/>
              <a:cs typeface="B Titr" panose="000007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759B40-7CDD-4CC1-B43B-61C69573925D}"/>
              </a:ext>
            </a:extLst>
          </p:cNvPr>
          <p:cNvGrpSpPr/>
          <p:nvPr/>
        </p:nvGrpSpPr>
        <p:grpSpPr>
          <a:xfrm>
            <a:off x="103270" y="1478966"/>
            <a:ext cx="11587063" cy="4228609"/>
            <a:chOff x="164201" y="1053081"/>
            <a:chExt cx="11587063" cy="42286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DB5F17-3F8D-426C-A9DF-C35C1392B556}"/>
                </a:ext>
              </a:extLst>
            </p:cNvPr>
            <p:cNvSpPr/>
            <p:nvPr/>
          </p:nvSpPr>
          <p:spPr>
            <a:xfrm>
              <a:off x="271399" y="1134393"/>
              <a:ext cx="1214501" cy="9325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Original data (DB1)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1F4CD7-32BE-4F22-A867-99E057814179}"/>
                </a:ext>
              </a:extLst>
            </p:cNvPr>
            <p:cNvSpPr/>
            <p:nvPr/>
          </p:nvSpPr>
          <p:spPr>
            <a:xfrm>
              <a:off x="1873483" y="1053081"/>
              <a:ext cx="1498134" cy="1047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 a Surrogate </a:t>
              </a:r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(shape-&gt;per)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531530-A68E-4DBE-A17F-F701F2EA862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1485900" y="1577026"/>
              <a:ext cx="387583" cy="23662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5E6C8-65D6-4F91-AC85-7B2BE146BA38}"/>
                </a:ext>
              </a:extLst>
            </p:cNvPr>
            <p:cNvSpPr/>
            <p:nvPr/>
          </p:nvSpPr>
          <p:spPr>
            <a:xfrm>
              <a:off x="3759200" y="1053081"/>
              <a:ext cx="2069634" cy="1047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 Diffusion with DPP loss (DDIM)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2E91E9-15CC-4AF1-A1A3-96B51C99092A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371617" y="1577026"/>
              <a:ext cx="38758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B75D78-BD93-40E6-831A-0945CF59F8D7}"/>
                </a:ext>
              </a:extLst>
            </p:cNvPr>
            <p:cNvSpPr/>
            <p:nvPr/>
          </p:nvSpPr>
          <p:spPr>
            <a:xfrm>
              <a:off x="2131252" y="2485644"/>
              <a:ext cx="9620012" cy="27960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B0513-4D76-46C0-B98D-F6A6ADA81CE9}"/>
                </a:ext>
              </a:extLst>
            </p:cNvPr>
            <p:cNvSpPr/>
            <p:nvPr/>
          </p:nvSpPr>
          <p:spPr>
            <a:xfrm>
              <a:off x="2405210" y="2817794"/>
              <a:ext cx="1222581" cy="5826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noise (Latent) =&gt; DDIM =&gt; Shape =&gt; simulation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3F8EAA-D7DD-4EED-A0DF-5EE36B72128C}"/>
                </a:ext>
              </a:extLst>
            </p:cNvPr>
            <p:cNvSpPr/>
            <p:nvPr/>
          </p:nvSpPr>
          <p:spPr>
            <a:xfrm>
              <a:off x="5101642" y="2791745"/>
              <a:ext cx="1064917" cy="634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DB2 </a:t>
              </a:r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</a:t>
              </a:r>
              <a:r>
                <a:rPr lang="en-US" sz="105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lantent</a:t>
              </a:r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-&gt;per)</a:t>
              </a:r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D385D5-63D1-46D5-93E2-155624C245C2}"/>
                </a:ext>
              </a:extLst>
            </p:cNvPr>
            <p:cNvSpPr/>
            <p:nvPr/>
          </p:nvSpPr>
          <p:spPr>
            <a:xfrm>
              <a:off x="8337320" y="2790961"/>
              <a:ext cx="1318089" cy="60618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 * UA Surrogate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5A6A2E-16BC-4183-AF3C-88323AE34B98}"/>
                </a:ext>
              </a:extLst>
            </p:cNvPr>
            <p:cNvSpPr/>
            <p:nvPr/>
          </p:nvSpPr>
          <p:spPr>
            <a:xfrm>
              <a:off x="7208788" y="2790963"/>
              <a:ext cx="723193" cy="60618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Shape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FCF1017-A47A-42EB-8CD9-D5AE06889C3E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 flipV="1">
              <a:off x="6166559" y="3094054"/>
              <a:ext cx="1042229" cy="15067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1F31E8-C81F-48FE-86C6-4A380432B499}"/>
                </a:ext>
              </a:extLst>
            </p:cNvPr>
            <p:cNvSpPr/>
            <p:nvPr/>
          </p:nvSpPr>
          <p:spPr>
            <a:xfrm>
              <a:off x="6359351" y="3221138"/>
              <a:ext cx="519290" cy="190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DDIM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E4CA3-7091-4D6A-A5E1-CEE8350A575D}"/>
                </a:ext>
              </a:extLst>
            </p:cNvPr>
            <p:cNvSpPr/>
            <p:nvPr/>
          </p:nvSpPr>
          <p:spPr>
            <a:xfrm>
              <a:off x="10060749" y="2790962"/>
              <a:ext cx="1513749" cy="13137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Generation selection (evo)</a:t>
              </a:r>
            </a:p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and Surrogate pareto front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885A7E-A88A-45A0-847E-FF752FB823BB}"/>
                </a:ext>
              </a:extLst>
            </p:cNvPr>
            <p:cNvSpPr/>
            <p:nvPr/>
          </p:nvSpPr>
          <p:spPr>
            <a:xfrm>
              <a:off x="8532255" y="4210568"/>
              <a:ext cx="1260051" cy="634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Simulation (open foam)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ABCC31-0D9D-4B0C-86ED-95BA3E807EA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557468" y="4513660"/>
              <a:ext cx="974787" cy="14284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4A2B04-15DF-46F0-B8D6-ED38CA857BCF}"/>
                </a:ext>
              </a:extLst>
            </p:cNvPr>
            <p:cNvSpPr/>
            <p:nvPr/>
          </p:nvSpPr>
          <p:spPr>
            <a:xfrm>
              <a:off x="6288950" y="4210568"/>
              <a:ext cx="1260051" cy="634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Retrain Surrogate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6136AB-ADCD-4DA4-B4BF-FAD894F2AE5E}"/>
                </a:ext>
              </a:extLst>
            </p:cNvPr>
            <p:cNvSpPr/>
            <p:nvPr/>
          </p:nvSpPr>
          <p:spPr>
            <a:xfrm>
              <a:off x="7805351" y="4104732"/>
              <a:ext cx="668866" cy="190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 &amp; CD</a:t>
              </a:r>
            </a:p>
          </p:txBody>
        </p:sp>
        <p:cxnSp>
          <p:nvCxnSpPr>
            <p:cNvPr id="22" name="Connector: Elbow 21" descr="sadasd">
              <a:extLst>
                <a:ext uri="{FF2B5EF4-FFF2-40B4-BE49-F238E27FC236}">
                  <a16:creationId xmlns:a16="http://schemas.microsoft.com/office/drawing/2014/main" id="{1A17337E-0EBB-45E2-AC9B-E3AAA34C62C3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5883218" y="3390988"/>
              <a:ext cx="405733" cy="1136957"/>
            </a:xfrm>
            <a:prstGeom prst="bentConnector2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39FF5B-D16B-4E7E-A80F-C6E110F682C5}"/>
                </a:ext>
              </a:extLst>
            </p:cNvPr>
            <p:cNvSpPr txBox="1"/>
            <p:nvPr/>
          </p:nvSpPr>
          <p:spPr>
            <a:xfrm>
              <a:off x="4727963" y="3737611"/>
              <a:ext cx="111583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Append to DB2</a:t>
              </a:r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E8F3BF4-A80E-4A4A-BB8C-D4AAA9091085}"/>
                </a:ext>
              </a:extLst>
            </p:cNvPr>
            <p:cNvSpPr/>
            <p:nvPr/>
          </p:nvSpPr>
          <p:spPr>
            <a:xfrm>
              <a:off x="4087196" y="4246327"/>
              <a:ext cx="1371601" cy="598992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Iter &gt; 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B59399-42FF-43D8-9BB5-1E146122F0D8}"/>
                </a:ext>
              </a:extLst>
            </p:cNvPr>
            <p:cNvSpPr/>
            <p:nvPr/>
          </p:nvSpPr>
          <p:spPr>
            <a:xfrm>
              <a:off x="2297650" y="4239184"/>
              <a:ext cx="1460024" cy="598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to Shape (DDIM)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BCFD33-3169-4FBA-A533-3925B588EF55}"/>
                </a:ext>
              </a:extLst>
            </p:cNvPr>
            <p:cNvSpPr/>
            <p:nvPr/>
          </p:nvSpPr>
          <p:spPr>
            <a:xfrm>
              <a:off x="164201" y="4253468"/>
              <a:ext cx="1460024" cy="598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data on Pareto front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6168DA-97CC-46B7-8AE1-ECCFB85533E6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4794017" y="2100971"/>
              <a:ext cx="0" cy="384673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6AD0DF5-9EE9-4835-8307-23F93EBACC52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127013" y="3109121"/>
              <a:ext cx="278197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3B60A69-F41D-4BCF-BBD6-FF3F498529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7931981" y="3094053"/>
              <a:ext cx="405339" cy="1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6171E2-6106-4434-8590-DFADBF6D0BF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655409" y="3094053"/>
              <a:ext cx="405339" cy="15067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0F09BAC-F1C8-441A-AD38-6918FE8A7730}"/>
                </a:ext>
              </a:extLst>
            </p:cNvPr>
            <p:cNvCxnSpPr>
              <a:cxnSpLocks/>
              <a:stCxn id="20" idx="1"/>
              <a:endCxn id="24" idx="3"/>
            </p:cNvCxnSpPr>
            <p:nvPr/>
          </p:nvCxnSpPr>
          <p:spPr>
            <a:xfrm flipH="1">
              <a:off x="5458797" y="4527944"/>
              <a:ext cx="830153" cy="17879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48F660-3802-497B-9078-E9649937BCF7}"/>
                </a:ext>
              </a:extLst>
            </p:cNvPr>
            <p:cNvCxnSpPr>
              <a:cxnSpLocks/>
              <a:stCxn id="24" idx="1"/>
              <a:endCxn id="25" idx="3"/>
            </p:cNvCxnSpPr>
            <p:nvPr/>
          </p:nvCxnSpPr>
          <p:spPr>
            <a:xfrm flipH="1" flipV="1">
              <a:off x="3757674" y="4538680"/>
              <a:ext cx="329522" cy="7143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5897FC3-122C-4674-9784-4760F2E73DD0}"/>
                </a:ext>
              </a:extLst>
            </p:cNvPr>
            <p:cNvCxnSpPr>
              <a:cxnSpLocks/>
              <a:stCxn id="25" idx="1"/>
              <a:endCxn id="26" idx="3"/>
            </p:cNvCxnSpPr>
            <p:nvPr/>
          </p:nvCxnSpPr>
          <p:spPr>
            <a:xfrm flipH="1">
              <a:off x="1624225" y="4538680"/>
              <a:ext cx="673425" cy="14284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935458-8716-487D-984C-F44ECCDEFA37}"/>
                </a:ext>
              </a:extLst>
            </p:cNvPr>
            <p:cNvCxnSpPr>
              <a:cxnSpLocks/>
              <a:stCxn id="26" idx="0"/>
              <a:endCxn id="5" idx="2"/>
            </p:cNvCxnSpPr>
            <p:nvPr/>
          </p:nvCxnSpPr>
          <p:spPr>
            <a:xfrm flipH="1" flipV="1">
              <a:off x="878650" y="2066982"/>
              <a:ext cx="15563" cy="2186486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ABEC07-AAC8-4AC6-AB88-9B007B7B1565}"/>
                </a:ext>
              </a:extLst>
            </p:cNvPr>
            <p:cNvSpPr txBox="1"/>
            <p:nvPr/>
          </p:nvSpPr>
          <p:spPr>
            <a:xfrm>
              <a:off x="897981" y="3164332"/>
              <a:ext cx="139966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Append to DB1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E57D2E-D873-4B87-A0A2-097025CBBE80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3627791" y="3109121"/>
              <a:ext cx="1473851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AE61E7-3EDE-4133-AE41-E70D6514F68A}"/>
              </a:ext>
            </a:extLst>
          </p:cNvPr>
          <p:cNvCxnSpPr>
            <a:stCxn id="17" idx="2"/>
            <a:endCxn id="18" idx="3"/>
          </p:cNvCxnSpPr>
          <p:nvPr/>
        </p:nvCxnSpPr>
        <p:spPr>
          <a:xfrm rot="5400000">
            <a:off x="10032428" y="4229564"/>
            <a:ext cx="423212" cy="1025318"/>
          </a:xfrm>
          <a:prstGeom prst="bentConnector2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B3B9D91-6203-49DB-9143-3575CB593C6C}"/>
              </a:ext>
            </a:extLst>
          </p:cNvPr>
          <p:cNvSpPr/>
          <p:nvPr/>
        </p:nvSpPr>
        <p:spPr>
          <a:xfrm>
            <a:off x="271399" y="927877"/>
            <a:ext cx="112508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cs typeface="B Titr" panose="00000700000000000000" pitchFamily="2" charset="-78"/>
              </a:rPr>
              <a:t>DPP loss </a:t>
            </a:r>
            <a:endParaRPr lang="en-US" sz="2800" dirty="0">
              <a:ln w="0"/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FD85A6-A0F5-C5F0-27DF-6C8470110A1A}"/>
                  </a:ext>
                </a:extLst>
              </p14:cNvPr>
              <p14:cNvContentPartPr/>
              <p14:nvPr/>
            </p14:nvContentPartPr>
            <p14:xfrm>
              <a:off x="8251414" y="3015784"/>
              <a:ext cx="1125360" cy="1035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FD85A6-A0F5-C5F0-27DF-6C8470110A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5294" y="3009664"/>
                <a:ext cx="1137600" cy="10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66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2BFA154-9F85-412A-974F-C489DBE28694}"/>
              </a:ext>
            </a:extLst>
          </p:cNvPr>
          <p:cNvCxnSpPr/>
          <p:nvPr/>
        </p:nvCxnSpPr>
        <p:spPr>
          <a:xfrm>
            <a:off x="0" y="919766"/>
            <a:ext cx="12192000" cy="0"/>
          </a:xfrm>
          <a:prstGeom prst="line">
            <a:avLst/>
          </a:prstGeom>
          <a:ln w="28575">
            <a:solidFill>
              <a:srgbClr val="B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559EE23-CB14-41CA-BF13-9CD171571ADE}"/>
              </a:ext>
            </a:extLst>
          </p:cNvPr>
          <p:cNvSpPr/>
          <p:nvPr/>
        </p:nvSpPr>
        <p:spPr>
          <a:xfrm>
            <a:off x="271399" y="49133"/>
            <a:ext cx="112508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cs typeface="B Titr" panose="00000700000000000000" pitchFamily="2" charset="-78"/>
              </a:rPr>
              <a:t>Stage 1: Testing the Diffusion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B1C8DA-0AEE-4539-957A-57ADC3F31830}"/>
              </a:ext>
            </a:extLst>
          </p:cNvPr>
          <p:cNvGrpSpPr/>
          <p:nvPr/>
        </p:nvGrpSpPr>
        <p:grpSpPr>
          <a:xfrm>
            <a:off x="271399" y="1615736"/>
            <a:ext cx="10434701" cy="1161562"/>
            <a:chOff x="271399" y="1053081"/>
            <a:chExt cx="10434701" cy="10478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CE941B-4098-4E1B-829B-B69B6E9B2D9D}"/>
                </a:ext>
              </a:extLst>
            </p:cNvPr>
            <p:cNvSpPr/>
            <p:nvPr/>
          </p:nvSpPr>
          <p:spPr>
            <a:xfrm>
              <a:off x="271399" y="1134393"/>
              <a:ext cx="1214501" cy="9325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Original data (DB1)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9487B7-246E-4202-987E-4C46123FB85C}"/>
                </a:ext>
              </a:extLst>
            </p:cNvPr>
            <p:cNvSpPr/>
            <p:nvPr/>
          </p:nvSpPr>
          <p:spPr>
            <a:xfrm>
              <a:off x="1873483" y="1053081"/>
              <a:ext cx="1498134" cy="1047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 a Surrogate </a:t>
              </a:r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(shape-&gt;per)</a:t>
              </a:r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26031B0-EC3D-406B-B9F5-D2AD01B9F2C1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1485900" y="1577026"/>
              <a:ext cx="387583" cy="23662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445A0A-9D95-4932-A98E-997514B5304E}"/>
                </a:ext>
              </a:extLst>
            </p:cNvPr>
            <p:cNvSpPr/>
            <p:nvPr/>
          </p:nvSpPr>
          <p:spPr>
            <a:xfrm>
              <a:off x="3759200" y="1053081"/>
              <a:ext cx="2069634" cy="10478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Train Diffusion with DPP loss (DDIM)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0C94A7-D1C0-48B4-A1B4-5A3473DB2C4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3371617" y="1577026"/>
              <a:ext cx="38758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DEC7992-8107-45EE-B04E-3B2EBE783782}"/>
                </a:ext>
              </a:extLst>
            </p:cNvPr>
            <p:cNvCxnSpPr>
              <a:cxnSpLocks/>
              <a:stCxn id="8" idx="3"/>
              <a:endCxn id="116" idx="1"/>
            </p:cNvCxnSpPr>
            <p:nvPr/>
          </p:nvCxnSpPr>
          <p:spPr>
            <a:xfrm>
              <a:off x="5828834" y="1577026"/>
              <a:ext cx="869456" cy="19815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E579966-6118-4625-9D90-CDC2840DDB21}"/>
                </a:ext>
              </a:extLst>
            </p:cNvPr>
            <p:cNvSpPr/>
            <p:nvPr/>
          </p:nvSpPr>
          <p:spPr>
            <a:xfrm>
              <a:off x="5956772" y="1296002"/>
              <a:ext cx="519290" cy="190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DDIM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03AD0D-5A3E-400D-B7B3-A1F07D1465F8}"/>
                </a:ext>
              </a:extLst>
            </p:cNvPr>
            <p:cNvSpPr/>
            <p:nvPr/>
          </p:nvSpPr>
          <p:spPr>
            <a:xfrm>
              <a:off x="9446049" y="1289182"/>
              <a:ext cx="1260051" cy="634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Simulation (open foam)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BE0C92-F198-4CBE-80BB-3A0FF7FC9B17}"/>
                </a:ext>
              </a:extLst>
            </p:cNvPr>
            <p:cNvSpPr/>
            <p:nvPr/>
          </p:nvSpPr>
          <p:spPr>
            <a:xfrm>
              <a:off x="8481132" y="1310524"/>
              <a:ext cx="668866" cy="190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 &amp; CD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2DA58A-DA29-4166-9C1A-34572845C617}"/>
              </a:ext>
            </a:extLst>
          </p:cNvPr>
          <p:cNvCxnSpPr>
            <a:cxnSpLocks/>
            <a:stCxn id="18" idx="2"/>
            <a:endCxn id="82" idx="0"/>
          </p:cNvCxnSpPr>
          <p:nvPr/>
        </p:nvCxnSpPr>
        <p:spPr>
          <a:xfrm flipH="1">
            <a:off x="10060748" y="2581056"/>
            <a:ext cx="15327" cy="12688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60C1684-CC9E-4C86-9F3B-4E3923F0591C}"/>
              </a:ext>
            </a:extLst>
          </p:cNvPr>
          <p:cNvSpPr/>
          <p:nvPr/>
        </p:nvSpPr>
        <p:spPr>
          <a:xfrm>
            <a:off x="9430722" y="3849931"/>
            <a:ext cx="1260051" cy="634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Tagging </a:t>
            </a:r>
            <a:b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Validity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1911179-9500-4481-91C2-DA4DC3775F88}"/>
              </a:ext>
            </a:extLst>
          </p:cNvPr>
          <p:cNvSpPr/>
          <p:nvPr/>
        </p:nvSpPr>
        <p:spPr>
          <a:xfrm>
            <a:off x="8424392" y="5619688"/>
            <a:ext cx="1260051" cy="634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 set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A18BE6-88B6-4948-BB72-F041F3189776}"/>
              </a:ext>
            </a:extLst>
          </p:cNvPr>
          <p:cNvSpPr/>
          <p:nvPr/>
        </p:nvSpPr>
        <p:spPr>
          <a:xfrm>
            <a:off x="10485981" y="5640779"/>
            <a:ext cx="1260051" cy="634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Invalid set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F2C13AF6-C970-494F-A3DF-656724067BEE}"/>
              </a:ext>
            </a:extLst>
          </p:cNvPr>
          <p:cNvSpPr/>
          <p:nvPr/>
        </p:nvSpPr>
        <p:spPr>
          <a:xfrm>
            <a:off x="9374946" y="4884572"/>
            <a:ext cx="1371601" cy="598992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Iter &gt; 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6FC5508-15EB-466F-B45B-8F37197F972B}"/>
              </a:ext>
            </a:extLst>
          </p:cNvPr>
          <p:cNvCxnSpPr>
            <a:cxnSpLocks/>
            <a:stCxn id="82" idx="2"/>
            <a:endCxn id="92" idx="0"/>
          </p:cNvCxnSpPr>
          <p:nvPr/>
        </p:nvCxnSpPr>
        <p:spPr>
          <a:xfrm flipH="1">
            <a:off x="10060747" y="4484682"/>
            <a:ext cx="1" cy="39989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1681C4-1DCC-49EF-BA61-8A95165B8599}"/>
              </a:ext>
            </a:extLst>
          </p:cNvPr>
          <p:cNvCxnSpPr>
            <a:cxnSpLocks/>
          </p:cNvCxnSpPr>
          <p:nvPr/>
        </p:nvCxnSpPr>
        <p:spPr>
          <a:xfrm>
            <a:off x="9093258" y="5184068"/>
            <a:ext cx="0" cy="43562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F165702-420D-478E-845E-64FBE7E6310A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1116006" y="5155426"/>
            <a:ext cx="1" cy="48535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C95353C-4D73-4DDD-AEA2-F31FA3D5E469}"/>
              </a:ext>
            </a:extLst>
          </p:cNvPr>
          <p:cNvCxnSpPr>
            <a:cxnSpLocks/>
          </p:cNvCxnSpPr>
          <p:nvPr/>
        </p:nvCxnSpPr>
        <p:spPr>
          <a:xfrm>
            <a:off x="9054417" y="5199308"/>
            <a:ext cx="4158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9F5E02A-22D6-44A7-8EB1-B1FD99862052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10746547" y="5184068"/>
            <a:ext cx="3694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0CA899D-8261-456C-B738-BEFFD3181712}"/>
              </a:ext>
            </a:extLst>
          </p:cNvPr>
          <p:cNvSpPr/>
          <p:nvPr/>
        </p:nvSpPr>
        <p:spPr>
          <a:xfrm>
            <a:off x="6698290" y="1866677"/>
            <a:ext cx="1663853" cy="7036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Generating </a:t>
            </a:r>
            <a:b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 &amp; shapes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B80663-1A98-44F0-87CA-52E59E43BFE3}"/>
              </a:ext>
            </a:extLst>
          </p:cNvPr>
          <p:cNvCxnSpPr>
            <a:cxnSpLocks/>
            <a:stCxn id="116" idx="3"/>
            <a:endCxn id="18" idx="1"/>
          </p:cNvCxnSpPr>
          <p:nvPr/>
        </p:nvCxnSpPr>
        <p:spPr>
          <a:xfrm>
            <a:off x="8362143" y="2218481"/>
            <a:ext cx="1083906" cy="107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14B2644-3501-45E0-94B8-59B70989DFB3}"/>
              </a:ext>
            </a:extLst>
          </p:cNvPr>
          <p:cNvSpPr txBox="1"/>
          <p:nvPr/>
        </p:nvSpPr>
        <p:spPr>
          <a:xfrm>
            <a:off x="568960" y="3429000"/>
            <a:ext cx="695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 to  Generate the Valid and Invalid set for training the </a:t>
            </a:r>
          </a:p>
          <a:p>
            <a:r>
              <a:rPr lang="en-US" dirty="0"/>
              <a:t>      </a:t>
            </a:r>
            <a:r>
              <a:rPr lang="en-US" dirty="0" err="1"/>
              <a:t>UA_surrogate</a:t>
            </a:r>
            <a:r>
              <a:rPr lang="en-US" dirty="0"/>
              <a:t> model and the </a:t>
            </a:r>
            <a:r>
              <a:rPr lang="en-US" dirty="0" err="1"/>
              <a:t>Constrant</a:t>
            </a:r>
            <a:r>
              <a:rPr lang="en-US" dirty="0"/>
              <a:t> handler neural net for the </a:t>
            </a:r>
          </a:p>
          <a:p>
            <a:r>
              <a:rPr lang="en-US" dirty="0"/>
              <a:t>       Genetic  Algorithm (NSGA2)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validate  if random sampling instead of Bayesian optimization is good enough our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has been  provided for running on 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472F89-8B14-ECAB-FA6E-CBB20BC2AA35}"/>
                  </a:ext>
                </a:extLst>
              </p14:cNvPr>
              <p14:cNvContentPartPr/>
              <p14:nvPr/>
            </p14:nvContentPartPr>
            <p14:xfrm>
              <a:off x="6307774" y="520854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472F89-8B14-ECAB-FA6E-CBB20BC2AA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1654" y="520242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BE816A7-0B54-5EBF-EBA0-2313538CB2A5}"/>
                  </a:ext>
                </a:extLst>
              </p14:cNvPr>
              <p14:cNvContentPartPr/>
              <p14:nvPr/>
            </p14:nvContentPartPr>
            <p14:xfrm>
              <a:off x="651112" y="159064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BE816A7-0B54-5EBF-EBA0-2313538CB2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992" y="158452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75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114D2B-531D-4971-87D3-B9E03D31BF2B}"/>
              </a:ext>
            </a:extLst>
          </p:cNvPr>
          <p:cNvCxnSpPr/>
          <p:nvPr/>
        </p:nvCxnSpPr>
        <p:spPr>
          <a:xfrm>
            <a:off x="0" y="919766"/>
            <a:ext cx="12192000" cy="0"/>
          </a:xfrm>
          <a:prstGeom prst="line">
            <a:avLst/>
          </a:prstGeom>
          <a:ln w="28575">
            <a:solidFill>
              <a:srgbClr val="B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AAC121-20E2-4C91-B7C1-C91C75332CC1}"/>
              </a:ext>
            </a:extLst>
          </p:cNvPr>
          <p:cNvSpPr/>
          <p:nvPr/>
        </p:nvSpPr>
        <p:spPr>
          <a:xfrm>
            <a:off x="271399" y="49133"/>
            <a:ext cx="112508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Stage 2,3: Inner loop creation and Bayesian Optimization</a:t>
            </a:r>
            <a:endParaRPr lang="en-US" sz="2800" b="1" dirty="0">
              <a:ln w="0"/>
              <a:cs typeface="B Titr" panose="00000700000000000000" pitchFamily="2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759B40-7CDD-4CC1-B43B-61C69573925D}"/>
              </a:ext>
            </a:extLst>
          </p:cNvPr>
          <p:cNvGrpSpPr/>
          <p:nvPr/>
        </p:nvGrpSpPr>
        <p:grpSpPr>
          <a:xfrm>
            <a:off x="1039904" y="1416360"/>
            <a:ext cx="10127039" cy="4415468"/>
            <a:chOff x="897981" y="1048730"/>
            <a:chExt cx="10127039" cy="441546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B75D78-BD93-40E6-831A-0945CF59F8D7}"/>
                </a:ext>
              </a:extLst>
            </p:cNvPr>
            <p:cNvSpPr/>
            <p:nvPr/>
          </p:nvSpPr>
          <p:spPr>
            <a:xfrm>
              <a:off x="897981" y="1048730"/>
              <a:ext cx="10127039" cy="412077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B0513-4D76-46C0-B98D-F6A6ADA81CE9}"/>
                </a:ext>
              </a:extLst>
            </p:cNvPr>
            <p:cNvSpPr/>
            <p:nvPr/>
          </p:nvSpPr>
          <p:spPr>
            <a:xfrm>
              <a:off x="1735981" y="1381077"/>
              <a:ext cx="1222581" cy="5826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and Shape creation using </a:t>
              </a:r>
              <a:r>
                <a:rPr lang="en-US" sz="90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Diffuson</a:t>
              </a:r>
              <a:r>
                <a:rPr lang="en-US" sz="9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model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EE4CA3-7091-4D6A-A5E1-CEE8350A575D}"/>
                </a:ext>
              </a:extLst>
            </p:cNvPr>
            <p:cNvSpPr/>
            <p:nvPr/>
          </p:nvSpPr>
          <p:spPr>
            <a:xfrm>
              <a:off x="7115760" y="1352087"/>
              <a:ext cx="1513749" cy="724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Genetic Algorithm</a:t>
              </a:r>
              <a:b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(Takes the </a:t>
              </a:r>
              <a:r>
                <a:rPr lang="en-US" sz="105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DB_innerloop’s</a:t>
              </a:r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05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Latents</a:t>
              </a:r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885A7E-A88A-45A0-847E-FF752FB823BB}"/>
                </a:ext>
              </a:extLst>
            </p:cNvPr>
            <p:cNvSpPr/>
            <p:nvPr/>
          </p:nvSpPr>
          <p:spPr>
            <a:xfrm>
              <a:off x="9688438" y="3776976"/>
              <a:ext cx="1260051" cy="634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Simulation (open foam)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ABCC31-0D9D-4B0C-86ED-95BA3E807EAE}"/>
                </a:ext>
              </a:extLst>
            </p:cNvPr>
            <p:cNvCxnSpPr>
              <a:cxnSpLocks/>
              <a:stCxn id="48" idx="2"/>
              <a:endCxn id="20" idx="3"/>
            </p:cNvCxnSpPr>
            <p:nvPr/>
          </p:nvCxnSpPr>
          <p:spPr>
            <a:xfrm flipH="1">
              <a:off x="7503908" y="4098039"/>
              <a:ext cx="378385" cy="1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4A2B04-15DF-46F0-B8D6-ED38CA857BCF}"/>
                </a:ext>
              </a:extLst>
            </p:cNvPr>
            <p:cNvSpPr/>
            <p:nvPr/>
          </p:nvSpPr>
          <p:spPr>
            <a:xfrm>
              <a:off x="6243857" y="3780664"/>
              <a:ext cx="1260051" cy="6347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Tagging</a:t>
              </a:r>
              <a:b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phase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6136AB-ADCD-4DA4-B4BF-FAD894F2AE5E}"/>
                </a:ext>
              </a:extLst>
            </p:cNvPr>
            <p:cNvSpPr/>
            <p:nvPr/>
          </p:nvSpPr>
          <p:spPr>
            <a:xfrm>
              <a:off x="8932733" y="4447934"/>
              <a:ext cx="1007919" cy="5549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1"/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</a:t>
              </a:r>
              <a:b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Shape</a:t>
              </a:r>
              <a:br>
                <a:rPr lang="en-US" sz="105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1050" b="1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perfromance</a:t>
              </a:r>
              <a:endPara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7E8F3BF4-A80E-4A4A-BB8C-D4AAA9091085}"/>
                </a:ext>
              </a:extLst>
            </p:cNvPr>
            <p:cNvSpPr/>
            <p:nvPr/>
          </p:nvSpPr>
          <p:spPr>
            <a:xfrm>
              <a:off x="1978330" y="3776976"/>
              <a:ext cx="1371601" cy="598992"/>
            </a:xfrm>
            <a:prstGeom prst="diamond">
              <a:avLst/>
            </a:prstGeom>
            <a:solidFill>
              <a:schemeClr val="accent5">
                <a:lumMod val="60000"/>
                <a:lumOff val="40000"/>
              </a:schemeClr>
            </a:solidFill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Iter &gt; x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648F660-3802-497B-9078-E9649937BCF7}"/>
                </a:ext>
              </a:extLst>
            </p:cNvPr>
            <p:cNvCxnSpPr>
              <a:cxnSpLocks/>
              <a:stCxn id="24" idx="1"/>
              <a:endCxn id="100" idx="0"/>
            </p:cNvCxnSpPr>
            <p:nvPr/>
          </p:nvCxnSpPr>
          <p:spPr>
            <a:xfrm rot="10800000" flipV="1">
              <a:off x="1341162" y="4076471"/>
              <a:ext cx="637168" cy="1387727"/>
            </a:xfrm>
            <a:prstGeom prst="bentConnector2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E57D2E-D873-4B87-A0A2-097025CBBE8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958562" y="1672404"/>
              <a:ext cx="1023903" cy="14285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AE61E7-3EDE-4133-AE41-E70D6514F68A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>
            <a:off x="8771432" y="2082210"/>
            <a:ext cx="1486100" cy="585282"/>
          </a:xfrm>
          <a:prstGeom prst="bentConnector2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603900F1-DFED-4F60-AED6-9F49198187F5}"/>
              </a:ext>
            </a:extLst>
          </p:cNvPr>
          <p:cNvSpPr/>
          <p:nvPr/>
        </p:nvSpPr>
        <p:spPr>
          <a:xfrm>
            <a:off x="3920298" y="1731820"/>
            <a:ext cx="1371601" cy="7615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DB_Innerloop</a:t>
            </a:r>
            <a:endParaRPr lang="en-US" sz="105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1FD898-A017-49B2-B48C-8E50914DFD02}"/>
              </a:ext>
            </a:extLst>
          </p:cNvPr>
          <p:cNvSpPr/>
          <p:nvPr/>
        </p:nvSpPr>
        <p:spPr>
          <a:xfrm>
            <a:off x="3004457" y="2231633"/>
            <a:ext cx="633578" cy="52339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</a:t>
            </a:r>
            <a:b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73F0EF4-497F-4BD8-81F5-0A835EEEA46D}"/>
              </a:ext>
            </a:extLst>
          </p:cNvPr>
          <p:cNvCxnSpPr>
            <a:cxnSpLocks/>
            <a:stCxn id="70" idx="6"/>
            <a:endCxn id="17" idx="1"/>
          </p:cNvCxnSpPr>
          <p:nvPr/>
        </p:nvCxnSpPr>
        <p:spPr>
          <a:xfrm flipV="1">
            <a:off x="5291899" y="2082210"/>
            <a:ext cx="1965784" cy="3036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6BAFA16-3AB8-497D-BE17-F41BCA64557F}"/>
              </a:ext>
            </a:extLst>
          </p:cNvPr>
          <p:cNvSpPr/>
          <p:nvPr/>
        </p:nvSpPr>
        <p:spPr>
          <a:xfrm>
            <a:off x="9571731" y="2667492"/>
            <a:ext cx="1371601" cy="7615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Appending to</a:t>
            </a:r>
            <a:br>
              <a:rPr lang="en-US" sz="1050" dirty="0"/>
            </a:br>
            <a:r>
              <a:rPr lang="en-US" sz="1050" dirty="0"/>
              <a:t>DB_NSGA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AE93685-C650-431C-A897-F2542F90C7FC}"/>
              </a:ext>
            </a:extLst>
          </p:cNvPr>
          <p:cNvCxnSpPr>
            <a:cxnSpLocks/>
            <a:stCxn id="30" idx="4"/>
            <a:endCxn id="18" idx="0"/>
          </p:cNvCxnSpPr>
          <p:nvPr/>
        </p:nvCxnSpPr>
        <p:spPr>
          <a:xfrm rot="16200000" flipH="1">
            <a:off x="10001156" y="3685375"/>
            <a:ext cx="715606" cy="202855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ctor: Elbow 39" descr="sadasd">
            <a:extLst>
              <a:ext uri="{FF2B5EF4-FFF2-40B4-BE49-F238E27FC236}">
                <a16:creationId xmlns:a16="http://schemas.microsoft.com/office/drawing/2014/main" id="{FEB77B7F-63D9-460C-AB47-40BC20A8527E}"/>
              </a:ext>
            </a:extLst>
          </p:cNvPr>
          <p:cNvCxnSpPr>
            <a:cxnSpLocks/>
            <a:stCxn id="24" idx="0"/>
            <a:endCxn id="70" idx="4"/>
          </p:cNvCxnSpPr>
          <p:nvPr/>
        </p:nvCxnSpPr>
        <p:spPr>
          <a:xfrm rot="5400000" flipH="1" flipV="1">
            <a:off x="2880437" y="2418945"/>
            <a:ext cx="1651278" cy="1800045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9370BEE-9534-4E0A-B23B-E98B060C0CB1}"/>
              </a:ext>
            </a:extLst>
          </p:cNvPr>
          <p:cNvSpPr/>
          <p:nvPr/>
        </p:nvSpPr>
        <p:spPr>
          <a:xfrm>
            <a:off x="7821362" y="4206548"/>
            <a:ext cx="1302656" cy="6347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Appending to</a:t>
            </a:r>
            <a:br>
              <a:rPr lang="en-US" sz="1050" dirty="0"/>
            </a:br>
            <a:r>
              <a:rPr lang="en-US" sz="1050" dirty="0"/>
              <a:t>DB_CFD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128A1D-A1D8-4721-A07F-3318A926FD62}"/>
              </a:ext>
            </a:extLst>
          </p:cNvPr>
          <p:cNvCxnSpPr>
            <a:cxnSpLocks/>
            <a:stCxn id="18" idx="1"/>
            <a:endCxn id="48" idx="6"/>
          </p:cNvCxnSpPr>
          <p:nvPr/>
        </p:nvCxnSpPr>
        <p:spPr>
          <a:xfrm flipH="1">
            <a:off x="9124018" y="4461982"/>
            <a:ext cx="706343" cy="6194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5CD324E-0C60-49A4-974F-3D32B865A3EE}"/>
              </a:ext>
            </a:extLst>
          </p:cNvPr>
          <p:cNvSpPr/>
          <p:nvPr/>
        </p:nvSpPr>
        <p:spPr>
          <a:xfrm>
            <a:off x="5673705" y="996396"/>
            <a:ext cx="950239" cy="6993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Retraining</a:t>
            </a:r>
            <a:b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UA_modles</a:t>
            </a:r>
            <a:endParaRPr lang="en-U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582119-D965-4C0C-A9BC-9EEE913D7F5B}"/>
              </a:ext>
            </a:extLst>
          </p:cNvPr>
          <p:cNvCxnSpPr>
            <a:cxnSpLocks/>
            <a:stCxn id="20" idx="2"/>
            <a:endCxn id="89" idx="0"/>
          </p:cNvCxnSpPr>
          <p:nvPr/>
        </p:nvCxnSpPr>
        <p:spPr>
          <a:xfrm rot="5400000">
            <a:off x="6117620" y="4814251"/>
            <a:ext cx="929392" cy="86698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1">
            <a:extLst>
              <a:ext uri="{FF2B5EF4-FFF2-40B4-BE49-F238E27FC236}">
                <a16:creationId xmlns:a16="http://schemas.microsoft.com/office/drawing/2014/main" id="{84ED2835-788A-4041-809B-ECC920F131FA}"/>
              </a:ext>
            </a:extLst>
          </p:cNvPr>
          <p:cNvCxnSpPr>
            <a:cxnSpLocks/>
            <a:stCxn id="20" idx="2"/>
            <a:endCxn id="92" idx="0"/>
          </p:cNvCxnSpPr>
          <p:nvPr/>
        </p:nvCxnSpPr>
        <p:spPr>
          <a:xfrm rot="16200000" flipH="1">
            <a:off x="6821258" y="4977593"/>
            <a:ext cx="929392" cy="54029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986391-EFA6-4A6D-8CF4-242C9DCACFD0}"/>
              </a:ext>
            </a:extLst>
          </p:cNvPr>
          <p:cNvSpPr/>
          <p:nvPr/>
        </p:nvSpPr>
        <p:spPr>
          <a:xfrm>
            <a:off x="4993538" y="4945834"/>
            <a:ext cx="1007919" cy="554963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</a:t>
            </a:r>
            <a:b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  <a:b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perfromance</a:t>
            </a:r>
            <a:endParaRPr lang="en-US" sz="105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2" name="Connector: Elbow 81" descr="sadasd">
            <a:extLst>
              <a:ext uri="{FF2B5EF4-FFF2-40B4-BE49-F238E27FC236}">
                <a16:creationId xmlns:a16="http://schemas.microsoft.com/office/drawing/2014/main" id="{0B205489-E048-46FE-A02F-B20DC24652C8}"/>
              </a:ext>
            </a:extLst>
          </p:cNvPr>
          <p:cNvCxnSpPr>
            <a:cxnSpLocks/>
            <a:stCxn id="20" idx="0"/>
            <a:endCxn id="70" idx="4"/>
          </p:cNvCxnSpPr>
          <p:nvPr/>
        </p:nvCxnSpPr>
        <p:spPr>
          <a:xfrm rot="16200000" flipV="1">
            <a:off x="4983470" y="2115957"/>
            <a:ext cx="1654966" cy="2409707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74688A0-A78E-4C5D-AC9D-63327E1D6D0A}"/>
              </a:ext>
            </a:extLst>
          </p:cNvPr>
          <p:cNvSpPr/>
          <p:nvPr/>
        </p:nvSpPr>
        <p:spPr>
          <a:xfrm>
            <a:off x="5786635" y="3475825"/>
            <a:ext cx="633578" cy="523390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Latent</a:t>
            </a:r>
            <a:b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05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DA3341-C76C-4AC6-A8A8-1D5D431A94FC}"/>
              </a:ext>
            </a:extLst>
          </p:cNvPr>
          <p:cNvSpPr txBox="1"/>
          <p:nvPr/>
        </p:nvSpPr>
        <p:spPr>
          <a:xfrm>
            <a:off x="5838116" y="2978863"/>
            <a:ext cx="89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Appending 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04245AB-88F7-4287-81B0-40114B16D3EE}"/>
              </a:ext>
            </a:extLst>
          </p:cNvPr>
          <p:cNvSpPr/>
          <p:nvPr/>
        </p:nvSpPr>
        <p:spPr>
          <a:xfrm>
            <a:off x="5497497" y="5712437"/>
            <a:ext cx="1302656" cy="6347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DB_valid</a:t>
            </a:r>
            <a:endParaRPr lang="en-US" sz="105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30E10FD-599B-4A81-A741-8248FF7C9C99}"/>
              </a:ext>
            </a:extLst>
          </p:cNvPr>
          <p:cNvSpPr/>
          <p:nvPr/>
        </p:nvSpPr>
        <p:spPr>
          <a:xfrm>
            <a:off x="6904774" y="5712437"/>
            <a:ext cx="1302656" cy="6347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DB_invalid</a:t>
            </a:r>
            <a:endParaRPr lang="en-US" sz="105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9EDBEC-DD0A-4E5B-9C2F-7BF9E97A8673}"/>
              </a:ext>
            </a:extLst>
          </p:cNvPr>
          <p:cNvSpPr/>
          <p:nvPr/>
        </p:nvSpPr>
        <p:spPr>
          <a:xfrm>
            <a:off x="929507" y="1516933"/>
            <a:ext cx="407272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4A19C07-7D97-4107-A227-7A7632E94A2E}"/>
              </a:ext>
            </a:extLst>
          </p:cNvPr>
          <p:cNvSpPr/>
          <p:nvPr/>
        </p:nvSpPr>
        <p:spPr>
          <a:xfrm>
            <a:off x="7632169" y="2586170"/>
            <a:ext cx="407272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C84EEC2-DD1B-4A8E-954A-2BBA6853A54D}"/>
              </a:ext>
            </a:extLst>
          </p:cNvPr>
          <p:cNvSpPr/>
          <p:nvPr/>
        </p:nvSpPr>
        <p:spPr>
          <a:xfrm>
            <a:off x="9472449" y="3697280"/>
            <a:ext cx="407272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14B350-1CC1-4435-897B-81C6B43DDE45}"/>
              </a:ext>
            </a:extLst>
          </p:cNvPr>
          <p:cNvSpPr/>
          <p:nvPr/>
        </p:nvSpPr>
        <p:spPr>
          <a:xfrm>
            <a:off x="7061959" y="3737520"/>
            <a:ext cx="407272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D05B796-FFA8-4F37-9B26-8076720D8FFE}"/>
              </a:ext>
            </a:extLst>
          </p:cNvPr>
          <p:cNvSpPr/>
          <p:nvPr/>
        </p:nvSpPr>
        <p:spPr>
          <a:xfrm>
            <a:off x="4499395" y="3781483"/>
            <a:ext cx="407272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D73ED1A-D552-46E1-BE58-BA34DC3EFA2C}"/>
              </a:ext>
            </a:extLst>
          </p:cNvPr>
          <p:cNvSpPr/>
          <p:nvPr/>
        </p:nvSpPr>
        <p:spPr>
          <a:xfrm>
            <a:off x="770963" y="5890084"/>
            <a:ext cx="1018535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2291BA-F6A5-4EFF-A21E-02A23362D86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756178" y="2054319"/>
            <a:ext cx="940641" cy="1307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B167984-3C23-4868-959B-6362BD4D4960}"/>
              </a:ext>
            </a:extLst>
          </p:cNvPr>
          <p:cNvSpPr/>
          <p:nvPr/>
        </p:nvSpPr>
        <p:spPr>
          <a:xfrm>
            <a:off x="101050" y="1898633"/>
            <a:ext cx="655128" cy="3113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CB30D6-4A2B-474D-8F67-125BE3358D06}"/>
              </a:ext>
            </a:extLst>
          </p:cNvPr>
          <p:cNvSpPr txBox="1"/>
          <p:nvPr/>
        </p:nvSpPr>
        <p:spPr>
          <a:xfrm>
            <a:off x="2920025" y="1709732"/>
            <a:ext cx="898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Appending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B85EDC-BEE2-ECDB-5564-4F59694547BD}"/>
              </a:ext>
            </a:extLst>
          </p:cNvPr>
          <p:cNvSpPr/>
          <p:nvPr/>
        </p:nvSpPr>
        <p:spPr>
          <a:xfrm>
            <a:off x="2896994" y="899055"/>
            <a:ext cx="1260051" cy="6347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(open foam)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C55B86-22B9-913B-2CD3-3E78AD31B874}"/>
                  </a:ext>
                </a:extLst>
              </p14:cNvPr>
              <p14:cNvContentPartPr/>
              <p14:nvPr/>
            </p14:nvContentPartPr>
            <p14:xfrm>
              <a:off x="5228494" y="936064"/>
              <a:ext cx="1785960" cy="942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C55B86-22B9-913B-2CD3-3E78AD31B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2374" y="929944"/>
                <a:ext cx="1798200" cy="9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619181-6397-C051-C332-C7AC26E01210}"/>
                  </a:ext>
                </a:extLst>
              </p14:cNvPr>
              <p14:cNvContentPartPr/>
              <p14:nvPr/>
            </p14:nvContentPartPr>
            <p14:xfrm>
              <a:off x="2263894" y="795664"/>
              <a:ext cx="2194200" cy="122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619181-6397-C051-C332-C7AC26E012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774" y="789544"/>
                <a:ext cx="2206440" cy="12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0712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114D2B-531D-4971-87D3-B9E03D31BF2B}"/>
              </a:ext>
            </a:extLst>
          </p:cNvPr>
          <p:cNvCxnSpPr/>
          <p:nvPr/>
        </p:nvCxnSpPr>
        <p:spPr>
          <a:xfrm>
            <a:off x="0" y="919766"/>
            <a:ext cx="12192000" cy="0"/>
          </a:xfrm>
          <a:prstGeom prst="line">
            <a:avLst/>
          </a:prstGeom>
          <a:ln w="28575">
            <a:solidFill>
              <a:srgbClr val="B7A9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8AAC121-20E2-4C91-B7C1-C91C75332CC1}"/>
              </a:ext>
            </a:extLst>
          </p:cNvPr>
          <p:cNvSpPr/>
          <p:nvPr/>
        </p:nvSpPr>
        <p:spPr>
          <a:xfrm>
            <a:off x="271399" y="49133"/>
            <a:ext cx="1125080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Stage 4: O</a:t>
            </a:r>
            <a:r>
              <a:rPr lang="en-US" sz="2800" b="1"/>
              <a:t>uterloop</a:t>
            </a:r>
            <a:r>
              <a:rPr lang="en-US" sz="2800" b="1" dirty="0"/>
              <a:t> creation and discriminative loss</a:t>
            </a:r>
            <a:endParaRPr lang="en-US" sz="2800" b="1" dirty="0">
              <a:ln w="0"/>
              <a:cs typeface="B Titr" panose="00000700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1D8295-21F6-4C12-9B27-AEAB676740BD}"/>
              </a:ext>
            </a:extLst>
          </p:cNvPr>
          <p:cNvSpPr/>
          <p:nvPr/>
        </p:nvSpPr>
        <p:spPr>
          <a:xfrm>
            <a:off x="2606414" y="2381110"/>
            <a:ext cx="1498134" cy="10478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 a Surrogate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(shape-&gt;per)</a:t>
            </a:r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5989E0-01DE-46DA-8DE3-1462BED6A1CF}"/>
              </a:ext>
            </a:extLst>
          </p:cNvPr>
          <p:cNvSpPr/>
          <p:nvPr/>
        </p:nvSpPr>
        <p:spPr>
          <a:xfrm>
            <a:off x="4861985" y="1685460"/>
            <a:ext cx="4672632" cy="25491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06097C-0F9A-4A6A-9372-8C65F9B65CE5}"/>
              </a:ext>
            </a:extLst>
          </p:cNvPr>
          <p:cNvCxnSpPr>
            <a:cxnSpLocks/>
            <a:stCxn id="48" idx="6"/>
            <a:endCxn id="45" idx="1"/>
          </p:cNvCxnSpPr>
          <p:nvPr/>
        </p:nvCxnSpPr>
        <p:spPr>
          <a:xfrm>
            <a:off x="1885373" y="2905055"/>
            <a:ext cx="721041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1B4CC60-7CD8-4B69-8140-00E26A1E056B}"/>
              </a:ext>
            </a:extLst>
          </p:cNvPr>
          <p:cNvSpPr/>
          <p:nvPr/>
        </p:nvSpPr>
        <p:spPr>
          <a:xfrm>
            <a:off x="527090" y="2506001"/>
            <a:ext cx="1358283" cy="798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Original data (DB1)</a:t>
            </a:r>
          </a:p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0CA7E7-6F7A-434B-B64C-1754FA77BD91}"/>
              </a:ext>
            </a:extLst>
          </p:cNvPr>
          <p:cNvSpPr/>
          <p:nvPr/>
        </p:nvSpPr>
        <p:spPr>
          <a:xfrm>
            <a:off x="5163817" y="2519962"/>
            <a:ext cx="1556580" cy="80699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F0BC91-B5B1-430B-89E6-5CD903E27AD3}"/>
              </a:ext>
            </a:extLst>
          </p:cNvPr>
          <p:cNvSpPr/>
          <p:nvPr/>
        </p:nvSpPr>
        <p:spPr>
          <a:xfrm>
            <a:off x="7426865" y="2519961"/>
            <a:ext cx="1556580" cy="806993"/>
          </a:xfrm>
          <a:prstGeom prst="rect">
            <a:avLst/>
          </a:prstGeom>
          <a:solidFill>
            <a:schemeClr val="accent1">
              <a:lumMod val="75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C7E68E-DB32-4742-80EA-EA1C46BDC054}"/>
              </a:ext>
            </a:extLst>
          </p:cNvPr>
          <p:cNvSpPr/>
          <p:nvPr/>
        </p:nvSpPr>
        <p:spPr>
          <a:xfrm>
            <a:off x="10343791" y="2469238"/>
            <a:ext cx="1494811" cy="9084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9A781E-2840-4E20-BBC3-273FFDCC5B21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4104548" y="2905055"/>
            <a:ext cx="1059269" cy="1840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2D737E-2548-4F6D-AF89-4B49042CF425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6720397" y="2923458"/>
            <a:ext cx="706468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E82132-BB19-4230-8583-1897E627C666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8983445" y="2923457"/>
            <a:ext cx="1360346" cy="1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D7F35C-7799-4C52-9BFD-C33FB03F0D53}"/>
                  </a:ext>
                </a:extLst>
              </p:cNvPr>
              <p:cNvSpPr txBox="1"/>
              <p:nvPr/>
            </p:nvSpPr>
            <p:spPr>
              <a:xfrm>
                <a:off x="5299548" y="3088757"/>
                <a:ext cx="114147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2D7F35C-7799-4C52-9BFD-C33FB03F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548" y="3088757"/>
                <a:ext cx="1141475" cy="39158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67E8C7-E22E-429A-AD12-5BD0456DCDCD}"/>
                  </a:ext>
                </a:extLst>
              </p:cNvPr>
              <p:cNvSpPr txBox="1"/>
              <p:nvPr/>
            </p:nvSpPr>
            <p:spPr>
              <a:xfrm>
                <a:off x="9145305" y="3037418"/>
                <a:ext cx="1141475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C67E8C7-E22E-429A-AD12-5BD0456DC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05" y="3037418"/>
                <a:ext cx="1141475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A621D8-ABDE-4A02-99EA-B10638D71625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1091196" y="3377675"/>
            <a:ext cx="1" cy="85697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B37D76A-A0B5-4DCE-B65C-95371E5C7588}"/>
                  </a:ext>
                </a:extLst>
              </p:cNvPr>
              <p:cNvSpPr txBox="1"/>
              <p:nvPr/>
            </p:nvSpPr>
            <p:spPr>
              <a:xfrm>
                <a:off x="10520458" y="4294925"/>
                <a:ext cx="114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𝑣𝑎𝑙𝑖𝑑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B37D76A-A0B5-4DCE-B65C-95371E5C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458" y="4294925"/>
                <a:ext cx="1141475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83EB3C02-7400-4D9C-B7DE-36A7330F0BA1}"/>
              </a:ext>
            </a:extLst>
          </p:cNvPr>
          <p:cNvSpPr txBox="1"/>
          <p:nvPr/>
        </p:nvSpPr>
        <p:spPr>
          <a:xfrm>
            <a:off x="5650637" y="296514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5000BB-B9B4-4C4C-9152-0C50579D70DC}"/>
                  </a:ext>
                </a:extLst>
              </p:cNvPr>
              <p:cNvSpPr txBox="1"/>
              <p:nvPr/>
            </p:nvSpPr>
            <p:spPr>
              <a:xfrm>
                <a:off x="3588101" y="5304619"/>
                <a:ext cx="513095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𝑣𝑎𝑙𝑖𝑑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85000BB-B9B4-4C4C-9152-0C50579D7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01" y="5304619"/>
                <a:ext cx="5130956" cy="298415"/>
              </a:xfrm>
              <a:prstGeom prst="rect">
                <a:avLst/>
              </a:prstGeom>
              <a:blipFill>
                <a:blip r:embed="rId5"/>
                <a:stretch>
                  <a:fillRect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8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E9EAD3-BBD7-31D0-A5AF-EA96166B73D1}"/>
              </a:ext>
            </a:extLst>
          </p:cNvPr>
          <p:cNvSpPr/>
          <p:nvPr/>
        </p:nvSpPr>
        <p:spPr>
          <a:xfrm>
            <a:off x="8285125" y="2118851"/>
            <a:ext cx="3196605" cy="1190571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25F56-65E9-5090-3DD7-051AD301A8A8}"/>
                  </a:ext>
                </a:extLst>
              </p:cNvPr>
              <p:cNvSpPr txBox="1"/>
              <p:nvPr/>
            </p:nvSpPr>
            <p:spPr>
              <a:xfrm>
                <a:off x="8507140" y="2853496"/>
                <a:ext cx="2621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sz="2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a-I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E25F56-65E9-5090-3DD7-051AD301A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40" y="2853496"/>
                <a:ext cx="262177" cy="461665"/>
              </a:xfrm>
              <a:prstGeom prst="rect">
                <a:avLst/>
              </a:prstGeom>
              <a:blipFill>
                <a:blip r:embed="rId2"/>
                <a:stretch>
                  <a:fillRect l="-13953" t="-5263" r="-88372" b="-921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087643-91DD-20DF-B081-C2B8324697CE}"/>
                  </a:ext>
                </a:extLst>
              </p:cNvPr>
              <p:cNvSpPr txBox="1"/>
              <p:nvPr/>
            </p:nvSpPr>
            <p:spPr>
              <a:xfrm>
                <a:off x="10938875" y="2847758"/>
                <a:ext cx="3633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fa-IR" sz="2400" dirty="0">
                  <a:cs typeface="+mj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087643-91DD-20DF-B081-C2B832469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8875" y="2847758"/>
                <a:ext cx="363367" cy="461665"/>
              </a:xfrm>
              <a:prstGeom prst="rect">
                <a:avLst/>
              </a:prstGeom>
              <a:blipFill>
                <a:blip r:embed="rId3"/>
                <a:stretch>
                  <a:fillRect r="-25000" b="-789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424DE9-EF8D-A6C5-5B50-6948F9E4F329}"/>
                  </a:ext>
                </a:extLst>
              </p:cNvPr>
              <p:cNvSpPr txBox="1"/>
              <p:nvPr/>
            </p:nvSpPr>
            <p:spPr>
              <a:xfrm>
                <a:off x="9154500" y="2032036"/>
                <a:ext cx="185218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Reverse</m:t>
                      </m:r>
                      <m:r>
                        <m:rPr>
                          <m:nor/>
                        </m:rPr>
                        <a:rPr lang="en-US" sz="1600" b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den</m:t>
                      </m:r>
                      <m:r>
                        <m:rPr>
                          <m:nor/>
                        </m:rPr>
                        <a:rPr lang="en-US" sz="16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oising</m:t>
                      </m:r>
                      <m:r>
                        <m:rPr>
                          <m:nor/>
                        </m:rPr>
                        <a:rPr lang="en-US" sz="16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</m:t>
                      </m:r>
                    </m:oMath>
                  </m:oMathPara>
                </a14:m>
                <a:endParaRPr lang="fa-I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424DE9-EF8D-A6C5-5B50-6948F9E4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500" y="2032036"/>
                <a:ext cx="1852181" cy="33855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6AE95A-BCDC-FD01-8330-D8D7CC6C200D}"/>
              </a:ext>
            </a:extLst>
          </p:cNvPr>
          <p:cNvCxnSpPr>
            <a:cxnSpLocks/>
          </p:cNvCxnSpPr>
          <p:nvPr/>
        </p:nvCxnSpPr>
        <p:spPr>
          <a:xfrm flipH="1">
            <a:off x="9002727" y="2677025"/>
            <a:ext cx="88763" cy="0"/>
          </a:xfrm>
          <a:prstGeom prst="straightConnector1">
            <a:avLst/>
          </a:prstGeom>
          <a:ln w="190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926E46-EC2E-9FC3-1723-DCB8198619C3}"/>
              </a:ext>
            </a:extLst>
          </p:cNvPr>
          <p:cNvGrpSpPr/>
          <p:nvPr/>
        </p:nvGrpSpPr>
        <p:grpSpPr>
          <a:xfrm>
            <a:off x="8303947" y="2325361"/>
            <a:ext cx="698780" cy="638736"/>
            <a:chOff x="8308117" y="1751031"/>
            <a:chExt cx="771766" cy="63873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FB576F3-DC02-D387-2804-A52D8F263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8117" y="1792379"/>
              <a:ext cx="699162" cy="59738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5603AA-87AC-0C08-ED66-1F882ED0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6268" y="1782042"/>
              <a:ext cx="699162" cy="59738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D26D3A0-E576-0826-90DD-54CC6808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4419" y="1771705"/>
              <a:ext cx="699162" cy="59738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69337D3-24CD-8171-E6A9-6394001A1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2570" y="1761368"/>
              <a:ext cx="699162" cy="59738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EA111B9-E755-BFA1-AA7E-93756A7C6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721" y="1751031"/>
              <a:ext cx="699162" cy="59738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5462E-88F1-32C1-6498-2759FB693DF2}"/>
              </a:ext>
            </a:extLst>
          </p:cNvPr>
          <p:cNvGrpSpPr/>
          <p:nvPr/>
        </p:nvGrpSpPr>
        <p:grpSpPr>
          <a:xfrm>
            <a:off x="9107584" y="2346035"/>
            <a:ext cx="698780" cy="638736"/>
            <a:chOff x="8308117" y="1751031"/>
            <a:chExt cx="771766" cy="63873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919C23-9E52-4B6B-1290-7FE18CB7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8117" y="1792379"/>
              <a:ext cx="699162" cy="59738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6D245FC-6D6D-3B1F-C5CF-83FC0124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6268" y="1782042"/>
              <a:ext cx="699162" cy="59738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28FB298-4147-9385-082E-AD9005EC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4419" y="1771705"/>
              <a:ext cx="699162" cy="59738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3977AD5-CF54-A820-12C9-A2FCA1071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2570" y="1761368"/>
              <a:ext cx="699162" cy="59738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5229A6C-C391-14F4-B6EB-545541C65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721" y="1751031"/>
              <a:ext cx="699162" cy="59738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9A1390-90DB-2ACB-1254-91E9AC5E7DB1}"/>
              </a:ext>
            </a:extLst>
          </p:cNvPr>
          <p:cNvCxnSpPr>
            <a:cxnSpLocks/>
          </p:cNvCxnSpPr>
          <p:nvPr/>
        </p:nvCxnSpPr>
        <p:spPr>
          <a:xfrm flipH="1">
            <a:off x="9806364" y="2665403"/>
            <a:ext cx="88763" cy="0"/>
          </a:xfrm>
          <a:prstGeom prst="straightConnector1">
            <a:avLst/>
          </a:prstGeom>
          <a:ln w="190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B50C7-DB8D-ED4F-BF48-E121B655A9AC}"/>
              </a:ext>
            </a:extLst>
          </p:cNvPr>
          <p:cNvCxnSpPr>
            <a:cxnSpLocks/>
          </p:cNvCxnSpPr>
          <p:nvPr/>
        </p:nvCxnSpPr>
        <p:spPr>
          <a:xfrm flipH="1">
            <a:off x="10610001" y="2653781"/>
            <a:ext cx="88763" cy="0"/>
          </a:xfrm>
          <a:prstGeom prst="straightConnector1">
            <a:avLst/>
          </a:prstGeom>
          <a:ln w="190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EB0E57-AFD9-4C24-40B1-186FBB0B9DDA}"/>
              </a:ext>
            </a:extLst>
          </p:cNvPr>
          <p:cNvGrpSpPr/>
          <p:nvPr/>
        </p:nvGrpSpPr>
        <p:grpSpPr>
          <a:xfrm>
            <a:off x="9914979" y="2356372"/>
            <a:ext cx="698780" cy="638736"/>
            <a:chOff x="8308117" y="1751031"/>
            <a:chExt cx="771766" cy="6387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42A785C-4BE6-5893-1EBB-F029C1D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8117" y="1792379"/>
              <a:ext cx="699162" cy="59738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3E1BF5E-36EB-CAF4-DC46-43702C4EC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26268" y="1782042"/>
              <a:ext cx="699162" cy="59738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C146051-B683-BEC9-6F45-F305648F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44419" y="1771705"/>
              <a:ext cx="699162" cy="59738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1576954-1E4D-A42D-A437-9890CF8A1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2570" y="1761368"/>
              <a:ext cx="699162" cy="59738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22DDFC-E465-C326-661E-48B00CE20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0721" y="1751031"/>
              <a:ext cx="699162" cy="59738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D77A4-9862-3F5F-E1B6-455E24590AEC}"/>
              </a:ext>
            </a:extLst>
          </p:cNvPr>
          <p:cNvGrpSpPr/>
          <p:nvPr/>
        </p:nvGrpSpPr>
        <p:grpSpPr>
          <a:xfrm>
            <a:off x="10737444" y="2356372"/>
            <a:ext cx="696392" cy="638737"/>
            <a:chOff x="6886828" y="1727972"/>
            <a:chExt cx="696392" cy="63873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1DC581-250F-C284-CD6E-F3C84F39E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6828" y="1769321"/>
              <a:ext cx="633042" cy="59738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138E830-FC8D-BC79-0188-1BE574746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3262" y="1758984"/>
              <a:ext cx="633042" cy="59738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2DB07FB-5DA0-2E9A-2F69-82854EA5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9697" y="1748647"/>
              <a:ext cx="633042" cy="59738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51541CB-C924-B1D0-F3DF-B39EE1A5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36131" y="1738310"/>
              <a:ext cx="633042" cy="59738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884313F-48E2-C59A-5895-CD55EABD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3875" y="1727972"/>
              <a:ext cx="629345" cy="583427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3761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8CCD-5E27-3EDF-2F4F-71C1EFD6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9A955A-E738-DFDA-019C-28F83C86EB2D}"/>
              </a:ext>
            </a:extLst>
          </p:cNvPr>
          <p:cNvGrpSpPr/>
          <p:nvPr/>
        </p:nvGrpSpPr>
        <p:grpSpPr>
          <a:xfrm>
            <a:off x="5540029" y="2427053"/>
            <a:ext cx="6289697" cy="2446403"/>
            <a:chOff x="5790549" y="1443488"/>
            <a:chExt cx="6289697" cy="24464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B226C4-89FB-0A30-6ED7-5C14795C8DA6}"/>
                </a:ext>
              </a:extLst>
            </p:cNvPr>
            <p:cNvGrpSpPr/>
            <p:nvPr/>
          </p:nvGrpSpPr>
          <p:grpSpPr>
            <a:xfrm>
              <a:off x="8175625" y="1443488"/>
              <a:ext cx="3530483" cy="1283125"/>
              <a:chOff x="8175625" y="1443488"/>
              <a:chExt cx="3530483" cy="1283125"/>
            </a:xfrm>
          </p:grpSpPr>
          <p:sp>
            <p:nvSpPr>
              <p:cNvPr id="955" name="Rectangle: Rounded Corners 954">
                <a:extLst>
                  <a:ext uri="{FF2B5EF4-FFF2-40B4-BE49-F238E27FC236}">
                    <a16:creationId xmlns:a16="http://schemas.microsoft.com/office/drawing/2014/main" id="{1E02AB13-5BD2-4CF2-75E1-7CE895C7BA51}"/>
                  </a:ext>
                </a:extLst>
              </p:cNvPr>
              <p:cNvSpPr/>
              <p:nvPr/>
            </p:nvSpPr>
            <p:spPr>
              <a:xfrm>
                <a:off x="8175625" y="1530303"/>
                <a:ext cx="3530483" cy="119057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6" name="TextBox 955">
                    <a:extLst>
                      <a:ext uri="{FF2B5EF4-FFF2-40B4-BE49-F238E27FC236}">
                        <a16:creationId xmlns:a16="http://schemas.microsoft.com/office/drawing/2014/main" id="{408D3FF4-09F8-2D42-C5FE-76AB7F72E397}"/>
                      </a:ext>
                    </a:extLst>
                  </p:cNvPr>
                  <p:cNvSpPr txBox="1"/>
                  <p:nvPr/>
                </p:nvSpPr>
                <p:spPr>
                  <a:xfrm>
                    <a:off x="8420829" y="2264948"/>
                    <a:ext cx="28956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1" i="1" dirty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fa-IR" sz="2400" dirty="0"/>
                  </a:p>
                </p:txBody>
              </p:sp>
            </mc:Choice>
            <mc:Fallback xmlns="">
              <p:sp>
                <p:nvSpPr>
                  <p:cNvPr id="1127" name="TextBox 1126">
                    <a:extLst>
                      <a:ext uri="{FF2B5EF4-FFF2-40B4-BE49-F238E27FC236}">
                        <a16:creationId xmlns:a16="http://schemas.microsoft.com/office/drawing/2014/main" id="{1EFC49EC-4FC1-F89B-E994-90835BBC6D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0829" y="2264948"/>
                    <a:ext cx="289561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0417" t="-5333" r="-68750" b="-9333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7" name="TextBox 956">
                    <a:extLst>
                      <a:ext uri="{FF2B5EF4-FFF2-40B4-BE49-F238E27FC236}">
                        <a16:creationId xmlns:a16="http://schemas.microsoft.com/office/drawing/2014/main" id="{902F5E46-546E-AA44-6877-C07E9F3DDA0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6553" y="2259210"/>
                    <a:ext cx="40132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+mj-cs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+mj-cs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  <a:cs typeface="+mj-cs"/>
                                </a:rPr>
                                <m:t>t</m:t>
                              </m:r>
                            </m:sub>
                          </m:sSub>
                        </m:oMath>
                      </m:oMathPara>
                    </a14:m>
                    <a:endParaRPr lang="fa-IR" sz="2400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1128" name="TextBox 1127">
                    <a:extLst>
                      <a:ext uri="{FF2B5EF4-FFF2-40B4-BE49-F238E27FC236}">
                        <a16:creationId xmlns:a16="http://schemas.microsoft.com/office/drawing/2014/main" id="{7FFF4266-82CA-1CBC-5E28-DA6C1A2F69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6553" y="2259210"/>
                    <a:ext cx="401320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12121" b="-8000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8" name="TextBox 957">
                    <a:extLst>
                      <a:ext uri="{FF2B5EF4-FFF2-40B4-BE49-F238E27FC236}">
                        <a16:creationId xmlns:a16="http://schemas.microsoft.com/office/drawing/2014/main" id="{F1ED9A34-188B-0D1C-80C9-F355B9DFB5A7}"/>
                      </a:ext>
                    </a:extLst>
                  </p:cNvPr>
                  <p:cNvSpPr txBox="1"/>
                  <p:nvPr/>
                </p:nvSpPr>
                <p:spPr>
                  <a:xfrm>
                    <a:off x="9135804" y="1443488"/>
                    <a:ext cx="204563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Reverse</m:t>
                          </m:r>
                          <m:r>
                            <m:rPr>
                              <m:nor/>
                            </m:rPr>
                            <a:rPr lang="en-US" sz="1600" b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den</m:t>
                          </m:r>
                          <m:r>
                            <m:rPr>
                              <m:nor/>
                            </m:rPr>
                            <a:rPr lang="en-US" sz="1600" b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oising</m:t>
                          </m:r>
                          <m:r>
                            <m:rPr>
                              <m:nor/>
                            </m:rPr>
                            <a:rPr lang="en-US" sz="16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oMath>
                      </m:oMathPara>
                    </a14:m>
                    <a:endParaRPr lang="fa-IR" sz="1600" dirty="0"/>
                  </a:p>
                </p:txBody>
              </p:sp>
            </mc:Choice>
            <mc:Fallback xmlns="">
              <p:sp>
                <p:nvSpPr>
                  <p:cNvPr id="1129" name="TextBox 1128">
                    <a:extLst>
                      <a:ext uri="{FF2B5EF4-FFF2-40B4-BE49-F238E27FC236}">
                        <a16:creationId xmlns:a16="http://schemas.microsoft.com/office/drawing/2014/main" id="{A97236C4-A0D6-1ABB-5101-40217BEEE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5804" y="1443488"/>
                    <a:ext cx="2045637" cy="33855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4545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9" name="Straight Arrow Connector 958">
                <a:extLst>
                  <a:ext uri="{FF2B5EF4-FFF2-40B4-BE49-F238E27FC236}">
                    <a16:creationId xmlns:a16="http://schemas.microsoft.com/office/drawing/2014/main" id="{3DCD02BA-8423-DEC3-F9AF-A011F20AD9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8179" y="2088477"/>
                <a:ext cx="98034" cy="0"/>
              </a:xfrm>
              <a:prstGeom prst="straightConnector1">
                <a:avLst/>
              </a:prstGeom>
              <a:ln w="19050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2" name="Group 981">
                <a:extLst>
                  <a:ext uri="{FF2B5EF4-FFF2-40B4-BE49-F238E27FC236}">
                    <a16:creationId xmlns:a16="http://schemas.microsoft.com/office/drawing/2014/main" id="{618E92F9-F017-1004-0A0E-F4A6161842BB}"/>
                  </a:ext>
                </a:extLst>
              </p:cNvPr>
              <p:cNvGrpSpPr/>
              <p:nvPr/>
            </p:nvGrpSpPr>
            <p:grpSpPr>
              <a:xfrm>
                <a:off x="8196413" y="1736813"/>
                <a:ext cx="771766" cy="638736"/>
                <a:chOff x="8308117" y="1751031"/>
                <a:chExt cx="771766" cy="638736"/>
              </a:xfrm>
            </p:grpSpPr>
            <p:pic>
              <p:nvPicPr>
                <p:cNvPr id="1009" name="Picture 1008">
                  <a:extLst>
                    <a:ext uri="{FF2B5EF4-FFF2-40B4-BE49-F238E27FC236}">
                      <a16:creationId xmlns:a16="http://schemas.microsoft.com/office/drawing/2014/main" id="{F0914207-5816-5694-C014-83D3AB31B4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08117" y="1792379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10" name="Picture 1009">
                  <a:extLst>
                    <a:ext uri="{FF2B5EF4-FFF2-40B4-BE49-F238E27FC236}">
                      <a16:creationId xmlns:a16="http://schemas.microsoft.com/office/drawing/2014/main" id="{4B00E6CF-26BE-670C-F137-9C2E9D3DF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26268" y="1782042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11" name="Picture 1010">
                  <a:extLst>
                    <a:ext uri="{FF2B5EF4-FFF2-40B4-BE49-F238E27FC236}">
                      <a16:creationId xmlns:a16="http://schemas.microsoft.com/office/drawing/2014/main" id="{E979388D-6274-B73E-9482-50895A22B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44419" y="177170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12" name="Picture 1011">
                  <a:extLst>
                    <a:ext uri="{FF2B5EF4-FFF2-40B4-BE49-F238E27FC236}">
                      <a16:creationId xmlns:a16="http://schemas.microsoft.com/office/drawing/2014/main" id="{C05845EB-F43F-FD1B-4EEB-54201E75C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2570" y="1761368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13" name="Picture 1012">
                  <a:extLst>
                    <a:ext uri="{FF2B5EF4-FFF2-40B4-BE49-F238E27FC236}">
                      <a16:creationId xmlns:a16="http://schemas.microsoft.com/office/drawing/2014/main" id="{27A7ECD3-0CA4-2FC8-772F-856AD322E4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0721" y="1751031"/>
                  <a:ext cx="699162" cy="597388"/>
                </a:xfrm>
                <a:prstGeom prst="rect">
                  <a:avLst/>
                </a:prstGeom>
              </p:spPr>
            </p:pic>
          </p:grpSp>
          <p:grpSp>
            <p:nvGrpSpPr>
              <p:cNvPr id="984" name="Group 983">
                <a:extLst>
                  <a:ext uri="{FF2B5EF4-FFF2-40B4-BE49-F238E27FC236}">
                    <a16:creationId xmlns:a16="http://schemas.microsoft.com/office/drawing/2014/main" id="{D6CD9E48-59D6-B05A-4208-B840786709A8}"/>
                  </a:ext>
                </a:extLst>
              </p:cNvPr>
              <p:cNvGrpSpPr/>
              <p:nvPr/>
            </p:nvGrpSpPr>
            <p:grpSpPr>
              <a:xfrm>
                <a:off x="9083988" y="1757487"/>
                <a:ext cx="771766" cy="638736"/>
                <a:chOff x="8308117" y="1751031"/>
                <a:chExt cx="771766" cy="638736"/>
              </a:xfrm>
            </p:grpSpPr>
            <p:pic>
              <p:nvPicPr>
                <p:cNvPr id="1004" name="Picture 1003">
                  <a:extLst>
                    <a:ext uri="{FF2B5EF4-FFF2-40B4-BE49-F238E27FC236}">
                      <a16:creationId xmlns:a16="http://schemas.microsoft.com/office/drawing/2014/main" id="{1E11072D-6C04-5DE3-118F-9AEB410AB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08117" y="1792379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5" name="Picture 1004">
                  <a:extLst>
                    <a:ext uri="{FF2B5EF4-FFF2-40B4-BE49-F238E27FC236}">
                      <a16:creationId xmlns:a16="http://schemas.microsoft.com/office/drawing/2014/main" id="{BBBFC6B3-2E8A-9220-A876-E1CA2E412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26268" y="1782042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6" name="Picture 1005">
                  <a:extLst>
                    <a:ext uri="{FF2B5EF4-FFF2-40B4-BE49-F238E27FC236}">
                      <a16:creationId xmlns:a16="http://schemas.microsoft.com/office/drawing/2014/main" id="{2BBDBA2A-4A43-23DD-817D-E39D5CF0F8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44419" y="177170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7" name="Picture 1006">
                  <a:extLst>
                    <a:ext uri="{FF2B5EF4-FFF2-40B4-BE49-F238E27FC236}">
                      <a16:creationId xmlns:a16="http://schemas.microsoft.com/office/drawing/2014/main" id="{69EAE07C-8080-DFBB-6005-8A9EFB12B8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2570" y="1761368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8" name="Picture 1007">
                  <a:extLst>
                    <a:ext uri="{FF2B5EF4-FFF2-40B4-BE49-F238E27FC236}">
                      <a16:creationId xmlns:a16="http://schemas.microsoft.com/office/drawing/2014/main" id="{B05FE2D7-358F-9374-5BA4-400D4DC67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0721" y="1751031"/>
                  <a:ext cx="699162" cy="597388"/>
                </a:xfrm>
                <a:prstGeom prst="rect">
                  <a:avLst/>
                </a:prstGeom>
              </p:spPr>
            </p:pic>
          </p:grpSp>
          <p:cxnSp>
            <p:nvCxnSpPr>
              <p:cNvPr id="988" name="Straight Arrow Connector 987">
                <a:extLst>
                  <a:ext uri="{FF2B5EF4-FFF2-40B4-BE49-F238E27FC236}">
                    <a16:creationId xmlns:a16="http://schemas.microsoft.com/office/drawing/2014/main" id="{8F986423-1C81-93E8-74EA-487EA0006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55754" y="2076855"/>
                <a:ext cx="98034" cy="0"/>
              </a:xfrm>
              <a:prstGeom prst="straightConnector1">
                <a:avLst/>
              </a:prstGeom>
              <a:ln w="19050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0" name="Straight Arrow Connector 989">
                <a:extLst>
                  <a:ext uri="{FF2B5EF4-FFF2-40B4-BE49-F238E27FC236}">
                    <a16:creationId xmlns:a16="http://schemas.microsoft.com/office/drawing/2014/main" id="{CEE5EA84-289D-086E-2254-B7C37E9E6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43329" y="2065233"/>
                <a:ext cx="98034" cy="0"/>
              </a:xfrm>
              <a:prstGeom prst="straightConnector1">
                <a:avLst/>
              </a:prstGeom>
              <a:ln w="19050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91" name="Group 990">
                <a:extLst>
                  <a:ext uri="{FF2B5EF4-FFF2-40B4-BE49-F238E27FC236}">
                    <a16:creationId xmlns:a16="http://schemas.microsoft.com/office/drawing/2014/main" id="{09DD2137-1A4C-EB24-D6E9-AF6372480E2D}"/>
                  </a:ext>
                </a:extLst>
              </p:cNvPr>
              <p:cNvGrpSpPr/>
              <p:nvPr/>
            </p:nvGrpSpPr>
            <p:grpSpPr>
              <a:xfrm>
                <a:off x="9975713" y="1767824"/>
                <a:ext cx="771766" cy="638736"/>
                <a:chOff x="8308117" y="1751031"/>
                <a:chExt cx="771766" cy="638736"/>
              </a:xfrm>
            </p:grpSpPr>
            <p:pic>
              <p:nvPicPr>
                <p:cNvPr id="999" name="Picture 998">
                  <a:extLst>
                    <a:ext uri="{FF2B5EF4-FFF2-40B4-BE49-F238E27FC236}">
                      <a16:creationId xmlns:a16="http://schemas.microsoft.com/office/drawing/2014/main" id="{A7AE1696-B3B6-BF54-2CF0-54B540A388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08117" y="1792379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0" name="Picture 999">
                  <a:extLst>
                    <a:ext uri="{FF2B5EF4-FFF2-40B4-BE49-F238E27FC236}">
                      <a16:creationId xmlns:a16="http://schemas.microsoft.com/office/drawing/2014/main" id="{FCAC354E-2DB9-C4E1-316E-60025D5DD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26268" y="1782042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1" name="Picture 1000">
                  <a:extLst>
                    <a:ext uri="{FF2B5EF4-FFF2-40B4-BE49-F238E27FC236}">
                      <a16:creationId xmlns:a16="http://schemas.microsoft.com/office/drawing/2014/main" id="{499DEE15-F21D-B701-BC35-0EE0C4E70A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44419" y="177170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2" name="Picture 1001">
                  <a:extLst>
                    <a:ext uri="{FF2B5EF4-FFF2-40B4-BE49-F238E27FC236}">
                      <a16:creationId xmlns:a16="http://schemas.microsoft.com/office/drawing/2014/main" id="{CF6B9250-19D5-D8D4-3195-A32F111295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2570" y="1761368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1003" name="Picture 1002">
                  <a:extLst>
                    <a:ext uri="{FF2B5EF4-FFF2-40B4-BE49-F238E27FC236}">
                      <a16:creationId xmlns:a16="http://schemas.microsoft.com/office/drawing/2014/main" id="{5CF76257-3729-651C-1F86-EBF4F09DD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0721" y="1751031"/>
                  <a:ext cx="699162" cy="597388"/>
                </a:xfrm>
                <a:prstGeom prst="rect">
                  <a:avLst/>
                </a:prstGeom>
              </p:spPr>
            </p:pic>
          </p:grpSp>
          <p:grpSp>
            <p:nvGrpSpPr>
              <p:cNvPr id="992" name="Group 991">
                <a:extLst>
                  <a:ext uri="{FF2B5EF4-FFF2-40B4-BE49-F238E27FC236}">
                    <a16:creationId xmlns:a16="http://schemas.microsoft.com/office/drawing/2014/main" id="{DDB60C11-572E-3A5D-26A6-D097242DAA8C}"/>
                  </a:ext>
                </a:extLst>
              </p:cNvPr>
              <p:cNvGrpSpPr/>
              <p:nvPr/>
            </p:nvGrpSpPr>
            <p:grpSpPr>
              <a:xfrm>
                <a:off x="10867438" y="1778161"/>
                <a:ext cx="771766" cy="638736"/>
                <a:chOff x="8308117" y="1751031"/>
                <a:chExt cx="771766" cy="638736"/>
              </a:xfrm>
            </p:grpSpPr>
            <p:pic>
              <p:nvPicPr>
                <p:cNvPr id="993" name="Picture 992">
                  <a:extLst>
                    <a:ext uri="{FF2B5EF4-FFF2-40B4-BE49-F238E27FC236}">
                      <a16:creationId xmlns:a16="http://schemas.microsoft.com/office/drawing/2014/main" id="{76A10BFD-F188-3845-D883-87B93E43DC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08117" y="1792379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994" name="Picture 993">
                  <a:extLst>
                    <a:ext uri="{FF2B5EF4-FFF2-40B4-BE49-F238E27FC236}">
                      <a16:creationId xmlns:a16="http://schemas.microsoft.com/office/drawing/2014/main" id="{DB345475-CD69-899A-8094-3AFABBC89A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26268" y="1782042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995" name="Picture 994">
                  <a:extLst>
                    <a:ext uri="{FF2B5EF4-FFF2-40B4-BE49-F238E27FC236}">
                      <a16:creationId xmlns:a16="http://schemas.microsoft.com/office/drawing/2014/main" id="{67EAF508-F3A6-5800-A8D6-80131D7B1E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44419" y="177170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996" name="Picture 995">
                  <a:extLst>
                    <a:ext uri="{FF2B5EF4-FFF2-40B4-BE49-F238E27FC236}">
                      <a16:creationId xmlns:a16="http://schemas.microsoft.com/office/drawing/2014/main" id="{21417152-EC01-5C5F-2A45-E7B7C6877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62570" y="1761368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998" name="Picture 997">
                  <a:extLst>
                    <a:ext uri="{FF2B5EF4-FFF2-40B4-BE49-F238E27FC236}">
                      <a16:creationId xmlns:a16="http://schemas.microsoft.com/office/drawing/2014/main" id="{8D2E8CD5-5DC9-641D-6469-8F7344D48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80721" y="1751031"/>
                  <a:ext cx="699162" cy="59738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1BB8FA-9E8B-36E7-5481-5E3B6E9B1F04}"/>
                </a:ext>
              </a:extLst>
            </p:cNvPr>
            <p:cNvGrpSpPr/>
            <p:nvPr/>
          </p:nvGrpSpPr>
          <p:grpSpPr>
            <a:xfrm>
              <a:off x="5856479" y="1785760"/>
              <a:ext cx="2036234" cy="716511"/>
              <a:chOff x="7276420" y="4003016"/>
              <a:chExt cx="2036234" cy="716511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7B8A6404-28CC-6FA4-855C-0334A57E9E92}"/>
                  </a:ext>
                </a:extLst>
              </p:cNvPr>
              <p:cNvSpPr/>
              <p:nvPr/>
            </p:nvSpPr>
            <p:spPr>
              <a:xfrm>
                <a:off x="7276420" y="4069240"/>
                <a:ext cx="2036234" cy="5619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6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49" name="TextBox 948">
                <a:extLst>
                  <a:ext uri="{FF2B5EF4-FFF2-40B4-BE49-F238E27FC236}">
                    <a16:creationId xmlns:a16="http://schemas.microsoft.com/office/drawing/2014/main" id="{DEE84C8F-2650-A3A9-A0D6-2263D7194AF2}"/>
                  </a:ext>
                </a:extLst>
              </p:cNvPr>
              <p:cNvSpPr txBox="1"/>
              <p:nvPr/>
            </p:nvSpPr>
            <p:spPr>
              <a:xfrm>
                <a:off x="8648101" y="4039811"/>
                <a:ext cx="57679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a-IR" sz="3200" dirty="0"/>
                  <a:t>❄️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0" name="TextBox 949">
                    <a:extLst>
                      <a:ext uri="{FF2B5EF4-FFF2-40B4-BE49-F238E27FC236}">
                        <a16:creationId xmlns:a16="http://schemas.microsoft.com/office/drawing/2014/main" id="{6C6A2651-F7F4-3DED-B94E-1B8C0E3B64BC}"/>
                      </a:ext>
                    </a:extLst>
                  </p:cNvPr>
                  <p:cNvSpPr txBox="1"/>
                  <p:nvPr/>
                </p:nvSpPr>
                <p:spPr>
                  <a:xfrm>
                    <a:off x="7352559" y="4003016"/>
                    <a:ext cx="1295542" cy="56190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</a:rPr>
                                <m:t>Surrogate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oMath>
                      </m:oMathPara>
                    </a14:m>
                    <a:endParaRPr lang="fa-IR" sz="2000" dirty="0"/>
                  </a:p>
                </p:txBody>
              </p:sp>
            </mc:Choice>
            <mc:Fallback xmlns="">
              <p:sp>
                <p:nvSpPr>
                  <p:cNvPr id="1122" name="TextBox 1121">
                    <a:extLst>
                      <a:ext uri="{FF2B5EF4-FFF2-40B4-BE49-F238E27FC236}">
                        <a16:creationId xmlns:a16="http://schemas.microsoft.com/office/drawing/2014/main" id="{46444C38-8683-C447-97B6-6163B4BBF5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2559" y="4003016"/>
                    <a:ext cx="1295542" cy="56190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347" r="-2817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1" name="TextBox 950">
                    <a:extLst>
                      <a:ext uri="{FF2B5EF4-FFF2-40B4-BE49-F238E27FC236}">
                        <a16:creationId xmlns:a16="http://schemas.microsoft.com/office/drawing/2014/main" id="{A7208D21-CC9F-D25A-65CF-3034C2F8B787}"/>
                      </a:ext>
                    </a:extLst>
                  </p:cNvPr>
                  <p:cNvSpPr txBox="1"/>
                  <p:nvPr/>
                </p:nvSpPr>
                <p:spPr>
                  <a:xfrm>
                    <a:off x="8314327" y="4354150"/>
                    <a:ext cx="64905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200" b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shape</m:t>
                          </m:r>
                        </m:oMath>
                      </m:oMathPara>
                    </a14:m>
                    <a:endParaRPr lang="fa-IR" sz="1200" dirty="0"/>
                  </a:p>
                </p:txBody>
              </p:sp>
            </mc:Choice>
            <mc:Fallback xmlns="">
              <p:sp>
                <p:nvSpPr>
                  <p:cNvPr id="1123" name="TextBox 1122">
                    <a:extLst>
                      <a:ext uri="{FF2B5EF4-FFF2-40B4-BE49-F238E27FC236}">
                        <a16:creationId xmlns:a16="http://schemas.microsoft.com/office/drawing/2014/main" id="{EC264B7D-68E8-D9D9-B751-6F411C714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4327" y="4354150"/>
                    <a:ext cx="649055" cy="27699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3" name="TextBox 952">
                    <a:extLst>
                      <a:ext uri="{FF2B5EF4-FFF2-40B4-BE49-F238E27FC236}">
                        <a16:creationId xmlns:a16="http://schemas.microsoft.com/office/drawing/2014/main" id="{2EB5AE56-B2DC-5B53-6144-09DD6CE90123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8153038" y="4350195"/>
                    <a:ext cx="40730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→</m:t>
                          </m:r>
                        </m:oMath>
                      </m:oMathPara>
                    </a14:m>
                    <a:endParaRPr lang="fa-IR" sz="1800" dirty="0"/>
                  </a:p>
                </p:txBody>
              </p:sp>
            </mc:Choice>
            <mc:Fallback xmlns="">
              <p:sp>
                <p:nvSpPr>
                  <p:cNvPr id="1124" name="TextBox 1123">
                    <a:extLst>
                      <a:ext uri="{FF2B5EF4-FFF2-40B4-BE49-F238E27FC236}">
                        <a16:creationId xmlns:a16="http://schemas.microsoft.com/office/drawing/2014/main" id="{9B97424F-17C2-7123-1B62-128C388DAB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8153038" y="4350195"/>
                    <a:ext cx="407307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4" name="TextBox 953">
                    <a:extLst>
                      <a:ext uri="{FF2B5EF4-FFF2-40B4-BE49-F238E27FC236}">
                        <a16:creationId xmlns:a16="http://schemas.microsoft.com/office/drawing/2014/main" id="{E1CB2D70-2EC8-D21E-C10B-337EBB22E381}"/>
                      </a:ext>
                    </a:extLst>
                  </p:cNvPr>
                  <p:cNvSpPr txBox="1"/>
                  <p:nvPr/>
                </p:nvSpPr>
                <p:spPr>
                  <a:xfrm>
                    <a:off x="7309692" y="4354150"/>
                    <a:ext cx="104546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200" b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per</m:t>
                          </m:r>
                          <m:r>
                            <m:rPr>
                              <m:nor/>
                            </m:rPr>
                            <a:rPr lang="en-US" sz="12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formance</m:t>
                          </m:r>
                        </m:oMath>
                      </m:oMathPara>
                    </a14:m>
                    <a:endParaRPr lang="fa-IR" sz="1200" dirty="0"/>
                  </a:p>
                </p:txBody>
              </p:sp>
            </mc:Choice>
            <mc:Fallback xmlns="">
              <p:sp>
                <p:nvSpPr>
                  <p:cNvPr id="1125" name="TextBox 1124">
                    <a:extLst>
                      <a:ext uri="{FF2B5EF4-FFF2-40B4-BE49-F238E27FC236}">
                        <a16:creationId xmlns:a16="http://schemas.microsoft.com/office/drawing/2014/main" id="{54CD15C1-A41B-5A36-55DD-23BE508DF5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9692" y="4354150"/>
                    <a:ext cx="1045460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CFC8CC-FB2E-B3B3-5821-E2F86DF5E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5750" y="2136851"/>
              <a:ext cx="196850" cy="0"/>
            </a:xfrm>
            <a:prstGeom prst="straightConnector1">
              <a:avLst/>
            </a:prstGeom>
            <a:ln w="381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DCE14AD-C08D-3BAD-51E4-129C3AC96E51}"/>
                </a:ext>
              </a:extLst>
            </p:cNvPr>
            <p:cNvGrpSpPr/>
            <p:nvPr/>
          </p:nvGrpSpPr>
          <p:grpSpPr>
            <a:xfrm>
              <a:off x="7030685" y="2692210"/>
              <a:ext cx="1310883" cy="1189068"/>
              <a:chOff x="8853000" y="2771165"/>
              <a:chExt cx="1310883" cy="1189068"/>
            </a:xfrm>
          </p:grpSpPr>
          <p:pic>
            <p:nvPicPr>
              <p:cNvPr id="911" name="Picture 910">
                <a:extLst>
                  <a:ext uri="{FF2B5EF4-FFF2-40B4-BE49-F238E27FC236}">
                    <a16:creationId xmlns:a16="http://schemas.microsoft.com/office/drawing/2014/main" id="{0273B820-54D0-9BF2-0A82-3247EFD54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rcRect l="11021" t="9694" r="2806" b="9956"/>
              <a:stretch>
                <a:fillRect/>
              </a:stretch>
            </p:blipFill>
            <p:spPr>
              <a:xfrm>
                <a:off x="9047163" y="2932113"/>
                <a:ext cx="865187" cy="858837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2" name="TextBox 911">
                    <a:extLst>
                      <a:ext uri="{FF2B5EF4-FFF2-40B4-BE49-F238E27FC236}">
                        <a16:creationId xmlns:a16="http://schemas.microsoft.com/office/drawing/2014/main" id="{7A2B1110-82C5-2438-798F-93EA1F61E2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341" y="3744789"/>
                    <a:ext cx="1295542" cy="215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1" i="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𝐃𝐩𝐩</m:t>
                          </m:r>
                          <m:r>
                            <a:rPr lang="en-US" sz="800" b="1" i="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1" i="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𝐊𝐞𝐫𝐧𝐞𝐥</m:t>
                          </m:r>
                          <m:r>
                            <m:rPr>
                              <m:nor/>
                            </m:rPr>
                            <a:rPr lang="en-US" sz="800" b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oMath>
                      </m:oMathPara>
                    </a14:m>
                    <a:endParaRPr lang="fa-IR" sz="800" dirty="0"/>
                  </a:p>
                </p:txBody>
              </p:sp>
            </mc:Choice>
            <mc:Fallback xmlns=""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CFB532EC-FCF0-492D-0B79-EEA22F4D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8341" y="3744789"/>
                    <a:ext cx="1295542" cy="21544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3" name="TextBox 912">
                    <a:extLst>
                      <a:ext uri="{FF2B5EF4-FFF2-40B4-BE49-F238E27FC236}">
                        <a16:creationId xmlns:a16="http://schemas.microsoft.com/office/drawing/2014/main" id="{704938FC-BB1A-CE5E-6F5F-8C224A7BAE08}"/>
                      </a:ext>
                    </a:extLst>
                  </p:cNvPr>
                  <p:cNvSpPr txBox="1"/>
                  <p:nvPr/>
                </p:nvSpPr>
                <p:spPr>
                  <a:xfrm>
                    <a:off x="8853001" y="2852910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112" name="TextBox 1111">
                    <a:extLst>
                      <a:ext uri="{FF2B5EF4-FFF2-40B4-BE49-F238E27FC236}">
                        <a16:creationId xmlns:a16="http://schemas.microsoft.com/office/drawing/2014/main" id="{4D33B2C5-5050-B25A-167D-EA2C2AB38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3001" y="2852910"/>
                    <a:ext cx="292949" cy="20005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4" name="TextBox 913">
                    <a:extLst>
                      <a:ext uri="{FF2B5EF4-FFF2-40B4-BE49-F238E27FC236}">
                        <a16:creationId xmlns:a16="http://schemas.microsoft.com/office/drawing/2014/main" id="{E2153AED-C99C-4399-563B-4AD9A280883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0255" y="2771165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113" name="TextBox 1112">
                    <a:extLst>
                      <a:ext uri="{FF2B5EF4-FFF2-40B4-BE49-F238E27FC236}">
                        <a16:creationId xmlns:a16="http://schemas.microsoft.com/office/drawing/2014/main" id="{6BC77E15-F5B5-7267-FCDF-DC427178F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0255" y="2771165"/>
                    <a:ext cx="292949" cy="20005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5" name="TextBox 914">
                    <a:extLst>
                      <a:ext uri="{FF2B5EF4-FFF2-40B4-BE49-F238E27FC236}">
                        <a16:creationId xmlns:a16="http://schemas.microsoft.com/office/drawing/2014/main" id="{613F8907-9A29-9129-7580-650C556F3579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509" y="2771424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3E8E9747-643D-A06A-30F5-1B51DCDDA3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7509" y="2771424"/>
                    <a:ext cx="292949" cy="20005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6" name="TextBox 915">
                    <a:extLst>
                      <a:ext uri="{FF2B5EF4-FFF2-40B4-BE49-F238E27FC236}">
                        <a16:creationId xmlns:a16="http://schemas.microsoft.com/office/drawing/2014/main" id="{F886F5A4-7604-59F7-A370-C3FB037CA3FA}"/>
                      </a:ext>
                    </a:extLst>
                  </p:cNvPr>
                  <p:cNvSpPr txBox="1"/>
                  <p:nvPr/>
                </p:nvSpPr>
                <p:spPr>
                  <a:xfrm>
                    <a:off x="9730596" y="2772704"/>
                    <a:ext cx="248106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115" name="TextBox 1114">
                    <a:extLst>
                      <a:ext uri="{FF2B5EF4-FFF2-40B4-BE49-F238E27FC236}">
                        <a16:creationId xmlns:a16="http://schemas.microsoft.com/office/drawing/2014/main" id="{070FE9A0-212F-81ED-A71E-7802FCA095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0596" y="2772704"/>
                    <a:ext cx="248106" cy="20005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7" name="TextBox 916">
                    <a:extLst>
                      <a:ext uri="{FF2B5EF4-FFF2-40B4-BE49-F238E27FC236}">
                        <a16:creationId xmlns:a16="http://schemas.microsoft.com/office/drawing/2014/main" id="{0F2095D3-919C-702B-1985-57DE4106E9F6}"/>
                      </a:ext>
                    </a:extLst>
                  </p:cNvPr>
                  <p:cNvSpPr txBox="1"/>
                  <p:nvPr/>
                </p:nvSpPr>
                <p:spPr>
                  <a:xfrm>
                    <a:off x="8853000" y="2950395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116" name="TextBox 1115">
                    <a:extLst>
                      <a:ext uri="{FF2B5EF4-FFF2-40B4-BE49-F238E27FC236}">
                        <a16:creationId xmlns:a16="http://schemas.microsoft.com/office/drawing/2014/main" id="{C4C39A05-CEAA-4280-D654-9194DF762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3000" y="2950395"/>
                    <a:ext cx="292949" cy="20005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8" name="TextBox 917">
                    <a:extLst>
                      <a:ext uri="{FF2B5EF4-FFF2-40B4-BE49-F238E27FC236}">
                        <a16:creationId xmlns:a16="http://schemas.microsoft.com/office/drawing/2014/main" id="{E2033CF1-D8C3-79F6-9DA1-4C1F58F29D67}"/>
                      </a:ext>
                    </a:extLst>
                  </p:cNvPr>
                  <p:cNvSpPr txBox="1"/>
                  <p:nvPr/>
                </p:nvSpPr>
                <p:spPr>
                  <a:xfrm>
                    <a:off x="8858623" y="3619236"/>
                    <a:ext cx="248106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117" name="TextBox 1116">
                    <a:extLst>
                      <a:ext uri="{FF2B5EF4-FFF2-40B4-BE49-F238E27FC236}">
                        <a16:creationId xmlns:a16="http://schemas.microsoft.com/office/drawing/2014/main" id="{78224F8B-41B7-AD38-C9D6-D885152267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8623" y="3619236"/>
                    <a:ext cx="248106" cy="20005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4" name="TextBox 943">
                <a:extLst>
                  <a:ext uri="{FF2B5EF4-FFF2-40B4-BE49-F238E27FC236}">
                    <a16:creationId xmlns:a16="http://schemas.microsoft.com/office/drawing/2014/main" id="{7D03F26D-16D8-5D51-694B-834D7E99515D}"/>
                  </a:ext>
                </a:extLst>
              </p:cNvPr>
              <p:cNvSpPr txBox="1"/>
              <p:nvPr/>
            </p:nvSpPr>
            <p:spPr>
              <a:xfrm rot="16200000">
                <a:off x="8866555" y="3347306"/>
                <a:ext cx="193737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…</a:t>
                </a:r>
                <a:endParaRPr lang="fa-IR" sz="700" dirty="0"/>
              </a:p>
            </p:txBody>
          </p:sp>
          <p:sp>
            <p:nvSpPr>
              <p:cNvPr id="946" name="TextBox 945">
                <a:extLst>
                  <a:ext uri="{FF2B5EF4-FFF2-40B4-BE49-F238E27FC236}">
                    <a16:creationId xmlns:a16="http://schemas.microsoft.com/office/drawing/2014/main" id="{4538DFB7-E855-0EF8-70C0-5FC3E9FBD95A}"/>
                  </a:ext>
                </a:extLst>
              </p:cNvPr>
              <p:cNvSpPr txBox="1"/>
              <p:nvPr/>
            </p:nvSpPr>
            <p:spPr>
              <a:xfrm>
                <a:off x="9356932" y="2771165"/>
                <a:ext cx="193737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…</a:t>
                </a:r>
                <a:endParaRPr lang="fa-IR" sz="700" dirty="0"/>
              </a:p>
            </p:txBody>
          </p:sp>
        </p:grp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8EE6A2EC-6A4B-F7EA-D446-D3D4C75F1BBE}"/>
                </a:ext>
              </a:extLst>
            </p:cNvPr>
            <p:cNvCxnSpPr>
              <a:cxnSpLocks/>
              <a:stCxn id="947" idx="1"/>
              <a:endCxn id="48" idx="1"/>
            </p:cNvCxnSpPr>
            <p:nvPr/>
          </p:nvCxnSpPr>
          <p:spPr>
            <a:xfrm rot="10800000" flipV="1">
              <a:off x="5854941" y="2132939"/>
              <a:ext cx="1538" cy="816536"/>
            </a:xfrm>
            <a:prstGeom prst="bentConnector3">
              <a:avLst>
                <a:gd name="adj1" fmla="val 1496345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47017D-223F-7DBB-D158-AA6A2E67C707}"/>
                </a:ext>
              </a:extLst>
            </p:cNvPr>
            <p:cNvGrpSpPr/>
            <p:nvPr/>
          </p:nvGrpSpPr>
          <p:grpSpPr>
            <a:xfrm>
              <a:off x="5816220" y="2656940"/>
              <a:ext cx="932561" cy="585070"/>
              <a:chOff x="5745100" y="2641700"/>
              <a:chExt cx="932561" cy="58507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03E0C09-52E6-0F2C-559E-5934F12EC85D}"/>
                  </a:ext>
                </a:extLst>
              </p:cNvPr>
              <p:cNvGrpSpPr/>
              <p:nvPr/>
            </p:nvGrpSpPr>
            <p:grpSpPr>
              <a:xfrm>
                <a:off x="5745100" y="2748302"/>
                <a:ext cx="897978" cy="463291"/>
                <a:chOff x="5701764" y="2748302"/>
                <a:chExt cx="897978" cy="463291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215E42-94CB-71A8-15D2-D0BDC5290E8D}"/>
                    </a:ext>
                  </a:extLst>
                </p:cNvPr>
                <p:cNvGrpSpPr/>
                <p:nvPr/>
              </p:nvGrpSpPr>
              <p:grpSpPr>
                <a:xfrm>
                  <a:off x="5701764" y="2748302"/>
                  <a:ext cx="895585" cy="200055"/>
                  <a:chOff x="5286279" y="2834856"/>
                  <a:chExt cx="895585" cy="200055"/>
                </a:xfrm>
              </p:grpSpPr>
              <p:sp>
                <p:nvSpPr>
                  <p:cNvPr id="903" name="Rectangle 902">
                    <a:extLst>
                      <a:ext uri="{FF2B5EF4-FFF2-40B4-BE49-F238E27FC236}">
                        <a16:creationId xmlns:a16="http://schemas.microsoft.com/office/drawing/2014/main" id="{0250EA9C-49DD-C306-9240-3B73256CFCCA}"/>
                      </a:ext>
                    </a:extLst>
                  </p:cNvPr>
                  <p:cNvSpPr/>
                  <p:nvPr/>
                </p:nvSpPr>
                <p:spPr>
                  <a:xfrm>
                    <a:off x="5509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5" name="TextBox 904">
                        <a:extLst>
                          <a:ext uri="{FF2B5EF4-FFF2-40B4-BE49-F238E27FC236}">
                            <a16:creationId xmlns:a16="http://schemas.microsoft.com/office/drawing/2014/main" id="{8C7EDEB1-C7EF-B9CD-1D80-DDB6054912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6279" y="2834856"/>
                        <a:ext cx="292949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700" b="1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sz="700" b="1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a-IR" sz="700" dirty="0"/>
                      </a:p>
                    </p:txBody>
                  </p:sp>
                </mc:Choice>
                <mc:Fallback xmlns="">
                  <p:sp>
                    <p:nvSpPr>
                      <p:cNvPr id="1104" name="TextBox 1103">
                        <a:extLst>
                          <a:ext uri="{FF2B5EF4-FFF2-40B4-BE49-F238E27FC236}">
                            <a16:creationId xmlns:a16="http://schemas.microsoft.com/office/drawing/2014/main" id="{2BF3865B-229A-EC7F-1892-EC772A328C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6279" y="2834856"/>
                        <a:ext cx="292949" cy="200055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a-I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06" name="Rectangle 905">
                    <a:extLst>
                      <a:ext uri="{FF2B5EF4-FFF2-40B4-BE49-F238E27FC236}">
                        <a16:creationId xmlns:a16="http://schemas.microsoft.com/office/drawing/2014/main" id="{773CD7DC-B3AD-F6ED-6276-D1A35B146A6F}"/>
                      </a:ext>
                    </a:extLst>
                  </p:cNvPr>
                  <p:cNvSpPr/>
                  <p:nvPr/>
                </p:nvSpPr>
                <p:spPr>
                  <a:xfrm>
                    <a:off x="5622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7" name="Rectangle 906">
                    <a:extLst>
                      <a:ext uri="{FF2B5EF4-FFF2-40B4-BE49-F238E27FC236}">
                        <a16:creationId xmlns:a16="http://schemas.microsoft.com/office/drawing/2014/main" id="{669D60B6-5AA8-65CB-509D-20C46925439E}"/>
                      </a:ext>
                    </a:extLst>
                  </p:cNvPr>
                  <p:cNvSpPr/>
                  <p:nvPr/>
                </p:nvSpPr>
                <p:spPr>
                  <a:xfrm>
                    <a:off x="5736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8" name="Rectangle 907">
                    <a:extLst>
                      <a:ext uri="{FF2B5EF4-FFF2-40B4-BE49-F238E27FC236}">
                        <a16:creationId xmlns:a16="http://schemas.microsoft.com/office/drawing/2014/main" id="{1426027A-DDCB-35BA-7B75-C9BCA75EB14F}"/>
                      </a:ext>
                    </a:extLst>
                  </p:cNvPr>
                  <p:cNvSpPr/>
                  <p:nvPr/>
                </p:nvSpPr>
                <p:spPr>
                  <a:xfrm>
                    <a:off x="5849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9" name="Rectangle 908">
                    <a:extLst>
                      <a:ext uri="{FF2B5EF4-FFF2-40B4-BE49-F238E27FC236}">
                        <a16:creationId xmlns:a16="http://schemas.microsoft.com/office/drawing/2014/main" id="{6DA5D4DD-7926-A6AC-171E-DC7172F5B290}"/>
                      </a:ext>
                    </a:extLst>
                  </p:cNvPr>
                  <p:cNvSpPr/>
                  <p:nvPr/>
                </p:nvSpPr>
                <p:spPr>
                  <a:xfrm>
                    <a:off x="5963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10" name="Rectangle 909">
                    <a:extLst>
                      <a:ext uri="{FF2B5EF4-FFF2-40B4-BE49-F238E27FC236}">
                        <a16:creationId xmlns:a16="http://schemas.microsoft.com/office/drawing/2014/main" id="{8A61698F-C07E-861D-BECF-9A03E1984818}"/>
                      </a:ext>
                    </a:extLst>
                  </p:cNvPr>
                  <p:cNvSpPr/>
                  <p:nvPr/>
                </p:nvSpPr>
                <p:spPr>
                  <a:xfrm>
                    <a:off x="6076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077AF9A-39B5-4180-AED6-1B931798E6C5}"/>
                    </a:ext>
                  </a:extLst>
                </p:cNvPr>
                <p:cNvGrpSpPr/>
                <p:nvPr/>
              </p:nvGrpSpPr>
              <p:grpSpPr>
                <a:xfrm>
                  <a:off x="5701764" y="2846993"/>
                  <a:ext cx="895585" cy="200055"/>
                  <a:chOff x="5286279" y="2834856"/>
                  <a:chExt cx="895585" cy="200055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FBAB3B3-A864-4FEE-8DF6-43E4FE74D036}"/>
                      </a:ext>
                    </a:extLst>
                  </p:cNvPr>
                  <p:cNvSpPr/>
                  <p:nvPr/>
                </p:nvSpPr>
                <p:spPr>
                  <a:xfrm>
                    <a:off x="5509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C0CDB5B9-183C-837F-253B-D57E6780D4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6279" y="2834856"/>
                        <a:ext cx="292949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700" b="1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sz="700" b="1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a-IR" sz="700" dirty="0"/>
                      </a:p>
                    </p:txBody>
                  </p:sp>
                </mc:Choice>
                <mc:Fallback xmlns="">
                  <p:sp>
                    <p:nvSpPr>
                      <p:cNvPr id="1097" name="TextBox 1096">
                        <a:extLst>
                          <a:ext uri="{FF2B5EF4-FFF2-40B4-BE49-F238E27FC236}">
                            <a16:creationId xmlns:a16="http://schemas.microsoft.com/office/drawing/2014/main" id="{7A477562-6C64-2134-A117-FB3597F2411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6279" y="2834856"/>
                        <a:ext cx="292949" cy="200055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a-I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AE675265-7796-4C41-320A-88B6220D747F}"/>
                      </a:ext>
                    </a:extLst>
                  </p:cNvPr>
                  <p:cNvSpPr/>
                  <p:nvPr/>
                </p:nvSpPr>
                <p:spPr>
                  <a:xfrm>
                    <a:off x="5622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6652440-E3E8-2EBB-D41B-47194D7530CB}"/>
                      </a:ext>
                    </a:extLst>
                  </p:cNvPr>
                  <p:cNvSpPr/>
                  <p:nvPr/>
                </p:nvSpPr>
                <p:spPr>
                  <a:xfrm>
                    <a:off x="5736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0" name="Rectangle 899">
                    <a:extLst>
                      <a:ext uri="{FF2B5EF4-FFF2-40B4-BE49-F238E27FC236}">
                        <a16:creationId xmlns:a16="http://schemas.microsoft.com/office/drawing/2014/main" id="{5A8C68BA-D5EA-CC80-FABF-815AEA39C0AA}"/>
                      </a:ext>
                    </a:extLst>
                  </p:cNvPr>
                  <p:cNvSpPr/>
                  <p:nvPr/>
                </p:nvSpPr>
                <p:spPr>
                  <a:xfrm>
                    <a:off x="5849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1" name="Rectangle 900">
                    <a:extLst>
                      <a:ext uri="{FF2B5EF4-FFF2-40B4-BE49-F238E27FC236}">
                        <a16:creationId xmlns:a16="http://schemas.microsoft.com/office/drawing/2014/main" id="{90512179-44DE-112F-DE4B-498A40B284E1}"/>
                      </a:ext>
                    </a:extLst>
                  </p:cNvPr>
                  <p:cNvSpPr/>
                  <p:nvPr/>
                </p:nvSpPr>
                <p:spPr>
                  <a:xfrm>
                    <a:off x="5963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902" name="Rectangle 901">
                    <a:extLst>
                      <a:ext uri="{FF2B5EF4-FFF2-40B4-BE49-F238E27FC236}">
                        <a16:creationId xmlns:a16="http://schemas.microsoft.com/office/drawing/2014/main" id="{D02A3871-5C5A-DBD1-29FD-A8F184FD3726}"/>
                      </a:ext>
                    </a:extLst>
                  </p:cNvPr>
                  <p:cNvSpPr/>
                  <p:nvPr/>
                </p:nvSpPr>
                <p:spPr>
                  <a:xfrm>
                    <a:off x="6076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CE09D61-D81B-DACC-05E4-0DD360BB7501}"/>
                    </a:ext>
                  </a:extLst>
                </p:cNvPr>
                <p:cNvGrpSpPr/>
                <p:nvPr/>
              </p:nvGrpSpPr>
              <p:grpSpPr>
                <a:xfrm>
                  <a:off x="5704157" y="3011538"/>
                  <a:ext cx="895585" cy="200055"/>
                  <a:chOff x="5286279" y="2834856"/>
                  <a:chExt cx="895585" cy="200055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CCE0DEB4-7C98-8593-0602-41826DEDB55E}"/>
                      </a:ext>
                    </a:extLst>
                  </p:cNvPr>
                  <p:cNvSpPr/>
                  <p:nvPr/>
                </p:nvSpPr>
                <p:spPr>
                  <a:xfrm>
                    <a:off x="5509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8CAF61F4-8590-99DE-571C-857268FBEB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86279" y="2834856"/>
                        <a:ext cx="292949" cy="2000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700" b="1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b="1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sz="700" b="1" i="0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fa-IR" sz="700" dirty="0"/>
                      </a:p>
                    </p:txBody>
                  </p:sp>
                </mc:Choice>
                <mc:Fallback xmlns="">
                  <p:sp>
                    <p:nvSpPr>
                      <p:cNvPr id="1090" name="TextBox 1089">
                        <a:extLst>
                          <a:ext uri="{FF2B5EF4-FFF2-40B4-BE49-F238E27FC236}">
                            <a16:creationId xmlns:a16="http://schemas.microsoft.com/office/drawing/2014/main" id="{73DC8A06-1F12-5867-CFCE-A490B98CC7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86279" y="2834856"/>
                        <a:ext cx="292949" cy="200055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a-I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5299587-34A8-6B81-5CD3-C6AF7AE4F40C}"/>
                      </a:ext>
                    </a:extLst>
                  </p:cNvPr>
                  <p:cNvSpPr/>
                  <p:nvPr/>
                </p:nvSpPr>
                <p:spPr>
                  <a:xfrm>
                    <a:off x="5622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6EE8A4D-6C0A-7473-D0E7-ECF186935D84}"/>
                      </a:ext>
                    </a:extLst>
                  </p:cNvPr>
                  <p:cNvSpPr/>
                  <p:nvPr/>
                </p:nvSpPr>
                <p:spPr>
                  <a:xfrm>
                    <a:off x="5736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A3E713C9-B8B8-4776-81A5-E4C1C6AC95A8}"/>
                      </a:ext>
                    </a:extLst>
                  </p:cNvPr>
                  <p:cNvSpPr/>
                  <p:nvPr/>
                </p:nvSpPr>
                <p:spPr>
                  <a:xfrm>
                    <a:off x="5849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42AE19D-3C23-2E12-E5B9-0A6DA6A2A14E}"/>
                      </a:ext>
                    </a:extLst>
                  </p:cNvPr>
                  <p:cNvSpPr/>
                  <p:nvPr/>
                </p:nvSpPr>
                <p:spPr>
                  <a:xfrm>
                    <a:off x="59634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0290CC5-7A48-4083-A499-BDFF5D07AD0B}"/>
                      </a:ext>
                    </a:extLst>
                  </p:cNvPr>
                  <p:cNvSpPr/>
                  <p:nvPr/>
                </p:nvSpPr>
                <p:spPr>
                  <a:xfrm>
                    <a:off x="6076965" y="2916958"/>
                    <a:ext cx="104899" cy="83417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fa-IR"/>
                  </a:p>
                </p:txBody>
              </p: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24F72E6-1B1E-B45E-C510-FA684AB28BA1}"/>
                    </a:ext>
                  </a:extLst>
                </p:cNvPr>
                <p:cNvSpPr txBox="1"/>
                <p:nvPr/>
              </p:nvSpPr>
              <p:spPr>
                <a:xfrm rot="16200000">
                  <a:off x="6126040" y="2973473"/>
                  <a:ext cx="19373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700" dirty="0"/>
                    <a:t>…</a:t>
                  </a:r>
                  <a:endParaRPr lang="fa-IR" sz="700" dirty="0"/>
                </a:p>
              </p:txBody>
            </p:sp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59E7F9-7E5C-6219-FAFB-2160772CD7AD}"/>
                  </a:ext>
                </a:extLst>
              </p:cNvPr>
              <p:cNvSpPr/>
              <p:nvPr/>
            </p:nvSpPr>
            <p:spPr>
              <a:xfrm>
                <a:off x="5783821" y="2641700"/>
                <a:ext cx="893840" cy="58507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6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36F384-0250-C932-CE0D-9C9BDEF0FEFA}"/>
                    </a:ext>
                  </a:extLst>
                </p:cNvPr>
                <p:cNvSpPr txBox="1"/>
                <p:nvPr/>
              </p:nvSpPr>
              <p:spPr>
                <a:xfrm>
                  <a:off x="5935211" y="2595647"/>
                  <a:ext cx="604390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7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7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er</m:t>
                        </m:r>
                        <m:r>
                          <m:rPr>
                            <m:nor/>
                          </m:rPr>
                          <a:rPr lang="en-US" sz="7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700" dirty="0"/>
                </a:p>
              </p:txBody>
            </p:sp>
          </mc:Choice>
          <mc:Fallback xmlns="">
            <p:sp>
              <p:nvSpPr>
                <p:cNvPr id="1047" name="TextBox 1046">
                  <a:extLst>
                    <a:ext uri="{FF2B5EF4-FFF2-40B4-BE49-F238E27FC236}">
                      <a16:creationId xmlns:a16="http://schemas.microsoft.com/office/drawing/2014/main" id="{BFD6976C-FEE6-2311-0C89-AD00F0B25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211" y="2595647"/>
                  <a:ext cx="604390" cy="200055"/>
                </a:xfrm>
                <a:prstGeom prst="rect">
                  <a:avLst/>
                </a:prstGeom>
                <a:blipFill>
                  <a:blip r:embed="rId41"/>
                  <a:stretch>
                    <a:fillRect r="-202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9DDE529-2047-EBE1-EE44-58E37C256208}"/>
                </a:ext>
              </a:extLst>
            </p:cNvPr>
            <p:cNvGrpSpPr/>
            <p:nvPr/>
          </p:nvGrpSpPr>
          <p:grpSpPr>
            <a:xfrm>
              <a:off x="5790549" y="3262055"/>
              <a:ext cx="952730" cy="627836"/>
              <a:chOff x="3886283" y="3236402"/>
              <a:chExt cx="952730" cy="62783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B366C5-9A3D-5A99-5FE3-63EF362D10AC}"/>
                  </a:ext>
                </a:extLst>
              </p:cNvPr>
              <p:cNvSpPr/>
              <p:nvPr/>
            </p:nvSpPr>
            <p:spPr>
              <a:xfrm>
                <a:off x="4112644" y="3483049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26F0472-43DD-AE1E-9A34-0FC76D8E1523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458" y="3400947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060" name="TextBox 1059">
                    <a:extLst>
                      <a:ext uri="{FF2B5EF4-FFF2-40B4-BE49-F238E27FC236}">
                        <a16:creationId xmlns:a16="http://schemas.microsoft.com/office/drawing/2014/main" id="{F30830FF-E669-D38B-14BB-1DCD724FCF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458" y="3400947"/>
                    <a:ext cx="292949" cy="200055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4336E69-2334-DE80-09C1-8E104513CC1D}"/>
                  </a:ext>
                </a:extLst>
              </p:cNvPr>
              <p:cNvSpPr/>
              <p:nvPr/>
            </p:nvSpPr>
            <p:spPr>
              <a:xfrm>
                <a:off x="4226144" y="3483049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03B4DA-F363-CB12-7C45-DEC2FFCC0E18}"/>
                  </a:ext>
                </a:extLst>
              </p:cNvPr>
              <p:cNvSpPr/>
              <p:nvPr/>
            </p:nvSpPr>
            <p:spPr>
              <a:xfrm>
                <a:off x="4339644" y="3483049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BE657E-2754-B236-ABA8-76108E786C7E}"/>
                  </a:ext>
                </a:extLst>
              </p:cNvPr>
              <p:cNvSpPr/>
              <p:nvPr/>
            </p:nvSpPr>
            <p:spPr>
              <a:xfrm>
                <a:off x="4453144" y="3483049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CB2BB52-7EEE-4B79-41CF-9BBC28A38181}"/>
                  </a:ext>
                </a:extLst>
              </p:cNvPr>
              <p:cNvSpPr/>
              <p:nvPr/>
            </p:nvSpPr>
            <p:spPr>
              <a:xfrm>
                <a:off x="4566644" y="3483049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434573C-99B8-5D5C-6580-1BB0799F9E49}"/>
                  </a:ext>
                </a:extLst>
              </p:cNvPr>
              <p:cNvSpPr/>
              <p:nvPr/>
            </p:nvSpPr>
            <p:spPr>
              <a:xfrm>
                <a:off x="4680144" y="3483049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33461D2-C1C9-1C1C-895C-ABED0483C654}"/>
                  </a:ext>
                </a:extLst>
              </p:cNvPr>
              <p:cNvSpPr/>
              <p:nvPr/>
            </p:nvSpPr>
            <p:spPr>
              <a:xfrm>
                <a:off x="4112644" y="3581740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4F076666-14C0-1CCE-7A64-41E86436E223}"/>
                      </a:ext>
                    </a:extLst>
                  </p:cNvPr>
                  <p:cNvSpPr txBox="1"/>
                  <p:nvPr/>
                </p:nvSpPr>
                <p:spPr>
                  <a:xfrm>
                    <a:off x="3886283" y="3499638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067" name="TextBox 1066">
                    <a:extLst>
                      <a:ext uri="{FF2B5EF4-FFF2-40B4-BE49-F238E27FC236}">
                        <a16:creationId xmlns:a16="http://schemas.microsoft.com/office/drawing/2014/main" id="{326A8B61-32AB-CC99-EF6B-5674C3556A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83" y="3499638"/>
                    <a:ext cx="292949" cy="200055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42A4B4-C74F-4296-F1B1-099F37968081}"/>
                  </a:ext>
                </a:extLst>
              </p:cNvPr>
              <p:cNvSpPr/>
              <p:nvPr/>
            </p:nvSpPr>
            <p:spPr>
              <a:xfrm>
                <a:off x="4226144" y="3581740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337C69B-6A7B-611E-EFD9-3D87ABA210A0}"/>
                  </a:ext>
                </a:extLst>
              </p:cNvPr>
              <p:cNvSpPr/>
              <p:nvPr/>
            </p:nvSpPr>
            <p:spPr>
              <a:xfrm>
                <a:off x="4339644" y="3581740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B3604F-39F3-8AC6-1BE3-3178CE7C4E03}"/>
                  </a:ext>
                </a:extLst>
              </p:cNvPr>
              <p:cNvSpPr/>
              <p:nvPr/>
            </p:nvSpPr>
            <p:spPr>
              <a:xfrm>
                <a:off x="4453144" y="3581740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B8F055-94B6-C2D7-99AD-8AF9A8C12532}"/>
                  </a:ext>
                </a:extLst>
              </p:cNvPr>
              <p:cNvSpPr/>
              <p:nvPr/>
            </p:nvSpPr>
            <p:spPr>
              <a:xfrm>
                <a:off x="4566644" y="3581740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0B22922-F60D-0C87-53D3-B0D0D6A56111}"/>
                  </a:ext>
                </a:extLst>
              </p:cNvPr>
              <p:cNvSpPr/>
              <p:nvPr/>
            </p:nvSpPr>
            <p:spPr>
              <a:xfrm>
                <a:off x="4680144" y="3581740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C6FFA0-21B3-252C-3AF7-2ED070B91C16}"/>
                  </a:ext>
                </a:extLst>
              </p:cNvPr>
              <p:cNvSpPr/>
              <p:nvPr/>
            </p:nvSpPr>
            <p:spPr>
              <a:xfrm>
                <a:off x="4115037" y="3746285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6673FC7-1D2A-D236-2950-EC0418E41767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851" y="3664183"/>
                    <a:ext cx="292949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7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sz="700" b="1" i="0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074" name="TextBox 1073">
                    <a:extLst>
                      <a:ext uri="{FF2B5EF4-FFF2-40B4-BE49-F238E27FC236}">
                        <a16:creationId xmlns:a16="http://schemas.microsoft.com/office/drawing/2014/main" id="{AB5EF819-5CDC-774D-6FC9-95E14DEAA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851" y="3664183"/>
                    <a:ext cx="292949" cy="200055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EAC591-501D-74B3-4507-00AE06AFB391}"/>
                  </a:ext>
                </a:extLst>
              </p:cNvPr>
              <p:cNvSpPr/>
              <p:nvPr/>
            </p:nvSpPr>
            <p:spPr>
              <a:xfrm>
                <a:off x="4228537" y="3746285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DE1F872-A590-F3A0-07EC-1874C78E947D}"/>
                  </a:ext>
                </a:extLst>
              </p:cNvPr>
              <p:cNvSpPr/>
              <p:nvPr/>
            </p:nvSpPr>
            <p:spPr>
              <a:xfrm>
                <a:off x="4342037" y="3746285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431A208-499D-906D-693D-F69D1ED90FF7}"/>
                  </a:ext>
                </a:extLst>
              </p:cNvPr>
              <p:cNvSpPr/>
              <p:nvPr/>
            </p:nvSpPr>
            <p:spPr>
              <a:xfrm>
                <a:off x="4455537" y="3746285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FF6A9C1-33F5-8E19-BCD7-191EFBFE3737}"/>
                  </a:ext>
                </a:extLst>
              </p:cNvPr>
              <p:cNvSpPr/>
              <p:nvPr/>
            </p:nvSpPr>
            <p:spPr>
              <a:xfrm>
                <a:off x="4569037" y="3746285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CF80BD9-0B50-5E27-681A-66E9D0B5B165}"/>
                  </a:ext>
                </a:extLst>
              </p:cNvPr>
              <p:cNvSpPr/>
              <p:nvPr/>
            </p:nvSpPr>
            <p:spPr>
              <a:xfrm>
                <a:off x="4682537" y="3746285"/>
                <a:ext cx="104899" cy="834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8CF43-0E6A-B8C5-0A92-0B978BE5E759}"/>
                  </a:ext>
                </a:extLst>
              </p:cNvPr>
              <p:cNvSpPr txBox="1"/>
              <p:nvPr/>
            </p:nvSpPr>
            <p:spPr>
              <a:xfrm rot="16200000">
                <a:off x="4297617" y="3637022"/>
                <a:ext cx="193737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700" dirty="0"/>
                  <a:t>…</a:t>
                </a:r>
                <a:endParaRPr lang="fa-IR" sz="7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D2E5CE1-26E5-498D-6A1F-89B4E27163B0}"/>
                  </a:ext>
                </a:extLst>
              </p:cNvPr>
              <p:cNvSpPr/>
              <p:nvPr/>
            </p:nvSpPr>
            <p:spPr>
              <a:xfrm>
                <a:off x="3945173" y="3270555"/>
                <a:ext cx="893840" cy="58507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6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6935E84-D154-F4DA-729A-94073E277B94}"/>
                      </a:ext>
                    </a:extLst>
                  </p:cNvPr>
                  <p:cNvSpPr txBox="1"/>
                  <p:nvPr/>
                </p:nvSpPr>
                <p:spPr>
                  <a:xfrm>
                    <a:off x="3937536" y="3236402"/>
                    <a:ext cx="893840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7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Random</m:t>
                          </m:r>
                          <m:r>
                            <m:rPr>
                              <m:nor/>
                            </m:rPr>
                            <a:rPr lang="en-US" sz="7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7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weights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1082" name="TextBox 1081">
                    <a:extLst>
                      <a:ext uri="{FF2B5EF4-FFF2-40B4-BE49-F238E27FC236}">
                        <a16:creationId xmlns:a16="http://schemas.microsoft.com/office/drawing/2014/main" id="{1560FCE8-A323-AE8E-E99A-D5E713826B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7536" y="3236402"/>
                    <a:ext cx="893840" cy="20005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BDB162-51BB-1DAB-50B8-611B631DAD42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00" y="2971467"/>
              <a:ext cx="151204" cy="0"/>
            </a:xfrm>
            <a:prstGeom prst="straightConnector1">
              <a:avLst/>
            </a:prstGeom>
            <a:ln w="2540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AF5313-714A-1238-205C-31D3C1651C0D}"/>
                </a:ext>
              </a:extLst>
            </p:cNvPr>
            <p:cNvCxnSpPr>
              <a:cxnSpLocks/>
            </p:cNvCxnSpPr>
            <p:nvPr/>
          </p:nvCxnSpPr>
          <p:spPr>
            <a:xfrm>
              <a:off x="6801571" y="3550410"/>
              <a:ext cx="151204" cy="0"/>
            </a:xfrm>
            <a:prstGeom prst="straightConnector1">
              <a:avLst/>
            </a:prstGeom>
            <a:ln w="2540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A034E1-8445-0017-9A0C-EDC87A6B6BEA}"/>
                </a:ext>
              </a:extLst>
            </p:cNvPr>
            <p:cNvGrpSpPr/>
            <p:nvPr/>
          </p:nvGrpSpPr>
          <p:grpSpPr>
            <a:xfrm>
              <a:off x="8234677" y="3052069"/>
              <a:ext cx="1400330" cy="379881"/>
              <a:chOff x="8317031" y="2891627"/>
              <a:chExt cx="1400330" cy="37988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179B301-C439-7EA6-BA9D-1B2139EDC162}"/>
                  </a:ext>
                </a:extLst>
              </p:cNvPr>
              <p:cNvSpPr/>
              <p:nvPr/>
            </p:nvSpPr>
            <p:spPr>
              <a:xfrm>
                <a:off x="8369300" y="2903193"/>
                <a:ext cx="1239243" cy="36831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6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61DD847-BAA7-7F92-A283-163CA5DA502E}"/>
                      </a:ext>
                    </a:extLst>
                  </p:cNvPr>
                  <p:cNvSpPr txBox="1"/>
                  <p:nvPr/>
                </p:nvSpPr>
                <p:spPr>
                  <a:xfrm>
                    <a:off x="8317031" y="2891627"/>
                    <a:ext cx="14003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Performance</m:t>
                          </m:r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augmented</m:t>
                          </m:r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oMath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DPP</m:t>
                          </m:r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9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loss</m:t>
                          </m:r>
                          <m:r>
                            <a:rPr lang="en-US" sz="9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→ </m:t>
                          </m:r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𝐷𝑃𝑃</m:t>
                              </m:r>
                            </m:sub>
                          </m:sSub>
                        </m:oMath>
                      </m:oMathPara>
                    </a14:m>
                    <a:endParaRPr lang="fa-IR" sz="900" dirty="0"/>
                  </a:p>
                </p:txBody>
              </p:sp>
            </mc:Choice>
            <mc:Fallback xmlns="">
              <p:sp>
                <p:nvSpPr>
                  <p:cNvPr id="1058" name="TextBox 1057">
                    <a:extLst>
                      <a:ext uri="{FF2B5EF4-FFF2-40B4-BE49-F238E27FC236}">
                        <a16:creationId xmlns:a16="http://schemas.microsoft.com/office/drawing/2014/main" id="{FF6959F5-5F08-C143-C4C8-2844DE0C35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7031" y="2891627"/>
                    <a:ext cx="1400330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32A9EF-7BC1-C0F7-5CBA-07DA1AFC76E9}"/>
                </a:ext>
              </a:extLst>
            </p:cNvPr>
            <p:cNvCxnSpPr>
              <a:cxnSpLocks/>
            </p:cNvCxnSpPr>
            <p:nvPr/>
          </p:nvCxnSpPr>
          <p:spPr>
            <a:xfrm>
              <a:off x="8120934" y="3257653"/>
              <a:ext cx="151204" cy="0"/>
            </a:xfrm>
            <a:prstGeom prst="straightConnector1">
              <a:avLst/>
            </a:prstGeom>
            <a:ln w="2540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EB0B99-2C41-DE62-ABC3-AFE311E4D825}"/>
                </a:ext>
              </a:extLst>
            </p:cNvPr>
            <p:cNvGrpSpPr/>
            <p:nvPr/>
          </p:nvGrpSpPr>
          <p:grpSpPr>
            <a:xfrm>
              <a:off x="9763536" y="2965340"/>
              <a:ext cx="2316710" cy="585070"/>
              <a:chOff x="9125990" y="3508702"/>
              <a:chExt cx="2316710" cy="58507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304640AA-D23F-80ED-12E3-D1A2F33FC1C3}"/>
                  </a:ext>
                </a:extLst>
              </p:cNvPr>
              <p:cNvSpPr/>
              <p:nvPr/>
            </p:nvSpPr>
            <p:spPr>
              <a:xfrm>
                <a:off x="9125990" y="3508702"/>
                <a:ext cx="2316710" cy="58507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A1BD52E-A992-1D5D-5426-6177E74C8CA4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867" y="3622862"/>
                    <a:ext cx="2146678" cy="3561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𝒕𝒐𝒕𝒂𝒍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lit/>
                                    </m:r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𝜺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𝜺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lit/>
                                        </m:r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noise</m:t>
                              </m:r>
                              <m:r>
                                <m:rPr>
                                  <m:nor/>
                                </m:rP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 b="1" i="0"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lim>
                          </m:limLow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+ 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𝑫𝑷𝑷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𝑫𝑷𝑷</m:t>
                              </m:r>
                            </m:sub>
                          </m:sSub>
                        </m:oMath>
                      </m:oMathPara>
                    </a14:m>
                    <a:endParaRPr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A1BD52E-A992-1D5D-5426-6177E74C8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2867" y="3622862"/>
                    <a:ext cx="2146678" cy="356123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705" t="-10169" r="-284" b="-16949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4BEB75-8579-AA5F-26CB-BB7240BB7E3C}"/>
                </a:ext>
              </a:extLst>
            </p:cNvPr>
            <p:cNvCxnSpPr>
              <a:cxnSpLocks/>
            </p:cNvCxnSpPr>
            <p:nvPr/>
          </p:nvCxnSpPr>
          <p:spPr>
            <a:xfrm>
              <a:off x="9559405" y="3253431"/>
              <a:ext cx="151204" cy="0"/>
            </a:xfrm>
            <a:prstGeom prst="straightConnector1">
              <a:avLst/>
            </a:prstGeom>
            <a:ln w="25400"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5CC77032-693C-AD8E-4E0A-6B8E215FA2B0}"/>
              </a:ext>
            </a:extLst>
          </p:cNvPr>
          <p:cNvGrpSpPr/>
          <p:nvPr/>
        </p:nvGrpSpPr>
        <p:grpSpPr>
          <a:xfrm>
            <a:off x="796405" y="4227493"/>
            <a:ext cx="2287154" cy="954107"/>
            <a:chOff x="796405" y="4227493"/>
            <a:chExt cx="2287154" cy="954107"/>
          </a:xfrm>
        </p:grpSpPr>
        <p:pic>
          <p:nvPicPr>
            <p:cNvPr id="1091" name="Picture 1090" descr="A blue symbol with a check mark&#10;&#10;AI-generated content may be incorrect.">
              <a:extLst>
                <a:ext uri="{FF2B5EF4-FFF2-40B4-BE49-F238E27FC236}">
                  <a16:creationId xmlns:a16="http://schemas.microsoft.com/office/drawing/2014/main" id="{8C6A2B96-42BC-DD93-3D00-1EB08B430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46" y="4368767"/>
              <a:ext cx="671558" cy="671558"/>
            </a:xfrm>
            <a:prstGeom prst="rect">
              <a:avLst/>
            </a:prstGeom>
          </p:spPr>
        </p:pic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7BF9F86C-2747-1703-6347-C2E3D95D28AE}"/>
                </a:ext>
              </a:extLst>
            </p:cNvPr>
            <p:cNvSpPr/>
            <p:nvPr/>
          </p:nvSpPr>
          <p:spPr>
            <a:xfrm>
              <a:off x="833120" y="4227493"/>
              <a:ext cx="225043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5" name="TextBox 1094">
                  <a:extLst>
                    <a:ext uri="{FF2B5EF4-FFF2-40B4-BE49-F238E27FC236}">
                      <a16:creationId xmlns:a16="http://schemas.microsoft.com/office/drawing/2014/main" id="{7FAD1B56-2207-4982-4BF4-F6921A42D127}"/>
                    </a:ext>
                  </a:extLst>
                </p:cNvPr>
                <p:cNvSpPr txBox="1"/>
                <p:nvPr/>
              </p:nvSpPr>
              <p:spPr>
                <a:xfrm>
                  <a:off x="796405" y="4227493"/>
                  <a:ext cx="157634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Append </a:t>
                  </a:r>
                  <a:b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</a:t>
                  </a:r>
                  <a14:m>
                    <m:oMath xmlns:m="http://schemas.openxmlformats.org/officeDocument/2006/math">
                      <m:r>
                        <a:rPr lang="en-US" sz="2800" b="1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fa-IR" sz="2800" dirty="0"/>
                </a:p>
              </p:txBody>
            </p:sp>
          </mc:Choice>
          <mc:Fallback xmlns="">
            <p:sp>
              <p:nvSpPr>
                <p:cNvPr id="1095" name="TextBox 1094">
                  <a:extLst>
                    <a:ext uri="{FF2B5EF4-FFF2-40B4-BE49-F238E27FC236}">
                      <a16:creationId xmlns:a16="http://schemas.microsoft.com/office/drawing/2014/main" id="{7FAD1B56-2207-4982-4BF4-F6921A42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05" y="4227493"/>
                  <a:ext cx="1576341" cy="954107"/>
                </a:xfrm>
                <a:prstGeom prst="rect">
                  <a:avLst/>
                </a:prstGeom>
                <a:blipFill>
                  <a:blip r:embed="rId49"/>
                  <a:stretch>
                    <a:fillRect l="-1163" t="-7006" r="-7752" b="-203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FB5628AD-27B2-C079-558C-BC77E2A08162}"/>
              </a:ext>
            </a:extLst>
          </p:cNvPr>
          <p:cNvGrpSpPr/>
          <p:nvPr/>
        </p:nvGrpSpPr>
        <p:grpSpPr>
          <a:xfrm>
            <a:off x="5717102" y="5175135"/>
            <a:ext cx="2287154" cy="954107"/>
            <a:chOff x="796405" y="4227493"/>
            <a:chExt cx="2287154" cy="954107"/>
          </a:xfrm>
        </p:grpSpPr>
        <p:pic>
          <p:nvPicPr>
            <p:cNvPr id="1100" name="Picture 1099" descr="A blue symbol with a check mark&#10;&#10;AI-generated content may be incorrect.">
              <a:extLst>
                <a:ext uri="{FF2B5EF4-FFF2-40B4-BE49-F238E27FC236}">
                  <a16:creationId xmlns:a16="http://schemas.microsoft.com/office/drawing/2014/main" id="{317EBB25-E77D-E230-DB14-46245B5A0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46" y="4368767"/>
              <a:ext cx="671558" cy="671558"/>
            </a:xfrm>
            <a:prstGeom prst="rect">
              <a:avLst/>
            </a:prstGeom>
          </p:spPr>
        </p:pic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99A4D01D-D27C-4248-F341-8CE76482E1C6}"/>
                </a:ext>
              </a:extLst>
            </p:cNvPr>
            <p:cNvSpPr/>
            <p:nvPr/>
          </p:nvSpPr>
          <p:spPr>
            <a:xfrm>
              <a:off x="833120" y="4227493"/>
              <a:ext cx="225043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2" name="TextBox 1101">
                  <a:extLst>
                    <a:ext uri="{FF2B5EF4-FFF2-40B4-BE49-F238E27FC236}">
                      <a16:creationId xmlns:a16="http://schemas.microsoft.com/office/drawing/2014/main" id="{9DEE1264-F8F3-8E6B-7E6A-F96DF2D1E239}"/>
                    </a:ext>
                  </a:extLst>
                </p:cNvPr>
                <p:cNvSpPr txBox="1"/>
                <p:nvPr/>
              </p:nvSpPr>
              <p:spPr>
                <a:xfrm>
                  <a:off x="796405" y="4227493"/>
                  <a:ext cx="157634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Append </a:t>
                  </a:r>
                  <a:b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</a:t>
                  </a:r>
                  <a14:m>
                    <m:oMath xmlns:m="http://schemas.openxmlformats.org/officeDocument/2006/math">
                      <m:r>
                        <a:rPr lang="en-US" sz="2800" b="1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fa-IR" sz="2800" dirty="0"/>
                </a:p>
              </p:txBody>
            </p:sp>
          </mc:Choice>
          <mc:Fallback xmlns="">
            <p:sp>
              <p:nvSpPr>
                <p:cNvPr id="1102" name="TextBox 1101">
                  <a:extLst>
                    <a:ext uri="{FF2B5EF4-FFF2-40B4-BE49-F238E27FC236}">
                      <a16:creationId xmlns:a16="http://schemas.microsoft.com/office/drawing/2014/main" id="{9DEE1264-F8F3-8E6B-7E6A-F96DF2D1E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05" y="4227493"/>
                  <a:ext cx="1576341" cy="954107"/>
                </a:xfrm>
                <a:prstGeom prst="rect">
                  <a:avLst/>
                </a:prstGeom>
                <a:blipFill>
                  <a:blip r:embed="rId50"/>
                  <a:stretch>
                    <a:fillRect l="-1163" t="-7692" r="-7752" b="-2051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718C77CE-6B18-52B6-C0C3-8FA7267BEA05}"/>
              </a:ext>
            </a:extLst>
          </p:cNvPr>
          <p:cNvGrpSpPr/>
          <p:nvPr/>
        </p:nvGrpSpPr>
        <p:grpSpPr>
          <a:xfrm>
            <a:off x="1386402" y="323735"/>
            <a:ext cx="1576341" cy="954107"/>
            <a:chOff x="1386402" y="323735"/>
            <a:chExt cx="1576341" cy="954107"/>
          </a:xfrm>
        </p:grpSpPr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E35911C1-715A-6374-4400-AFEA679A3C51}"/>
                </a:ext>
              </a:extLst>
            </p:cNvPr>
            <p:cNvSpPr/>
            <p:nvPr/>
          </p:nvSpPr>
          <p:spPr>
            <a:xfrm>
              <a:off x="1423117" y="323735"/>
              <a:ext cx="1431843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5" name="TextBox 1104">
                  <a:extLst>
                    <a:ext uri="{FF2B5EF4-FFF2-40B4-BE49-F238E27FC236}">
                      <a16:creationId xmlns:a16="http://schemas.microsoft.com/office/drawing/2014/main" id="{424FCA4C-B17C-916F-B00B-EAF39C68A8E1}"/>
                    </a:ext>
                  </a:extLst>
                </p:cNvPr>
                <p:cNvSpPr txBox="1"/>
                <p:nvPr/>
              </p:nvSpPr>
              <p:spPr>
                <a:xfrm>
                  <a:off x="1386402" y="323735"/>
                  <a:ext cx="1576341" cy="95410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Append </a:t>
                  </a:r>
                  <a:b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</a:br>
                  <a:r>
                    <a:rPr lang="en-US" sz="2800" b="1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to </a:t>
                  </a:r>
                  <a14:m>
                    <m:oMath xmlns:m="http://schemas.openxmlformats.org/officeDocument/2006/math">
                      <m:r>
                        <a:rPr lang="en-US" sz="2800" b="1" i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𝐃</m:t>
                      </m:r>
                      <m:sSub>
                        <m:sSubPr>
                          <m:ctrlP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sz="2800" b="1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fa-IR" sz="2800" dirty="0"/>
                </a:p>
              </p:txBody>
            </p:sp>
          </mc:Choice>
          <mc:Fallback xmlns="">
            <p:sp>
              <p:nvSpPr>
                <p:cNvPr id="1105" name="TextBox 1104">
                  <a:extLst>
                    <a:ext uri="{FF2B5EF4-FFF2-40B4-BE49-F238E27FC236}">
                      <a16:creationId xmlns:a16="http://schemas.microsoft.com/office/drawing/2014/main" id="{424FCA4C-B17C-916F-B00B-EAF39C68A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402" y="323735"/>
                  <a:ext cx="1576341" cy="954107"/>
                </a:xfrm>
                <a:prstGeom prst="rect">
                  <a:avLst/>
                </a:prstGeom>
                <a:blipFill>
                  <a:blip r:embed="rId51"/>
                  <a:stretch>
                    <a:fillRect l="-772" t="-7006" r="-7722" b="-2038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985172F1-C468-E97A-F43A-4D465B5464C9}"/>
              </a:ext>
            </a:extLst>
          </p:cNvPr>
          <p:cNvGrpSpPr/>
          <p:nvPr/>
        </p:nvGrpSpPr>
        <p:grpSpPr>
          <a:xfrm>
            <a:off x="8486690" y="847612"/>
            <a:ext cx="3322592" cy="1105771"/>
            <a:chOff x="8486690" y="847612"/>
            <a:chExt cx="3322592" cy="1105771"/>
          </a:xfrm>
        </p:grpSpPr>
        <p:sp>
          <p:nvSpPr>
            <p:cNvPr id="931" name="Rectangle: Rounded Corners 930">
              <a:extLst>
                <a:ext uri="{FF2B5EF4-FFF2-40B4-BE49-F238E27FC236}">
                  <a16:creationId xmlns:a16="http://schemas.microsoft.com/office/drawing/2014/main" id="{EFD816ED-3958-7853-1C1C-F4D69659E138}"/>
                </a:ext>
              </a:extLst>
            </p:cNvPr>
            <p:cNvSpPr/>
            <p:nvPr/>
          </p:nvSpPr>
          <p:spPr>
            <a:xfrm>
              <a:off x="8486690" y="847612"/>
              <a:ext cx="3322592" cy="110577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933" name="Rectangle: Rounded Corners 932">
              <a:extLst>
                <a:ext uri="{FF2B5EF4-FFF2-40B4-BE49-F238E27FC236}">
                  <a16:creationId xmlns:a16="http://schemas.microsoft.com/office/drawing/2014/main" id="{177DEA0D-2318-9416-2CA0-225EE05A82CE}"/>
                </a:ext>
              </a:extLst>
            </p:cNvPr>
            <p:cNvSpPr/>
            <p:nvPr/>
          </p:nvSpPr>
          <p:spPr>
            <a:xfrm>
              <a:off x="8659090" y="1541851"/>
              <a:ext cx="797186" cy="25829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934" name="Rectangle: Rounded Corners 933">
              <a:extLst>
                <a:ext uri="{FF2B5EF4-FFF2-40B4-BE49-F238E27FC236}">
                  <a16:creationId xmlns:a16="http://schemas.microsoft.com/office/drawing/2014/main" id="{36F425A2-B0E4-64E3-9EDA-6D5DF2CCBCCC}"/>
                </a:ext>
              </a:extLst>
            </p:cNvPr>
            <p:cNvSpPr/>
            <p:nvPr/>
          </p:nvSpPr>
          <p:spPr>
            <a:xfrm>
              <a:off x="8647731" y="955138"/>
              <a:ext cx="814126" cy="56348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7" name="TextBox 936">
                  <a:extLst>
                    <a:ext uri="{FF2B5EF4-FFF2-40B4-BE49-F238E27FC236}">
                      <a16:creationId xmlns:a16="http://schemas.microsoft.com/office/drawing/2014/main" id="{35D6D3A9-5296-DC96-460D-AB2C625D9D92}"/>
                    </a:ext>
                  </a:extLst>
                </p:cNvPr>
                <p:cNvSpPr txBox="1"/>
                <p:nvPr/>
              </p:nvSpPr>
              <p:spPr>
                <a:xfrm>
                  <a:off x="8939062" y="1445746"/>
                  <a:ext cx="22272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+mj-cs"/>
                          </a:rPr>
                          <m:t>t</m:t>
                        </m:r>
                      </m:oMath>
                    </m:oMathPara>
                  </a14:m>
                  <a:endParaRPr lang="fa-IR" sz="20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937" name="TextBox 936">
                  <a:extLst>
                    <a:ext uri="{FF2B5EF4-FFF2-40B4-BE49-F238E27FC236}">
                      <a16:creationId xmlns:a16="http://schemas.microsoft.com/office/drawing/2014/main" id="{35D6D3A9-5296-DC96-460D-AB2C625D9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062" y="1445746"/>
                  <a:ext cx="222720" cy="400110"/>
                </a:xfrm>
                <a:prstGeom prst="rect">
                  <a:avLst/>
                </a:prstGeom>
                <a:blipFill>
                  <a:blip r:embed="rId52"/>
                  <a:stretch>
                    <a:fillRect r="-24324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8" name="Group 937">
              <a:extLst>
                <a:ext uri="{FF2B5EF4-FFF2-40B4-BE49-F238E27FC236}">
                  <a16:creationId xmlns:a16="http://schemas.microsoft.com/office/drawing/2014/main" id="{45928A4E-C8BD-1D7A-4E32-20C57047E7B8}"/>
                </a:ext>
              </a:extLst>
            </p:cNvPr>
            <p:cNvGrpSpPr/>
            <p:nvPr/>
          </p:nvGrpSpPr>
          <p:grpSpPr>
            <a:xfrm>
              <a:off x="9670206" y="1070339"/>
              <a:ext cx="1250082" cy="725029"/>
              <a:chOff x="6226785" y="4914132"/>
              <a:chExt cx="1380650" cy="725029"/>
            </a:xfrm>
          </p:grpSpPr>
          <p:sp>
            <p:nvSpPr>
              <p:cNvPr id="945" name="Trapezoid 944">
                <a:extLst>
                  <a:ext uri="{FF2B5EF4-FFF2-40B4-BE49-F238E27FC236}">
                    <a16:creationId xmlns:a16="http://schemas.microsoft.com/office/drawing/2014/main" id="{5EF19738-E3C3-13F2-E5AF-75ADB7B82BC8}"/>
                  </a:ext>
                </a:extLst>
              </p:cNvPr>
              <p:cNvSpPr/>
              <p:nvPr/>
            </p:nvSpPr>
            <p:spPr>
              <a:xfrm rot="16200000">
                <a:off x="6899681" y="4931405"/>
                <a:ext cx="725028" cy="690481"/>
              </a:xfrm>
              <a:prstGeom prst="trapezoid">
                <a:avLst>
                  <a:gd name="adj" fmla="val 242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948" name="Trapezoid 947">
                <a:extLst>
                  <a:ext uri="{FF2B5EF4-FFF2-40B4-BE49-F238E27FC236}">
                    <a16:creationId xmlns:a16="http://schemas.microsoft.com/office/drawing/2014/main" id="{084256A1-B710-882D-D16C-99C382BB8FEB}"/>
                  </a:ext>
                </a:extLst>
              </p:cNvPr>
              <p:cNvSpPr/>
              <p:nvPr/>
            </p:nvSpPr>
            <p:spPr>
              <a:xfrm rot="5400000">
                <a:off x="6209512" y="4931406"/>
                <a:ext cx="725028" cy="690481"/>
              </a:xfrm>
              <a:prstGeom prst="trapezoid">
                <a:avLst>
                  <a:gd name="adj" fmla="val 242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2" name="TextBox 951">
                    <a:extLst>
                      <a:ext uri="{FF2B5EF4-FFF2-40B4-BE49-F238E27FC236}">
                        <a16:creationId xmlns:a16="http://schemas.microsoft.com/office/drawing/2014/main" id="{477115BC-FB7D-23B1-E881-425D7077E706}"/>
                      </a:ext>
                    </a:extLst>
                  </p:cNvPr>
                  <p:cNvSpPr txBox="1"/>
                  <p:nvPr/>
                </p:nvSpPr>
                <p:spPr>
                  <a:xfrm>
                    <a:off x="6341116" y="5032608"/>
                    <a:ext cx="110815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𝐔</m:t>
                          </m:r>
                          <m:r>
                            <a:rPr lang="en-US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−</m:t>
                          </m:r>
                          <m:r>
                            <a:rPr lang="en-US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𝐧𝐞𝐭</m:t>
                          </m:r>
                        </m:oMath>
                      </m:oMathPara>
                    </a14:m>
                    <a:endParaRPr lang="fa-IR" b="1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521" name="TextBox 520">
                    <a:extLst>
                      <a:ext uri="{FF2B5EF4-FFF2-40B4-BE49-F238E27FC236}">
                        <a16:creationId xmlns:a16="http://schemas.microsoft.com/office/drawing/2014/main" id="{D6172D76-5170-DF38-26ED-F0955B8FC6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1116" y="5032608"/>
                    <a:ext cx="110815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39" name="Rectangle: Rounded Corners 938">
              <a:extLst>
                <a:ext uri="{FF2B5EF4-FFF2-40B4-BE49-F238E27FC236}">
                  <a16:creationId xmlns:a16="http://schemas.microsoft.com/office/drawing/2014/main" id="{1152EECB-5C24-19E3-A30D-140FE5D28683}"/>
                </a:ext>
              </a:extLst>
            </p:cNvPr>
            <p:cNvSpPr/>
            <p:nvPr/>
          </p:nvSpPr>
          <p:spPr>
            <a:xfrm>
              <a:off x="11168209" y="1200536"/>
              <a:ext cx="546919" cy="4704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E51948-DE4F-7479-D199-00FD2A16E71C}"/>
                    </a:ext>
                  </a:extLst>
                </p:cNvPr>
                <p:cNvSpPr txBox="1"/>
                <p:nvPr/>
              </p:nvSpPr>
              <p:spPr>
                <a:xfrm>
                  <a:off x="11205856" y="1121044"/>
                  <a:ext cx="4147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2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sz="3200" b="1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a-IR" sz="32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34E51948-DE4F-7479-D199-00FD2A16E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5856" y="1121044"/>
                  <a:ext cx="414737" cy="584775"/>
                </a:xfrm>
                <a:prstGeom prst="rect">
                  <a:avLst/>
                </a:prstGeom>
                <a:blipFill>
                  <a:blip r:embed="rId53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1" name="Straight Arrow Connector 940">
              <a:extLst>
                <a:ext uri="{FF2B5EF4-FFF2-40B4-BE49-F238E27FC236}">
                  <a16:creationId xmlns:a16="http://schemas.microsoft.com/office/drawing/2014/main" id="{47155D50-1247-76EA-862A-1FDD3B8CFB52}"/>
                </a:ext>
              </a:extLst>
            </p:cNvPr>
            <p:cNvCxnSpPr>
              <a:cxnSpLocks/>
            </p:cNvCxnSpPr>
            <p:nvPr/>
          </p:nvCxnSpPr>
          <p:spPr>
            <a:xfrm>
              <a:off x="9478467" y="1272310"/>
              <a:ext cx="1751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2" name="Straight Arrow Connector 941">
              <a:extLst>
                <a:ext uri="{FF2B5EF4-FFF2-40B4-BE49-F238E27FC236}">
                  <a16:creationId xmlns:a16="http://schemas.microsoft.com/office/drawing/2014/main" id="{0395F2A4-9E36-D12D-A84B-92F87861732A}"/>
                </a:ext>
              </a:extLst>
            </p:cNvPr>
            <p:cNvCxnSpPr>
              <a:cxnSpLocks/>
            </p:cNvCxnSpPr>
            <p:nvPr/>
          </p:nvCxnSpPr>
          <p:spPr>
            <a:xfrm>
              <a:off x="9478466" y="1670998"/>
              <a:ext cx="1751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7" name="Picture 926">
              <a:extLst>
                <a:ext uri="{FF2B5EF4-FFF2-40B4-BE49-F238E27FC236}">
                  <a16:creationId xmlns:a16="http://schemas.microsoft.com/office/drawing/2014/main" id="{CCFB47B2-79B6-5D1D-A310-3A3855B58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8726361" y="979377"/>
              <a:ext cx="637893" cy="485612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  <p:cxnSp>
          <p:nvCxnSpPr>
            <p:cNvPr id="943" name="Straight Arrow Connector 942">
              <a:extLst>
                <a:ext uri="{FF2B5EF4-FFF2-40B4-BE49-F238E27FC236}">
                  <a16:creationId xmlns:a16="http://schemas.microsoft.com/office/drawing/2014/main" id="{54DE7DD2-CAD3-F714-88F1-107CF80835F1}"/>
                </a:ext>
              </a:extLst>
            </p:cNvPr>
            <p:cNvCxnSpPr>
              <a:cxnSpLocks/>
            </p:cNvCxnSpPr>
            <p:nvPr/>
          </p:nvCxnSpPr>
          <p:spPr>
            <a:xfrm>
              <a:off x="10940752" y="1428987"/>
              <a:ext cx="1751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6" name="TextBox 935">
                  <a:extLst>
                    <a:ext uri="{FF2B5EF4-FFF2-40B4-BE49-F238E27FC236}">
                      <a16:creationId xmlns:a16="http://schemas.microsoft.com/office/drawing/2014/main" id="{74C2DC40-3CA9-341C-9C75-B14E3A0B6ED0}"/>
                    </a:ext>
                  </a:extLst>
                </p:cNvPr>
                <p:cNvSpPr txBox="1"/>
                <p:nvPr/>
              </p:nvSpPr>
              <p:spPr>
                <a:xfrm>
                  <a:off x="9098583" y="1231220"/>
                  <a:ext cx="36336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fa-IR" sz="16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936" name="TextBox 935">
                  <a:extLst>
                    <a:ext uri="{FF2B5EF4-FFF2-40B4-BE49-F238E27FC236}">
                      <a16:creationId xmlns:a16="http://schemas.microsoft.com/office/drawing/2014/main" id="{74C2DC40-3CA9-341C-9C75-B14E3A0B6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8583" y="1231220"/>
                  <a:ext cx="363367" cy="338554"/>
                </a:xfrm>
                <a:prstGeom prst="rect">
                  <a:avLst/>
                </a:prstGeom>
                <a:blipFill>
                  <a:blip r:embed="rId4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40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7EF95-95DE-1BF6-BDB1-0DEDC5B13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roup 896">
            <a:extLst>
              <a:ext uri="{FF2B5EF4-FFF2-40B4-BE49-F238E27FC236}">
                <a16:creationId xmlns:a16="http://schemas.microsoft.com/office/drawing/2014/main" id="{9DB5A5AF-9F06-3D61-E3E5-0048CBC90A69}"/>
              </a:ext>
            </a:extLst>
          </p:cNvPr>
          <p:cNvGrpSpPr/>
          <p:nvPr/>
        </p:nvGrpSpPr>
        <p:grpSpPr>
          <a:xfrm>
            <a:off x="5629403" y="4927600"/>
            <a:ext cx="6430657" cy="1704974"/>
            <a:chOff x="5629403" y="4927600"/>
            <a:chExt cx="6430657" cy="1704974"/>
          </a:xfrm>
        </p:grpSpPr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AF9DEA8B-B35F-2AF7-D148-8DAF2A8A0227}"/>
                </a:ext>
              </a:extLst>
            </p:cNvPr>
            <p:cNvSpPr/>
            <p:nvPr/>
          </p:nvSpPr>
          <p:spPr>
            <a:xfrm>
              <a:off x="5629403" y="4927600"/>
              <a:ext cx="6430657" cy="1704974"/>
            </a:xfrm>
            <a:prstGeom prst="roundRect">
              <a:avLst>
                <a:gd name="adj" fmla="val 393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0AE761A-ED05-AE0E-FCCF-FBB47C176B4F}"/>
                </a:ext>
              </a:extLst>
            </p:cNvPr>
            <p:cNvSpPr/>
            <p:nvPr/>
          </p:nvSpPr>
          <p:spPr>
            <a:xfrm>
              <a:off x="8611043" y="5065293"/>
              <a:ext cx="3345384" cy="14642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B56A3E-D33F-2D5D-524E-2B4B4910DA03}"/>
                </a:ext>
              </a:extLst>
            </p:cNvPr>
            <p:cNvSpPr/>
            <p:nvPr/>
          </p:nvSpPr>
          <p:spPr>
            <a:xfrm>
              <a:off x="5720506" y="5025186"/>
              <a:ext cx="407272" cy="31137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TextBox 895">
                  <a:extLst>
                    <a:ext uri="{FF2B5EF4-FFF2-40B4-BE49-F238E27FC236}">
                      <a16:creationId xmlns:a16="http://schemas.microsoft.com/office/drawing/2014/main" id="{3D8D52AF-70A5-5F21-E735-288C6F805E41}"/>
                    </a:ext>
                  </a:extLst>
                </p:cNvPr>
                <p:cNvSpPr txBox="1"/>
                <p:nvPr/>
              </p:nvSpPr>
              <p:spPr>
                <a:xfrm>
                  <a:off x="8631885" y="5065294"/>
                  <a:ext cx="3324541" cy="13234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𝑰𝒏𝒏𝒆𝒓</m:t>
                        </m:r>
                        <m:r>
                          <a:rPr lang="en-US" sz="40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𝒍𝒐𝒐𝒑</m:t>
                        </m:r>
                        <m:r>
                          <m:rPr>
                            <m:nor/>
                          </m:rPr>
                          <a:rPr lang="en-US" sz="40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  <m:oMath xmlns:m="http://schemas.openxmlformats.org/officeDocument/2006/math">
                        <m:r>
                          <a:rPr lang="en-US" sz="4000" b="1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𝑶𝒑𝒕𝒊𝒎𝒛𝒂𝒕𝒊𝒐𝒏</m:t>
                        </m:r>
                      </m:oMath>
                    </m:oMathPara>
                  </a14:m>
                  <a:endParaRPr lang="fa-IR" sz="4000" dirty="0"/>
                </a:p>
              </p:txBody>
            </p:sp>
          </mc:Choice>
          <mc:Fallback xmlns="">
            <p:sp>
              <p:nvSpPr>
                <p:cNvPr id="896" name="TextBox 895">
                  <a:extLst>
                    <a:ext uri="{FF2B5EF4-FFF2-40B4-BE49-F238E27FC236}">
                      <a16:creationId xmlns:a16="http://schemas.microsoft.com/office/drawing/2014/main" id="{3D8D52AF-70A5-5F21-E735-288C6F805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1885" y="5065294"/>
                  <a:ext cx="3324541" cy="132343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3" name="Straight Arrow Connector 392">
              <a:extLst>
                <a:ext uri="{FF2B5EF4-FFF2-40B4-BE49-F238E27FC236}">
                  <a16:creationId xmlns:a16="http://schemas.microsoft.com/office/drawing/2014/main" id="{6AD411A4-B4FC-06D3-7295-3F2EAC0F8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313" y="6047698"/>
              <a:ext cx="71551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5B37EE81-7564-6806-D45D-61E38ABB6CA2}"/>
                </a:ext>
              </a:extLst>
            </p:cNvPr>
            <p:cNvGrpSpPr/>
            <p:nvPr/>
          </p:nvGrpSpPr>
          <p:grpSpPr>
            <a:xfrm>
              <a:off x="5992657" y="5341317"/>
              <a:ext cx="1732544" cy="954107"/>
              <a:chOff x="1423117" y="323735"/>
              <a:chExt cx="1431843" cy="954107"/>
            </a:xfrm>
          </p:grpSpPr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E2D47159-41EB-3855-1EF2-54BBD568A80C}"/>
                  </a:ext>
                </a:extLst>
              </p:cNvPr>
              <p:cNvSpPr/>
              <p:nvPr/>
            </p:nvSpPr>
            <p:spPr>
              <a:xfrm>
                <a:off x="1423117" y="323735"/>
                <a:ext cx="1431843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C71889A8-0174-F595-CB1F-4EAF6E6497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524" y="323735"/>
                    <a:ext cx="1224941" cy="9541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800" b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Append </a:t>
                    </a:r>
                    <a:br>
                      <a:rPr lang="en-US" sz="2800" b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</a:br>
                    <a:r>
                      <a:rPr lang="en-US" sz="2800" b="1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to </a:t>
                    </a:r>
                    <a14:m>
                      <m:oMath xmlns:m="http://schemas.openxmlformats.org/officeDocument/2006/math">
                        <m:r>
                          <a:rPr lang="en-US" sz="2800" b="1" i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𝐃</m:t>
                        </m:r>
                        <m:sSub>
                          <m:sSubPr>
                            <m:ctrlPr>
                              <a:rPr lang="en-US" sz="2800" b="1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𝐁</m:t>
                            </m:r>
                          </m:e>
                          <m:sub>
                            <m:r>
                              <a:rPr lang="en-US" sz="2800" b="1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fa-IR" sz="2800" dirty="0"/>
                  </a:p>
                </p:txBody>
              </p:sp>
            </mc:Choice>
            <mc:Fallback xmlns="">
              <p:sp>
                <p:nvSpPr>
                  <p:cNvPr id="412" name="TextBox 411">
                    <a:extLst>
                      <a:ext uri="{FF2B5EF4-FFF2-40B4-BE49-F238E27FC236}">
                        <a16:creationId xmlns:a16="http://schemas.microsoft.com/office/drawing/2014/main" id="{C71889A8-0174-F595-CB1F-4EAF6E6497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524" y="323735"/>
                    <a:ext cx="1224941" cy="95410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15" t="-7006" r="-11111" b="-203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16" name="Picture 415" descr="A yellow circular object with a check mark&#10;&#10;AI-generated content may be incorrect.">
              <a:extLst>
                <a:ext uri="{FF2B5EF4-FFF2-40B4-BE49-F238E27FC236}">
                  <a16:creationId xmlns:a16="http://schemas.microsoft.com/office/drawing/2014/main" id="{1A1EDE21-80D5-2F79-2629-5C08B2B0F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2234" y="5298030"/>
              <a:ext cx="749668" cy="749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740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DBC3C-34B0-48E3-9173-AC0360878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146CEEAE-005B-3D39-CE72-84C8D983A973}"/>
              </a:ext>
            </a:extLst>
          </p:cNvPr>
          <p:cNvGrpSpPr/>
          <p:nvPr/>
        </p:nvGrpSpPr>
        <p:grpSpPr>
          <a:xfrm>
            <a:off x="2349500" y="2032204"/>
            <a:ext cx="3445509" cy="2158797"/>
            <a:chOff x="2349500" y="2032204"/>
            <a:chExt cx="3445509" cy="21587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00AB39D-D4BA-FFE9-DD3F-A92C0607F75D}"/>
                </a:ext>
              </a:extLst>
            </p:cNvPr>
            <p:cNvSpPr/>
            <p:nvPr/>
          </p:nvSpPr>
          <p:spPr>
            <a:xfrm>
              <a:off x="2349500" y="2077631"/>
              <a:ext cx="3445509" cy="211337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B2B334B6-6B4B-D1B0-287E-66D5D27F6E6A}"/>
                </a:ext>
              </a:extLst>
            </p:cNvPr>
            <p:cNvSpPr txBox="1"/>
            <p:nvPr/>
          </p:nvSpPr>
          <p:spPr>
            <a:xfrm>
              <a:off x="4741057" y="2557085"/>
              <a:ext cx="5767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2000" dirty="0"/>
                <a:t>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TextBox 896">
                  <a:extLst>
                    <a:ext uri="{FF2B5EF4-FFF2-40B4-BE49-F238E27FC236}">
                      <a16:creationId xmlns:a16="http://schemas.microsoft.com/office/drawing/2014/main" id="{632D2DC5-D015-1093-1697-144F4D5F9499}"/>
                    </a:ext>
                  </a:extLst>
                </p:cNvPr>
                <p:cNvSpPr txBox="1"/>
                <p:nvPr/>
              </p:nvSpPr>
              <p:spPr>
                <a:xfrm>
                  <a:off x="3326369" y="2032204"/>
                  <a:ext cx="1295542" cy="4024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Surrogate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2000" dirty="0"/>
                </a:p>
              </p:txBody>
            </p:sp>
          </mc:Choice>
          <mc:Fallback xmlns="">
            <p:sp>
              <p:nvSpPr>
                <p:cNvPr id="897" name="TextBox 896">
                  <a:extLst>
                    <a:ext uri="{FF2B5EF4-FFF2-40B4-BE49-F238E27FC236}">
                      <a16:creationId xmlns:a16="http://schemas.microsoft.com/office/drawing/2014/main" id="{632D2DC5-D015-1093-1697-144F4D5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369" y="2032204"/>
                  <a:ext cx="1295542" cy="402433"/>
                </a:xfrm>
                <a:prstGeom prst="rect">
                  <a:avLst/>
                </a:prstGeom>
                <a:blipFill>
                  <a:blip r:embed="rId2"/>
                  <a:stretch>
                    <a:fillRect l="-2358" r="-2830" b="-1969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8" name="TextBox 897">
                  <a:extLst>
                    <a:ext uri="{FF2B5EF4-FFF2-40B4-BE49-F238E27FC236}">
                      <a16:creationId xmlns:a16="http://schemas.microsoft.com/office/drawing/2014/main" id="{C3485D0F-C41B-C187-7FCB-D8F482921FDA}"/>
                    </a:ext>
                  </a:extLst>
                </p:cNvPr>
                <p:cNvSpPr txBox="1"/>
                <p:nvPr/>
              </p:nvSpPr>
              <p:spPr>
                <a:xfrm>
                  <a:off x="3125657" y="2300222"/>
                  <a:ext cx="1792290" cy="1983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shape</m:t>
                        </m:r>
                        <m:r>
                          <a:rPr lang="en-US" sz="12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12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898" name="TextBox 897">
                  <a:extLst>
                    <a:ext uri="{FF2B5EF4-FFF2-40B4-BE49-F238E27FC236}">
                      <a16:creationId xmlns:a16="http://schemas.microsoft.com/office/drawing/2014/main" id="{C3485D0F-C41B-C187-7FCB-D8F48292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657" y="2300222"/>
                  <a:ext cx="1792290" cy="198383"/>
                </a:xfrm>
                <a:prstGeom prst="rect">
                  <a:avLst/>
                </a:prstGeom>
                <a:blipFill>
                  <a:blip r:embed="rId3"/>
                  <a:stretch>
                    <a:fillRect b="-5151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ED255A48-FCF2-B138-13D2-917AE6E11E8B}"/>
                </a:ext>
              </a:extLst>
            </p:cNvPr>
            <p:cNvSpPr/>
            <p:nvPr/>
          </p:nvSpPr>
          <p:spPr>
            <a:xfrm>
              <a:off x="2565122" y="2115971"/>
              <a:ext cx="407272" cy="223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A64545C2-1E6D-B5BB-C933-3BE5940DF658}"/>
                </a:ext>
              </a:extLst>
            </p:cNvPr>
            <p:cNvGrpSpPr/>
            <p:nvPr/>
          </p:nvGrpSpPr>
          <p:grpSpPr>
            <a:xfrm>
              <a:off x="2852551" y="2761297"/>
              <a:ext cx="893448" cy="765317"/>
              <a:chOff x="1304536" y="690514"/>
              <a:chExt cx="1199168" cy="760899"/>
            </a:xfrm>
          </p:grpSpPr>
          <p:pic>
            <p:nvPicPr>
              <p:cNvPr id="933" name="Picture 932">
                <a:extLst>
                  <a:ext uri="{FF2B5EF4-FFF2-40B4-BE49-F238E27FC236}">
                    <a16:creationId xmlns:a16="http://schemas.microsoft.com/office/drawing/2014/main" id="{4689AEF0-8AAA-8D82-6834-2DBF7A917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3510" y="690514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934" name="Picture 933">
                <a:extLst>
                  <a:ext uri="{FF2B5EF4-FFF2-40B4-BE49-F238E27FC236}">
                    <a16:creationId xmlns:a16="http://schemas.microsoft.com/office/drawing/2014/main" id="{0BC99DD2-E0DB-2FAA-3B61-3B45BE93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954" y="727523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935" name="Picture 934">
                <a:extLst>
                  <a:ext uri="{FF2B5EF4-FFF2-40B4-BE49-F238E27FC236}">
                    <a16:creationId xmlns:a16="http://schemas.microsoft.com/office/drawing/2014/main" id="{4C4B3FCD-2B84-FD13-8E2F-0C2CF4F7C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0398" y="764532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936" name="Picture 935">
                <a:extLst>
                  <a:ext uri="{FF2B5EF4-FFF2-40B4-BE49-F238E27FC236}">
                    <a16:creationId xmlns:a16="http://schemas.microsoft.com/office/drawing/2014/main" id="{2B6434BE-A797-F4A1-64AB-B662E46A7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3842" y="801541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937" name="Picture 936">
                <a:extLst>
                  <a:ext uri="{FF2B5EF4-FFF2-40B4-BE49-F238E27FC236}">
                    <a16:creationId xmlns:a16="http://schemas.microsoft.com/office/drawing/2014/main" id="{EB8D4C4F-00AE-5B3E-C6D4-DF2AC3D89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286" y="838550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938" name="Picture 937">
                <a:extLst>
                  <a:ext uri="{FF2B5EF4-FFF2-40B4-BE49-F238E27FC236}">
                    <a16:creationId xmlns:a16="http://schemas.microsoft.com/office/drawing/2014/main" id="{6266AC79-CDC4-2F8F-B2DF-8B362AC08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0730" y="875559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939" name="Picture 938">
                <a:extLst>
                  <a:ext uri="{FF2B5EF4-FFF2-40B4-BE49-F238E27FC236}">
                    <a16:creationId xmlns:a16="http://schemas.microsoft.com/office/drawing/2014/main" id="{8E8CBBD5-C887-E707-1266-45A66AE0C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446" y="926035"/>
                <a:ext cx="808258" cy="5051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0" name="TextBox 939">
                    <a:extLst>
                      <a:ext uri="{FF2B5EF4-FFF2-40B4-BE49-F238E27FC236}">
                        <a16:creationId xmlns:a16="http://schemas.microsoft.com/office/drawing/2014/main" id="{5A30D02D-195B-44EA-0CB5-AC97824FCAE7}"/>
                      </a:ext>
                    </a:extLst>
                  </p:cNvPr>
                  <p:cNvSpPr txBox="1"/>
                  <p:nvPr/>
                </p:nvSpPr>
                <p:spPr>
                  <a:xfrm>
                    <a:off x="1304536" y="1308963"/>
                    <a:ext cx="202418" cy="1424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456" name="TextBox 455">
                    <a:extLst>
                      <a:ext uri="{FF2B5EF4-FFF2-40B4-BE49-F238E27FC236}">
                        <a16:creationId xmlns:a16="http://schemas.microsoft.com/office/drawing/2014/main" id="{487E0B2D-34F7-669C-404B-B3AB4937BC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536" y="1308963"/>
                    <a:ext cx="202418" cy="1424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4000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1" name="Straight Arrow Connector 940">
                <a:extLst>
                  <a:ext uri="{FF2B5EF4-FFF2-40B4-BE49-F238E27FC236}">
                    <a16:creationId xmlns:a16="http://schemas.microsoft.com/office/drawing/2014/main" id="{BECB2674-4BFC-2DB2-10FF-7171A301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5795" y="1193081"/>
                <a:ext cx="287645" cy="245680"/>
              </a:xfrm>
              <a:prstGeom prst="straightConnector1">
                <a:avLst/>
              </a:prstGeom>
              <a:ln w="1270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F272E375-D426-10A6-5D51-3A48F028FC48}"/>
                </a:ext>
              </a:extLst>
            </p:cNvPr>
            <p:cNvGrpSpPr/>
            <p:nvPr/>
          </p:nvGrpSpPr>
          <p:grpSpPr>
            <a:xfrm>
              <a:off x="5317854" y="2779911"/>
              <a:ext cx="405479" cy="770168"/>
              <a:chOff x="4841093" y="1510362"/>
              <a:chExt cx="405479" cy="1075370"/>
            </a:xfrm>
          </p:grpSpPr>
          <p:sp>
            <p:nvSpPr>
              <p:cNvPr id="929" name="Rectangle: Rounded Corners 928">
                <a:extLst>
                  <a:ext uri="{FF2B5EF4-FFF2-40B4-BE49-F238E27FC236}">
                    <a16:creationId xmlns:a16="http://schemas.microsoft.com/office/drawing/2014/main" id="{F769E5A6-F3CA-2617-E589-6C2E520F653D}"/>
                  </a:ext>
                </a:extLst>
              </p:cNvPr>
              <p:cNvSpPr/>
              <p:nvPr/>
            </p:nvSpPr>
            <p:spPr>
              <a:xfrm>
                <a:off x="4885238" y="1571889"/>
                <a:ext cx="361334" cy="967975"/>
              </a:xfrm>
              <a:prstGeom prst="roundRect">
                <a:avLst/>
              </a:prstGeom>
              <a:solidFill>
                <a:srgbClr val="FFB9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0" name="TextBox 929">
                    <a:extLst>
                      <a:ext uri="{FF2B5EF4-FFF2-40B4-BE49-F238E27FC236}">
                        <a16:creationId xmlns:a16="http://schemas.microsoft.com/office/drawing/2014/main" id="{C72A6A9D-9EAC-A323-C359-AA39007469F9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542" y="1510362"/>
                    <a:ext cx="284579" cy="5533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  <m:sup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930" name="TextBox 929">
                    <a:extLst>
                      <a:ext uri="{FF2B5EF4-FFF2-40B4-BE49-F238E27FC236}">
                        <a16:creationId xmlns:a16="http://schemas.microsoft.com/office/drawing/2014/main" id="{C72A6A9D-9EAC-A323-C359-AA39007469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542" y="1510362"/>
                    <a:ext cx="284579" cy="55335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3191" b="-9231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1" name="TextBox 930">
                    <a:extLst>
                      <a:ext uri="{FF2B5EF4-FFF2-40B4-BE49-F238E27FC236}">
                        <a16:creationId xmlns:a16="http://schemas.microsoft.com/office/drawing/2014/main" id="{9110EF4D-D163-9F83-8767-813859BFA555}"/>
                      </a:ext>
                    </a:extLst>
                  </p:cNvPr>
                  <p:cNvSpPr txBox="1"/>
                  <p:nvPr/>
                </p:nvSpPr>
                <p:spPr>
                  <a:xfrm>
                    <a:off x="4841093" y="2019320"/>
                    <a:ext cx="284579" cy="5664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931" name="TextBox 930">
                    <a:extLst>
                      <a:ext uri="{FF2B5EF4-FFF2-40B4-BE49-F238E27FC236}">
                        <a16:creationId xmlns:a16="http://schemas.microsoft.com/office/drawing/2014/main" id="{9110EF4D-D163-9F83-8767-813859BFA5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1093" y="2019320"/>
                    <a:ext cx="284579" cy="5664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3191" b="-7576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7BD81CF6-43FF-95DB-3E9C-DDBBA8F73F96}"/>
                  </a:ext>
                </a:extLst>
              </p:cNvPr>
              <p:cNvCxnSpPr>
                <a:cxnSpLocks/>
                <a:stCxn id="929" idx="1"/>
              </p:cNvCxnSpPr>
              <p:nvPr/>
            </p:nvCxnSpPr>
            <p:spPr>
              <a:xfrm flipV="1">
                <a:off x="4885238" y="2055876"/>
                <a:ext cx="361334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" name="TextBox 921">
                  <a:extLst>
                    <a:ext uri="{FF2B5EF4-FFF2-40B4-BE49-F238E27FC236}">
                      <a16:creationId xmlns:a16="http://schemas.microsoft.com/office/drawing/2014/main" id="{B59BFAE4-2CCF-7E40-6F00-D46D22CDCDFD}"/>
                    </a:ext>
                  </a:extLst>
                </p:cNvPr>
                <p:cNvSpPr txBox="1"/>
                <p:nvPr/>
              </p:nvSpPr>
              <p:spPr>
                <a:xfrm>
                  <a:off x="4172140" y="3796808"/>
                  <a:ext cx="647771" cy="2645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MAP</m:t>
                            </m:r>
                          </m:sub>
                        </m:sSub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922" name="TextBox 921">
                  <a:extLst>
                    <a:ext uri="{FF2B5EF4-FFF2-40B4-BE49-F238E27FC236}">
                      <a16:creationId xmlns:a16="http://schemas.microsoft.com/office/drawing/2014/main" id="{B59BFAE4-2CCF-7E40-6F00-D46D22CDC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2140" y="3796808"/>
                  <a:ext cx="647771" cy="264511"/>
                </a:xfrm>
                <a:prstGeom prst="rect">
                  <a:avLst/>
                </a:prstGeom>
                <a:blipFill>
                  <a:blip r:embed="rId12"/>
                  <a:stretch>
                    <a:fillRect r="-1869" b="-4186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3" name="Group 922">
              <a:extLst>
                <a:ext uri="{FF2B5EF4-FFF2-40B4-BE49-F238E27FC236}">
                  <a16:creationId xmlns:a16="http://schemas.microsoft.com/office/drawing/2014/main" id="{9F782A92-CD7B-5F20-5439-C65072CF0747}"/>
                </a:ext>
              </a:extLst>
            </p:cNvPr>
            <p:cNvGrpSpPr/>
            <p:nvPr/>
          </p:nvGrpSpPr>
          <p:grpSpPr>
            <a:xfrm>
              <a:off x="2867267" y="3660823"/>
              <a:ext cx="769280" cy="442823"/>
              <a:chOff x="2385033" y="2858192"/>
              <a:chExt cx="769280" cy="618305"/>
            </a:xfrm>
          </p:grpSpPr>
          <p:sp>
            <p:nvSpPr>
              <p:cNvPr id="927" name="Rectangle: Rounded Corners 926">
                <a:extLst>
                  <a:ext uri="{FF2B5EF4-FFF2-40B4-BE49-F238E27FC236}">
                    <a16:creationId xmlns:a16="http://schemas.microsoft.com/office/drawing/2014/main" id="{10128545-D665-2F02-1A31-B18CA505133A}"/>
                  </a:ext>
                </a:extLst>
              </p:cNvPr>
              <p:cNvSpPr/>
              <p:nvPr/>
            </p:nvSpPr>
            <p:spPr>
              <a:xfrm>
                <a:off x="2407855" y="2858192"/>
                <a:ext cx="746458" cy="61830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8" name="TextBox 927">
                    <a:extLst>
                      <a:ext uri="{FF2B5EF4-FFF2-40B4-BE49-F238E27FC236}">
                        <a16:creationId xmlns:a16="http://schemas.microsoft.com/office/drawing/2014/main" id="{5ECC6B25-5398-8D71-05CA-7474E2719391}"/>
                      </a:ext>
                    </a:extLst>
                  </p:cNvPr>
                  <p:cNvSpPr txBox="1"/>
                  <p:nvPr/>
                </p:nvSpPr>
                <p:spPr>
                  <a:xfrm>
                    <a:off x="2385033" y="2925130"/>
                    <a:ext cx="691783" cy="45916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  <m:sup>
                              <m:r>
                                <a:rPr lang="en-US" sz="1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𝑮𝑻</m:t>
                              </m:r>
                            </m:sup>
                          </m:sSubSup>
                          <m: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 ,</m:t>
                          </m:r>
                          <m:sSubSup>
                            <m:sSubSupPr>
                              <m:ctrlPr>
                                <a:rPr lang="en-US" sz="1400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sz="1400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𝑮𝑻</m:t>
                              </m:r>
                            </m:sup>
                          </m:sSubSup>
                        </m:oMath>
                      </m:oMathPara>
                    </a14:m>
                    <a:endParaRPr lang="fa-IR" sz="1400" dirty="0"/>
                  </a:p>
                </p:txBody>
              </p:sp>
            </mc:Choice>
            <mc:Fallback xmlns=""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65E84A26-714B-2A6F-58C4-3BCBA98E19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5033" y="2925130"/>
                    <a:ext cx="691783" cy="45916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8421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24" name="Connector: Elbow 923">
              <a:extLst>
                <a:ext uri="{FF2B5EF4-FFF2-40B4-BE49-F238E27FC236}">
                  <a16:creationId xmlns:a16="http://schemas.microsoft.com/office/drawing/2014/main" id="{06B58143-5EC6-19AA-25AF-2525227DC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6706" y="3547812"/>
              <a:ext cx="1909086" cy="294975"/>
            </a:xfrm>
            <a:prstGeom prst="bentConnector3">
              <a:avLst>
                <a:gd name="adj1" fmla="val 99893"/>
              </a:avLst>
            </a:prstGeom>
            <a:ln w="254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Straight Arrow Connector 924">
              <a:extLst>
                <a:ext uri="{FF2B5EF4-FFF2-40B4-BE49-F238E27FC236}">
                  <a16:creationId xmlns:a16="http://schemas.microsoft.com/office/drawing/2014/main" id="{E9607053-4435-000C-F2EF-8AAA1DFE8280}"/>
                </a:ext>
              </a:extLst>
            </p:cNvPr>
            <p:cNvCxnSpPr>
              <a:cxnSpLocks/>
            </p:cNvCxnSpPr>
            <p:nvPr/>
          </p:nvCxnSpPr>
          <p:spPr>
            <a:xfrm>
              <a:off x="3752471" y="3165978"/>
              <a:ext cx="166021" cy="1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Straight Arrow Connector 925">
              <a:extLst>
                <a:ext uri="{FF2B5EF4-FFF2-40B4-BE49-F238E27FC236}">
                  <a16:creationId xmlns:a16="http://schemas.microsoft.com/office/drawing/2014/main" id="{CC78B883-BD1D-4B5D-27A1-99AE26BD5E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052" y="3149553"/>
              <a:ext cx="1666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27" name="Picture 1026" descr="A blue symbol with a check mark&#10;&#10;AI-generated content may be incorrect.">
              <a:extLst>
                <a:ext uri="{FF2B5EF4-FFF2-40B4-BE49-F238E27FC236}">
                  <a16:creationId xmlns:a16="http://schemas.microsoft.com/office/drawing/2014/main" id="{9A5DEB5E-E894-CD16-E91E-5EFAC624D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4824" y="2916907"/>
              <a:ext cx="410376" cy="410376"/>
            </a:xfrm>
            <a:prstGeom prst="rect">
              <a:avLst/>
            </a:prstGeom>
          </p:spPr>
        </p:pic>
        <p:cxnSp>
          <p:nvCxnSpPr>
            <p:cNvPr id="1028" name="Straight Arrow Connector 1027">
              <a:extLst>
                <a:ext uri="{FF2B5EF4-FFF2-40B4-BE49-F238E27FC236}">
                  <a16:creationId xmlns:a16="http://schemas.microsoft.com/office/drawing/2014/main" id="{C26B587E-9D26-3E04-940A-EC7BDBD6F80F}"/>
                </a:ext>
              </a:extLst>
            </p:cNvPr>
            <p:cNvCxnSpPr>
              <a:cxnSpLocks/>
            </p:cNvCxnSpPr>
            <p:nvPr/>
          </p:nvCxnSpPr>
          <p:spPr>
            <a:xfrm>
              <a:off x="2764090" y="3105433"/>
              <a:ext cx="166021" cy="11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8910EA17-3696-B183-3645-85DDD7CD2952}"/>
                </a:ext>
              </a:extLst>
            </p:cNvPr>
            <p:cNvGrpSpPr/>
            <p:nvPr/>
          </p:nvGrpSpPr>
          <p:grpSpPr>
            <a:xfrm>
              <a:off x="3913237" y="2604992"/>
              <a:ext cx="1279725" cy="1050569"/>
              <a:chOff x="3259063" y="1272255"/>
              <a:chExt cx="1279725" cy="1381222"/>
            </a:xfrm>
          </p:grpSpPr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AFE185F6-53AA-4AFC-6872-507AA498D533}"/>
                  </a:ext>
                </a:extLst>
              </p:cNvPr>
              <p:cNvSpPr/>
              <p:nvPr/>
            </p:nvSpPr>
            <p:spPr>
              <a:xfrm>
                <a:off x="3259063" y="1272255"/>
                <a:ext cx="1279725" cy="1381222"/>
              </a:xfrm>
              <a:prstGeom prst="rect">
                <a:avLst/>
              </a:prstGeom>
              <a:solidFill>
                <a:srgbClr val="FF0000">
                  <a:alpha val="22000"/>
                </a:srgbClr>
              </a:solidFill>
              <a:ln>
                <a:noFill/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035" name="Group 1034">
                <a:extLst>
                  <a:ext uri="{FF2B5EF4-FFF2-40B4-BE49-F238E27FC236}">
                    <a16:creationId xmlns:a16="http://schemas.microsoft.com/office/drawing/2014/main" id="{56C3EFF1-3D5C-3044-8721-DD8FE4A11D93}"/>
                  </a:ext>
                </a:extLst>
              </p:cNvPr>
              <p:cNvGrpSpPr/>
              <p:nvPr/>
            </p:nvGrpSpPr>
            <p:grpSpPr>
              <a:xfrm>
                <a:off x="3454779" y="1405956"/>
                <a:ext cx="995250" cy="1192815"/>
                <a:chOff x="2743745" y="543531"/>
                <a:chExt cx="1335806" cy="1039769"/>
              </a:xfrm>
            </p:grpSpPr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DB8FCA90-B8DB-D844-581C-C357CAC34C3F}"/>
                    </a:ext>
                  </a:extLst>
                </p:cNvPr>
                <p:cNvSpPr/>
                <p:nvPr/>
              </p:nvSpPr>
              <p:spPr>
                <a:xfrm>
                  <a:off x="2743745" y="543531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FC585C85-2BF2-B56D-3552-DCC6BFE7D742}"/>
                    </a:ext>
                  </a:extLst>
                </p:cNvPr>
                <p:cNvSpPr/>
                <p:nvPr/>
              </p:nvSpPr>
              <p:spPr>
                <a:xfrm>
                  <a:off x="2743745" y="755733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38" name="Oval 1037">
                  <a:extLst>
                    <a:ext uri="{FF2B5EF4-FFF2-40B4-BE49-F238E27FC236}">
                      <a16:creationId xmlns:a16="http://schemas.microsoft.com/office/drawing/2014/main" id="{F9C6C4D6-9B8A-0CE7-1162-E646C7BBD7C7}"/>
                    </a:ext>
                  </a:extLst>
                </p:cNvPr>
                <p:cNvSpPr/>
                <p:nvPr/>
              </p:nvSpPr>
              <p:spPr>
                <a:xfrm>
                  <a:off x="2743745" y="975137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582E85DA-F12D-79F9-9B87-C4D2283A925B}"/>
                    </a:ext>
                  </a:extLst>
                </p:cNvPr>
                <p:cNvSpPr/>
                <p:nvPr/>
              </p:nvSpPr>
              <p:spPr>
                <a:xfrm>
                  <a:off x="2743745" y="1189979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C6EE3459-6221-D1BD-744E-F1CF9951F6D3}"/>
                    </a:ext>
                  </a:extLst>
                </p:cNvPr>
                <p:cNvSpPr/>
                <p:nvPr/>
              </p:nvSpPr>
              <p:spPr>
                <a:xfrm>
                  <a:off x="2743745" y="1395085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41" name="Oval 1040">
                  <a:extLst>
                    <a:ext uri="{FF2B5EF4-FFF2-40B4-BE49-F238E27FC236}">
                      <a16:creationId xmlns:a16="http://schemas.microsoft.com/office/drawing/2014/main" id="{F0002AEB-072E-037E-C01B-06EEF7B44EC5}"/>
                    </a:ext>
                  </a:extLst>
                </p:cNvPr>
                <p:cNvSpPr/>
                <p:nvPr/>
              </p:nvSpPr>
              <p:spPr>
                <a:xfrm>
                  <a:off x="3129506" y="705834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42" name="Oval 1041">
                  <a:extLst>
                    <a:ext uri="{FF2B5EF4-FFF2-40B4-BE49-F238E27FC236}">
                      <a16:creationId xmlns:a16="http://schemas.microsoft.com/office/drawing/2014/main" id="{5E811F25-DCBB-AA39-3482-44F8907FD035}"/>
                    </a:ext>
                  </a:extLst>
                </p:cNvPr>
                <p:cNvSpPr/>
                <p:nvPr/>
              </p:nvSpPr>
              <p:spPr>
                <a:xfrm>
                  <a:off x="3133033" y="975137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1043" name="Oval 1042">
                  <a:extLst>
                    <a:ext uri="{FF2B5EF4-FFF2-40B4-BE49-F238E27FC236}">
                      <a16:creationId xmlns:a16="http://schemas.microsoft.com/office/drawing/2014/main" id="{40989936-4E9C-09A4-5005-550233960961}"/>
                    </a:ext>
                  </a:extLst>
                </p:cNvPr>
                <p:cNvSpPr/>
                <p:nvPr/>
              </p:nvSpPr>
              <p:spPr>
                <a:xfrm>
                  <a:off x="3133121" y="1253173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1044" name="Straight Connector 1043">
                  <a:extLst>
                    <a:ext uri="{FF2B5EF4-FFF2-40B4-BE49-F238E27FC236}">
                      <a16:creationId xmlns:a16="http://schemas.microsoft.com/office/drawing/2014/main" id="{38DE2518-6E25-4B1E-C6C0-AD24E34C098A}"/>
                    </a:ext>
                  </a:extLst>
                </p:cNvPr>
                <p:cNvCxnSpPr>
                  <a:cxnSpLocks/>
                  <a:endCxn id="1041" idx="2"/>
                </p:cNvCxnSpPr>
                <p:nvPr/>
              </p:nvCxnSpPr>
              <p:spPr>
                <a:xfrm>
                  <a:off x="2999723" y="646317"/>
                  <a:ext cx="129783" cy="15362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>
                  <a:extLst>
                    <a:ext uri="{FF2B5EF4-FFF2-40B4-BE49-F238E27FC236}">
                      <a16:creationId xmlns:a16="http://schemas.microsoft.com/office/drawing/2014/main" id="{155492F5-20D1-24E2-C2E8-629E66DC8839}"/>
                    </a:ext>
                  </a:extLst>
                </p:cNvPr>
                <p:cNvCxnSpPr>
                  <a:cxnSpLocks/>
                  <a:stCxn id="1037" idx="6"/>
                  <a:endCxn id="1041" idx="2"/>
                </p:cNvCxnSpPr>
                <p:nvPr/>
              </p:nvCxnSpPr>
              <p:spPr>
                <a:xfrm flipV="1">
                  <a:off x="2992905" y="799942"/>
                  <a:ext cx="136601" cy="4989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>
                  <a:extLst>
                    <a:ext uri="{FF2B5EF4-FFF2-40B4-BE49-F238E27FC236}">
                      <a16:creationId xmlns:a16="http://schemas.microsoft.com/office/drawing/2014/main" id="{2BE92D38-A130-B1BC-7F78-B6B9AE3A1F12}"/>
                    </a:ext>
                  </a:extLst>
                </p:cNvPr>
                <p:cNvCxnSpPr>
                  <a:cxnSpLocks/>
                  <a:stCxn id="1038" idx="6"/>
                  <a:endCxn id="1041" idx="2"/>
                </p:cNvCxnSpPr>
                <p:nvPr/>
              </p:nvCxnSpPr>
              <p:spPr>
                <a:xfrm flipV="1">
                  <a:off x="2992905" y="799942"/>
                  <a:ext cx="136601" cy="26930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>
                  <a:extLst>
                    <a:ext uri="{FF2B5EF4-FFF2-40B4-BE49-F238E27FC236}">
                      <a16:creationId xmlns:a16="http://schemas.microsoft.com/office/drawing/2014/main" id="{9C6D4DE2-8F3C-A6F5-553D-CD2CC4778221}"/>
                    </a:ext>
                  </a:extLst>
                </p:cNvPr>
                <p:cNvCxnSpPr>
                  <a:cxnSpLocks/>
                  <a:stCxn id="1039" idx="6"/>
                  <a:endCxn id="1041" idx="2"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AE6FE5E3-D315-45DA-5B54-5F0A09B6D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>
                  <a:extLst>
                    <a:ext uri="{FF2B5EF4-FFF2-40B4-BE49-F238E27FC236}">
                      <a16:creationId xmlns:a16="http://schemas.microsoft.com/office/drawing/2014/main" id="{F15EF11E-E0DB-612A-CB2B-2912E4695B92}"/>
                    </a:ext>
                  </a:extLst>
                </p:cNvPr>
                <p:cNvCxnSpPr>
                  <a:cxnSpLocks/>
                  <a:stCxn id="1040" idx="6"/>
                  <a:endCxn id="1041" idx="2"/>
                </p:cNvCxnSpPr>
                <p:nvPr/>
              </p:nvCxnSpPr>
              <p:spPr>
                <a:xfrm flipV="1">
                  <a:off x="2992905" y="799942"/>
                  <a:ext cx="136601" cy="68925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971CA96-0C57-60E2-0C8B-F10494FA5D85}"/>
                    </a:ext>
                  </a:extLst>
                </p:cNvPr>
                <p:cNvCxnSpPr>
                  <a:cxnSpLocks/>
                  <a:stCxn id="1037" idx="6"/>
                  <a:endCxn id="1042" idx="2"/>
                </p:cNvCxnSpPr>
                <p:nvPr/>
              </p:nvCxnSpPr>
              <p:spPr>
                <a:xfrm>
                  <a:off x="2992905" y="849841"/>
                  <a:ext cx="140128" cy="2194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DCE92547-67F2-EBF4-314E-8400BAD341F3}"/>
                    </a:ext>
                  </a:extLst>
                </p:cNvPr>
                <p:cNvCxnSpPr>
                  <a:cxnSpLocks/>
                  <a:stCxn id="1037" idx="6"/>
                  <a:endCxn id="1043" idx="2"/>
                </p:cNvCxnSpPr>
                <p:nvPr/>
              </p:nvCxnSpPr>
              <p:spPr>
                <a:xfrm>
                  <a:off x="2992905" y="849841"/>
                  <a:ext cx="140216" cy="497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23967E80-45D6-B759-F67D-374ECF2D75C1}"/>
                    </a:ext>
                  </a:extLst>
                </p:cNvPr>
                <p:cNvCxnSpPr>
                  <a:cxnSpLocks/>
                  <a:stCxn id="1038" idx="6"/>
                  <a:endCxn id="1042" idx="2"/>
                </p:cNvCxnSpPr>
                <p:nvPr/>
              </p:nvCxnSpPr>
              <p:spPr>
                <a:xfrm>
                  <a:off x="2992905" y="1069245"/>
                  <a:ext cx="14012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874DCAB1-67B6-0322-4635-B64D17A2B161}"/>
                    </a:ext>
                  </a:extLst>
                </p:cNvPr>
                <p:cNvCxnSpPr>
                  <a:cxnSpLocks/>
                  <a:endCxn id="1043" idx="2"/>
                </p:cNvCxnSpPr>
                <p:nvPr/>
              </p:nvCxnSpPr>
              <p:spPr>
                <a:xfrm>
                  <a:off x="2992905" y="1288649"/>
                  <a:ext cx="140216" cy="5863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B72D8587-6F83-2218-01F4-8D9A4A7414F8}"/>
                    </a:ext>
                  </a:extLst>
                </p:cNvPr>
                <p:cNvCxnSpPr>
                  <a:cxnSpLocks/>
                  <a:endCxn id="1043" idx="2"/>
                </p:cNvCxnSpPr>
                <p:nvPr/>
              </p:nvCxnSpPr>
              <p:spPr>
                <a:xfrm flipV="1">
                  <a:off x="2992905" y="1347281"/>
                  <a:ext cx="140216" cy="160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01A9EF00-B71A-858B-9950-0BCFEF65A1B1}"/>
                    </a:ext>
                  </a:extLst>
                </p:cNvPr>
                <p:cNvCxnSpPr>
                  <a:cxnSpLocks/>
                  <a:stCxn id="1040" idx="6"/>
                  <a:endCxn id="1042" idx="2"/>
                </p:cNvCxnSpPr>
                <p:nvPr/>
              </p:nvCxnSpPr>
              <p:spPr>
                <a:xfrm flipV="1">
                  <a:off x="2992905" y="1069245"/>
                  <a:ext cx="140128" cy="4199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99D5E463-997D-E991-6924-7F368C6B445A}"/>
                    </a:ext>
                  </a:extLst>
                </p:cNvPr>
                <p:cNvCxnSpPr>
                  <a:cxnSpLocks/>
                  <a:stCxn id="1039" idx="6"/>
                  <a:endCxn id="1042" idx="2"/>
                </p:cNvCxnSpPr>
                <p:nvPr/>
              </p:nvCxnSpPr>
              <p:spPr>
                <a:xfrm flipV="1">
                  <a:off x="2992905" y="1069245"/>
                  <a:ext cx="140128" cy="21484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0861ABC9-7C9A-8ABD-8AE1-880D703FF171}"/>
                    </a:ext>
                  </a:extLst>
                </p:cNvPr>
                <p:cNvCxnSpPr>
                  <a:cxnSpLocks/>
                  <a:stCxn id="1038" idx="6"/>
                  <a:endCxn id="1043" idx="2"/>
                </p:cNvCxnSpPr>
                <p:nvPr/>
              </p:nvCxnSpPr>
              <p:spPr>
                <a:xfrm>
                  <a:off x="2992905" y="1069245"/>
                  <a:ext cx="140216" cy="27803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8D38F4FA-E55D-7935-61BF-0A535232A95B}"/>
                    </a:ext>
                  </a:extLst>
                </p:cNvPr>
                <p:cNvCxnSpPr>
                  <a:cxnSpLocks/>
                  <a:stCxn id="1036" idx="6"/>
                </p:cNvCxnSpPr>
                <p:nvPr/>
              </p:nvCxnSpPr>
              <p:spPr>
                <a:xfrm>
                  <a:off x="2992905" y="637639"/>
                  <a:ext cx="124988" cy="7096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4EED2E3D-866D-84DF-00F4-F3377989CBF8}"/>
                    </a:ext>
                  </a:extLst>
                </p:cNvPr>
                <p:cNvCxnSpPr>
                  <a:cxnSpLocks/>
                  <a:stCxn id="1036" idx="6"/>
                  <a:endCxn id="1042" idx="2"/>
                </p:cNvCxnSpPr>
                <p:nvPr/>
              </p:nvCxnSpPr>
              <p:spPr>
                <a:xfrm>
                  <a:off x="2992905" y="637639"/>
                  <a:ext cx="140128" cy="43160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A37F6782-6741-7F2D-C435-8FB63F16BEB4}"/>
                    </a:ext>
                  </a:extLst>
                </p:cNvPr>
                <p:cNvSpPr/>
                <p:nvPr/>
              </p:nvSpPr>
              <p:spPr>
                <a:xfrm rot="10800000">
                  <a:off x="3459351" y="1254104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61" name="Oval 1060">
                  <a:extLst>
                    <a:ext uri="{FF2B5EF4-FFF2-40B4-BE49-F238E27FC236}">
                      <a16:creationId xmlns:a16="http://schemas.microsoft.com/office/drawing/2014/main" id="{A753DF62-4E29-27FB-9BF6-133C1B097B45}"/>
                    </a:ext>
                  </a:extLst>
                </p:cNvPr>
                <p:cNvSpPr/>
                <p:nvPr/>
              </p:nvSpPr>
              <p:spPr>
                <a:xfrm rot="10800000">
                  <a:off x="3455824" y="984801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1062" name="Oval 1061">
                  <a:extLst>
                    <a:ext uri="{FF2B5EF4-FFF2-40B4-BE49-F238E27FC236}">
                      <a16:creationId xmlns:a16="http://schemas.microsoft.com/office/drawing/2014/main" id="{A4F75B1D-4ABF-ED41-FEBA-2E9C8A2405EB}"/>
                    </a:ext>
                  </a:extLst>
                </p:cNvPr>
                <p:cNvSpPr/>
                <p:nvPr/>
              </p:nvSpPr>
              <p:spPr>
                <a:xfrm rot="10800000">
                  <a:off x="3455736" y="706765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B6F6F2E4-F308-C98E-2000-F27EE3B3976C}"/>
                    </a:ext>
                  </a:extLst>
                </p:cNvPr>
                <p:cNvCxnSpPr>
                  <a:cxnSpLocks/>
                  <a:stCxn id="1041" idx="6"/>
                  <a:endCxn id="1062" idx="6"/>
                </p:cNvCxnSpPr>
                <p:nvPr/>
              </p:nvCxnSpPr>
              <p:spPr>
                <a:xfrm>
                  <a:off x="3378665" y="799942"/>
                  <a:ext cx="77071" cy="9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664181D2-CA9E-762E-80F8-037EF9E733F3}"/>
                    </a:ext>
                  </a:extLst>
                </p:cNvPr>
                <p:cNvCxnSpPr>
                  <a:cxnSpLocks/>
                  <a:stCxn id="1041" idx="6"/>
                  <a:endCxn id="1061" idx="6"/>
                </p:cNvCxnSpPr>
                <p:nvPr/>
              </p:nvCxnSpPr>
              <p:spPr>
                <a:xfrm>
                  <a:off x="3378665" y="799942"/>
                  <a:ext cx="77159" cy="2789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83995600-E8B9-EF8D-3202-9CE7F598054A}"/>
                    </a:ext>
                  </a:extLst>
                </p:cNvPr>
                <p:cNvCxnSpPr>
                  <a:cxnSpLocks/>
                  <a:endCxn id="1060" idx="6"/>
                </p:cNvCxnSpPr>
                <p:nvPr/>
              </p:nvCxnSpPr>
              <p:spPr>
                <a:xfrm>
                  <a:off x="3378665" y="810654"/>
                  <a:ext cx="80686" cy="53755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5D40C5B6-606F-CC68-0CD0-3460161081C4}"/>
                    </a:ext>
                  </a:extLst>
                </p:cNvPr>
                <p:cNvCxnSpPr>
                  <a:cxnSpLocks/>
                  <a:stCxn id="1042" idx="6"/>
                  <a:endCxn id="1062" idx="6"/>
                </p:cNvCxnSpPr>
                <p:nvPr/>
              </p:nvCxnSpPr>
              <p:spPr>
                <a:xfrm flipV="1">
                  <a:off x="3382193" y="800872"/>
                  <a:ext cx="73543" cy="2683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Straight Connector 1066">
                  <a:extLst>
                    <a:ext uri="{FF2B5EF4-FFF2-40B4-BE49-F238E27FC236}">
                      <a16:creationId xmlns:a16="http://schemas.microsoft.com/office/drawing/2014/main" id="{BE7BF910-97D8-C270-8E44-32D4A48EA162}"/>
                    </a:ext>
                  </a:extLst>
                </p:cNvPr>
                <p:cNvCxnSpPr>
                  <a:cxnSpLocks/>
                  <a:endCxn id="1061" idx="6"/>
                </p:cNvCxnSpPr>
                <p:nvPr/>
              </p:nvCxnSpPr>
              <p:spPr>
                <a:xfrm>
                  <a:off x="3385720" y="1065284"/>
                  <a:ext cx="70104" cy="136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87A028C0-0033-290E-1D2B-CEEBC529C58F}"/>
                    </a:ext>
                  </a:extLst>
                </p:cNvPr>
                <p:cNvCxnSpPr>
                  <a:cxnSpLocks/>
                  <a:stCxn id="1042" idx="6"/>
                </p:cNvCxnSpPr>
                <p:nvPr/>
              </p:nvCxnSpPr>
              <p:spPr>
                <a:xfrm>
                  <a:off x="3382193" y="1069245"/>
                  <a:ext cx="77159" cy="2682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6F1C5856-CF7C-F045-06D8-B9ED377A2467}"/>
                    </a:ext>
                  </a:extLst>
                </p:cNvPr>
                <p:cNvCxnSpPr>
                  <a:cxnSpLocks/>
                  <a:stCxn id="1043" idx="6"/>
                </p:cNvCxnSpPr>
                <p:nvPr/>
              </p:nvCxnSpPr>
              <p:spPr>
                <a:xfrm>
                  <a:off x="3382281" y="1347281"/>
                  <a:ext cx="7354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282249E2-7A3B-9D86-C915-DC237F73BA8D}"/>
                    </a:ext>
                  </a:extLst>
                </p:cNvPr>
                <p:cNvCxnSpPr>
                  <a:cxnSpLocks/>
                  <a:stCxn id="1043" idx="6"/>
                  <a:endCxn id="1061" idx="6"/>
                </p:cNvCxnSpPr>
                <p:nvPr/>
              </p:nvCxnSpPr>
              <p:spPr>
                <a:xfrm flipV="1">
                  <a:off x="3382281" y="1078908"/>
                  <a:ext cx="73543" cy="2683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92B99EED-DA3D-4A0F-9DAB-837A26830B51}"/>
                    </a:ext>
                  </a:extLst>
                </p:cNvPr>
                <p:cNvCxnSpPr>
                  <a:cxnSpLocks/>
                  <a:stCxn id="1043" idx="6"/>
                </p:cNvCxnSpPr>
                <p:nvPr/>
              </p:nvCxnSpPr>
              <p:spPr>
                <a:xfrm flipV="1">
                  <a:off x="3382281" y="798893"/>
                  <a:ext cx="73543" cy="5483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72" name="Oval 1071">
                  <a:extLst>
                    <a:ext uri="{FF2B5EF4-FFF2-40B4-BE49-F238E27FC236}">
                      <a16:creationId xmlns:a16="http://schemas.microsoft.com/office/drawing/2014/main" id="{C1104B1D-52D7-08A0-875D-3A6401EFB920}"/>
                    </a:ext>
                  </a:extLst>
                </p:cNvPr>
                <p:cNvSpPr/>
                <p:nvPr/>
              </p:nvSpPr>
              <p:spPr>
                <a:xfrm rot="10800000">
                  <a:off x="3830391" y="849839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4D969DBE-E6CF-A77A-38E0-624625B58759}"/>
                    </a:ext>
                  </a:extLst>
                </p:cNvPr>
                <p:cNvSpPr/>
                <p:nvPr/>
              </p:nvSpPr>
              <p:spPr>
                <a:xfrm rot="10800000">
                  <a:off x="3829563" y="1168889"/>
                  <a:ext cx="249160" cy="188215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29C0675B-65D0-2C08-C0FD-909AA6120DF2}"/>
                    </a:ext>
                  </a:extLst>
                </p:cNvPr>
                <p:cNvCxnSpPr>
                  <a:cxnSpLocks/>
                  <a:stCxn id="1060" idx="2"/>
                  <a:endCxn id="1072" idx="6"/>
                </p:cNvCxnSpPr>
                <p:nvPr/>
              </p:nvCxnSpPr>
              <p:spPr>
                <a:xfrm flipV="1">
                  <a:off x="3708511" y="943947"/>
                  <a:ext cx="121878" cy="40426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54F74464-8618-D3A1-B7B2-56E2C78B41CD}"/>
                    </a:ext>
                  </a:extLst>
                </p:cNvPr>
                <p:cNvCxnSpPr>
                  <a:cxnSpLocks/>
                  <a:stCxn id="1073" idx="6"/>
                  <a:endCxn id="1062" idx="2"/>
                </p:cNvCxnSpPr>
                <p:nvPr/>
              </p:nvCxnSpPr>
              <p:spPr>
                <a:xfrm flipH="1" flipV="1">
                  <a:off x="3704896" y="800872"/>
                  <a:ext cx="124667" cy="4621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95AEDB80-8B62-C5FA-969D-7C2684AE81CF}"/>
                    </a:ext>
                  </a:extLst>
                </p:cNvPr>
                <p:cNvCxnSpPr>
                  <a:cxnSpLocks/>
                  <a:stCxn id="1061" idx="2"/>
                  <a:endCxn id="1072" idx="6"/>
                </p:cNvCxnSpPr>
                <p:nvPr/>
              </p:nvCxnSpPr>
              <p:spPr>
                <a:xfrm flipV="1">
                  <a:off x="3704984" y="943947"/>
                  <a:ext cx="125405" cy="1349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Connector 1076">
                  <a:extLst>
                    <a:ext uri="{FF2B5EF4-FFF2-40B4-BE49-F238E27FC236}">
                      <a16:creationId xmlns:a16="http://schemas.microsoft.com/office/drawing/2014/main" id="{3D58605C-94CD-00E3-653D-59E948498E5E}"/>
                    </a:ext>
                  </a:extLst>
                </p:cNvPr>
                <p:cNvCxnSpPr>
                  <a:cxnSpLocks/>
                  <a:stCxn id="1061" idx="2"/>
                  <a:endCxn id="1073" idx="6"/>
                </p:cNvCxnSpPr>
                <p:nvPr/>
              </p:nvCxnSpPr>
              <p:spPr>
                <a:xfrm>
                  <a:off x="3704984" y="1078908"/>
                  <a:ext cx="124579" cy="1840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8" name="Straight Connector 1077">
                  <a:extLst>
                    <a:ext uri="{FF2B5EF4-FFF2-40B4-BE49-F238E27FC236}">
                      <a16:creationId xmlns:a16="http://schemas.microsoft.com/office/drawing/2014/main" id="{7C56D5C5-9A78-5F5D-E964-356402AF7239}"/>
                    </a:ext>
                  </a:extLst>
                </p:cNvPr>
                <p:cNvCxnSpPr>
                  <a:cxnSpLocks/>
                  <a:stCxn id="1060" idx="2"/>
                  <a:endCxn id="1073" idx="6"/>
                </p:cNvCxnSpPr>
                <p:nvPr/>
              </p:nvCxnSpPr>
              <p:spPr>
                <a:xfrm flipV="1">
                  <a:off x="3708511" y="1262996"/>
                  <a:ext cx="121052" cy="8521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D732CE9E-B5B3-01FE-4382-CEBA2161A70B}"/>
                    </a:ext>
                  </a:extLst>
                </p:cNvPr>
                <p:cNvCxnSpPr>
                  <a:cxnSpLocks/>
                  <a:stCxn id="1072" idx="7"/>
                  <a:endCxn id="1062" idx="2"/>
                </p:cNvCxnSpPr>
                <p:nvPr/>
              </p:nvCxnSpPr>
              <p:spPr>
                <a:xfrm flipH="1" flipV="1">
                  <a:off x="3704896" y="800872"/>
                  <a:ext cx="161982" cy="2096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ED2BB850-9FCB-EC2E-82F5-9BF4BA504378}"/>
              </a:ext>
            </a:extLst>
          </p:cNvPr>
          <p:cNvGrpSpPr/>
          <p:nvPr/>
        </p:nvGrpSpPr>
        <p:grpSpPr>
          <a:xfrm>
            <a:off x="2764091" y="663773"/>
            <a:ext cx="2132876" cy="878982"/>
            <a:chOff x="2764091" y="663773"/>
            <a:chExt cx="2132876" cy="878982"/>
          </a:xfrm>
        </p:grpSpPr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24622A97-03EA-E99B-B89B-B56672A48BC6}"/>
                </a:ext>
              </a:extLst>
            </p:cNvPr>
            <p:cNvGrpSpPr/>
            <p:nvPr/>
          </p:nvGrpSpPr>
          <p:grpSpPr>
            <a:xfrm>
              <a:off x="3164836" y="699255"/>
              <a:ext cx="1732131" cy="843500"/>
              <a:chOff x="522117" y="849003"/>
              <a:chExt cx="715775" cy="599408"/>
            </a:xfrm>
          </p:grpSpPr>
          <p:sp>
            <p:nvSpPr>
              <p:cNvPr id="1200" name="Rectangle 1199">
                <a:extLst>
                  <a:ext uri="{FF2B5EF4-FFF2-40B4-BE49-F238E27FC236}">
                    <a16:creationId xmlns:a16="http://schemas.microsoft.com/office/drawing/2014/main" id="{DA440F20-7C5D-685F-806F-8A6589BF5075}"/>
                  </a:ext>
                </a:extLst>
              </p:cNvPr>
              <p:cNvSpPr/>
              <p:nvPr/>
            </p:nvSpPr>
            <p:spPr>
              <a:xfrm>
                <a:off x="829075" y="849003"/>
                <a:ext cx="408817" cy="599408"/>
              </a:xfrm>
              <a:prstGeom prst="rect">
                <a:avLst/>
              </a:prstGeom>
              <a:noFill/>
              <a:ln>
                <a:noFill/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1" name="TextBox 1200">
                    <a:extLst>
                      <a:ext uri="{FF2B5EF4-FFF2-40B4-BE49-F238E27FC236}">
                        <a16:creationId xmlns:a16="http://schemas.microsoft.com/office/drawing/2014/main" id="{903CA970-033A-77C4-98D3-F59514EDFAA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117" y="895770"/>
                    <a:ext cx="416676" cy="3718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𝐃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sz="2800" b="1" i="1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fa-IR" sz="2800" dirty="0"/>
                  </a:p>
                </p:txBody>
              </p:sp>
            </mc:Choice>
            <mc:Fallback xmlns="">
              <p:sp>
                <p:nvSpPr>
                  <p:cNvPr id="1201" name="TextBox 1200">
                    <a:extLst>
                      <a:ext uri="{FF2B5EF4-FFF2-40B4-BE49-F238E27FC236}">
                        <a16:creationId xmlns:a16="http://schemas.microsoft.com/office/drawing/2014/main" id="{903CA970-033A-77C4-98D3-F59514EDF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117" y="895770"/>
                    <a:ext cx="416676" cy="3718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98" name="Picture 1197" descr="A blue symbol with a check mark&#10;&#10;AI-generated content may be incorrect.">
              <a:extLst>
                <a:ext uri="{FF2B5EF4-FFF2-40B4-BE49-F238E27FC236}">
                  <a16:creationId xmlns:a16="http://schemas.microsoft.com/office/drawing/2014/main" id="{31F73A9C-1DA7-160F-FE79-490F99321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034" y="765067"/>
              <a:ext cx="671558" cy="671558"/>
            </a:xfrm>
            <a:prstGeom prst="rect">
              <a:avLst/>
            </a:prstGeom>
          </p:spPr>
        </p:pic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0C65010E-3A76-0487-6FE5-A3FF3CF01419}"/>
                </a:ext>
              </a:extLst>
            </p:cNvPr>
            <p:cNvSpPr/>
            <p:nvPr/>
          </p:nvSpPr>
          <p:spPr>
            <a:xfrm>
              <a:off x="2764091" y="663773"/>
              <a:ext cx="2061910" cy="878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DC84332E-8401-794B-E0B8-53190B0D39CF}"/>
              </a:ext>
            </a:extLst>
          </p:cNvPr>
          <p:cNvSpPr/>
          <p:nvPr/>
        </p:nvSpPr>
        <p:spPr>
          <a:xfrm>
            <a:off x="2809744" y="726915"/>
            <a:ext cx="407272" cy="22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764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062F3-78BA-1207-CED4-AD2B8DA6E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355">
            <a:extLst>
              <a:ext uri="{FF2B5EF4-FFF2-40B4-BE49-F238E27FC236}">
                <a16:creationId xmlns:a16="http://schemas.microsoft.com/office/drawing/2014/main" id="{9B563F8F-20B0-363C-1465-814254CBA08D}"/>
              </a:ext>
            </a:extLst>
          </p:cNvPr>
          <p:cNvSpPr/>
          <p:nvPr/>
        </p:nvSpPr>
        <p:spPr>
          <a:xfrm>
            <a:off x="5492968" y="839420"/>
            <a:ext cx="3799566" cy="2299581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65E02164-BE8D-BA7E-DE13-CC3B328A76EC}"/>
              </a:ext>
            </a:extLst>
          </p:cNvPr>
          <p:cNvGrpSpPr/>
          <p:nvPr/>
        </p:nvGrpSpPr>
        <p:grpSpPr>
          <a:xfrm>
            <a:off x="496581" y="174106"/>
            <a:ext cx="3901687" cy="2396160"/>
            <a:chOff x="1099098" y="116363"/>
            <a:chExt cx="3901687" cy="2396160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03C9F300-9D80-4C4A-E916-165CFC496908}"/>
                </a:ext>
              </a:extLst>
            </p:cNvPr>
            <p:cNvSpPr/>
            <p:nvPr/>
          </p:nvSpPr>
          <p:spPr>
            <a:xfrm>
              <a:off x="4267832" y="1182075"/>
              <a:ext cx="484975" cy="689251"/>
            </a:xfrm>
            <a:prstGeom prst="roundRect">
              <a:avLst/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5" name="Trapezoid 284">
              <a:extLst>
                <a:ext uri="{FF2B5EF4-FFF2-40B4-BE49-F238E27FC236}">
                  <a16:creationId xmlns:a16="http://schemas.microsoft.com/office/drawing/2014/main" id="{1EC2091A-21C6-2552-22B4-481C9BD0D50F}"/>
                </a:ext>
              </a:extLst>
            </p:cNvPr>
            <p:cNvSpPr/>
            <p:nvPr/>
          </p:nvSpPr>
          <p:spPr>
            <a:xfrm rot="16200000">
              <a:off x="1861847" y="1304000"/>
              <a:ext cx="1121733" cy="299145"/>
            </a:xfrm>
            <a:prstGeom prst="trapezoid">
              <a:avLst>
                <a:gd name="adj" fmla="val 96424"/>
              </a:avLst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7CBC530F-CF9C-3760-C958-3F05AD26C857}"/>
                </a:ext>
              </a:extLst>
            </p:cNvPr>
            <p:cNvSpPr/>
            <p:nvPr/>
          </p:nvSpPr>
          <p:spPr>
            <a:xfrm>
              <a:off x="1099098" y="183087"/>
              <a:ext cx="3799566" cy="229958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39DE2D1-BC80-7E88-EDF7-CEAB17C9352D}"/>
                </a:ext>
              </a:extLst>
            </p:cNvPr>
            <p:cNvSpPr/>
            <p:nvPr/>
          </p:nvSpPr>
          <p:spPr>
            <a:xfrm>
              <a:off x="2562930" y="882012"/>
              <a:ext cx="1618014" cy="1157294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C0DF945-11F2-535D-1777-E70FC5FA94EC}"/>
                    </a:ext>
                  </a:extLst>
                </p:cNvPr>
                <p:cNvSpPr txBox="1"/>
                <p:nvPr/>
              </p:nvSpPr>
              <p:spPr>
                <a:xfrm>
                  <a:off x="4294305" y="1152902"/>
                  <a:ext cx="381956" cy="394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C0DF945-11F2-535D-1777-E70FC5FA9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305" y="1152902"/>
                  <a:ext cx="381956" cy="394019"/>
                </a:xfrm>
                <a:prstGeom prst="rect">
                  <a:avLst/>
                </a:prstGeom>
                <a:blipFill>
                  <a:blip r:embed="rId2"/>
                  <a:stretch>
                    <a:fillRect l="-1613" r="-14516" b="-9375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5ADF5C-2887-2498-94EF-5B868EB98B45}"/>
                </a:ext>
              </a:extLst>
            </p:cNvPr>
            <p:cNvGrpSpPr/>
            <p:nvPr/>
          </p:nvGrpSpPr>
          <p:grpSpPr>
            <a:xfrm>
              <a:off x="2743745" y="931837"/>
              <a:ext cx="1335804" cy="1039769"/>
              <a:chOff x="2743745" y="543531"/>
              <a:chExt cx="1335804" cy="1039769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5F05152B-C164-FD2D-5AAA-EF9DBE8814C0}"/>
                  </a:ext>
                </a:extLst>
              </p:cNvPr>
              <p:cNvSpPr/>
              <p:nvPr/>
            </p:nvSpPr>
            <p:spPr>
              <a:xfrm>
                <a:off x="2743745" y="54353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2DC92CA0-DD0D-FD4C-1FBB-6CB63A3CF94A}"/>
                  </a:ext>
                </a:extLst>
              </p:cNvPr>
              <p:cNvSpPr/>
              <p:nvPr/>
            </p:nvSpPr>
            <p:spPr>
              <a:xfrm>
                <a:off x="2743745" y="75573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908D066-BBD1-2319-D17E-B66048C4E4C5}"/>
                  </a:ext>
                </a:extLst>
              </p:cNvPr>
              <p:cNvSpPr/>
              <p:nvPr/>
            </p:nvSpPr>
            <p:spPr>
              <a:xfrm>
                <a:off x="2743745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6C2A133-2796-87C6-6EA2-B4EB199ABC2D}"/>
                  </a:ext>
                </a:extLst>
              </p:cNvPr>
              <p:cNvSpPr/>
              <p:nvPr/>
            </p:nvSpPr>
            <p:spPr>
              <a:xfrm>
                <a:off x="2743745" y="118997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05023FF-4691-0872-0E42-74A43E6EB7A8}"/>
                  </a:ext>
                </a:extLst>
              </p:cNvPr>
              <p:cNvSpPr/>
              <p:nvPr/>
            </p:nvSpPr>
            <p:spPr>
              <a:xfrm>
                <a:off x="2743745" y="139508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E7FF9494-1FD2-529E-2C7D-2367DDF15734}"/>
                  </a:ext>
                </a:extLst>
              </p:cNvPr>
              <p:cNvSpPr/>
              <p:nvPr/>
            </p:nvSpPr>
            <p:spPr>
              <a:xfrm>
                <a:off x="3129506" y="70583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5F7A95C-CB80-B8FC-1F99-E8CADA6F3428}"/>
                  </a:ext>
                </a:extLst>
              </p:cNvPr>
              <p:cNvSpPr/>
              <p:nvPr/>
            </p:nvSpPr>
            <p:spPr>
              <a:xfrm>
                <a:off x="3133033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CB775957-466C-A961-D597-3A2C4E9A2724}"/>
                  </a:ext>
                </a:extLst>
              </p:cNvPr>
              <p:cNvSpPr/>
              <p:nvPr/>
            </p:nvSpPr>
            <p:spPr>
              <a:xfrm>
                <a:off x="3133121" y="125317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E633AA4D-06EF-6183-894A-5F3A30226121}"/>
                  </a:ext>
                </a:extLst>
              </p:cNvPr>
              <p:cNvCxnSpPr>
                <a:cxnSpLocks/>
                <a:endCxn id="314" idx="2"/>
              </p:cNvCxnSpPr>
              <p:nvPr/>
            </p:nvCxnSpPr>
            <p:spPr>
              <a:xfrm>
                <a:off x="2999723" y="646317"/>
                <a:ext cx="129783" cy="153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ECFC3B12-37D8-7FB9-EB6A-C883AA8CD6EC}"/>
                  </a:ext>
                </a:extLst>
              </p:cNvPr>
              <p:cNvCxnSpPr>
                <a:cxnSpLocks/>
                <a:stCxn id="310" idx="6"/>
                <a:endCxn id="314" idx="2"/>
              </p:cNvCxnSpPr>
              <p:nvPr/>
            </p:nvCxnSpPr>
            <p:spPr>
              <a:xfrm flipV="1">
                <a:off x="2992905" y="799942"/>
                <a:ext cx="136601" cy="4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282B3D71-E0FB-4072-79E7-2E825CD21571}"/>
                  </a:ext>
                </a:extLst>
              </p:cNvPr>
              <p:cNvCxnSpPr>
                <a:cxnSpLocks/>
                <a:stCxn id="311" idx="6"/>
                <a:endCxn id="314" idx="2"/>
              </p:cNvCxnSpPr>
              <p:nvPr/>
            </p:nvCxnSpPr>
            <p:spPr>
              <a:xfrm flipV="1">
                <a:off x="2992905" y="799942"/>
                <a:ext cx="136601" cy="2693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32CC59E-4716-93AA-0407-2E342EBA62C7}"/>
                  </a:ext>
                </a:extLst>
              </p:cNvPr>
              <p:cNvCxnSpPr>
                <a:cxnSpLocks/>
                <a:stCxn id="312" idx="6"/>
                <a:endCxn id="314" idx="2"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63795F15-366F-E31F-033B-B372DF810A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B7DC8990-1CE5-8EEE-13A8-97DE30EAB77C}"/>
                  </a:ext>
                </a:extLst>
              </p:cNvPr>
              <p:cNvCxnSpPr>
                <a:cxnSpLocks/>
                <a:stCxn id="313" idx="6"/>
                <a:endCxn id="314" idx="2"/>
              </p:cNvCxnSpPr>
              <p:nvPr/>
            </p:nvCxnSpPr>
            <p:spPr>
              <a:xfrm flipV="1">
                <a:off x="2992905" y="799942"/>
                <a:ext cx="136601" cy="6892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6909AFEA-296F-1DFD-A619-51486D5B8246}"/>
                  </a:ext>
                </a:extLst>
              </p:cNvPr>
              <p:cNvCxnSpPr>
                <a:cxnSpLocks/>
                <a:stCxn id="310" idx="6"/>
                <a:endCxn id="315" idx="2"/>
              </p:cNvCxnSpPr>
              <p:nvPr/>
            </p:nvCxnSpPr>
            <p:spPr>
              <a:xfrm>
                <a:off x="2992905" y="849841"/>
                <a:ext cx="140128" cy="2194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DDC1B36-E92C-7803-4EE8-960250ABF47B}"/>
                  </a:ext>
                </a:extLst>
              </p:cNvPr>
              <p:cNvCxnSpPr>
                <a:cxnSpLocks/>
                <a:stCxn id="310" idx="6"/>
                <a:endCxn id="316" idx="2"/>
              </p:cNvCxnSpPr>
              <p:nvPr/>
            </p:nvCxnSpPr>
            <p:spPr>
              <a:xfrm>
                <a:off x="2992905" y="849841"/>
                <a:ext cx="140216" cy="497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21C40ACC-202C-6A98-25CA-AB77C00D4E6F}"/>
                  </a:ext>
                </a:extLst>
              </p:cNvPr>
              <p:cNvCxnSpPr>
                <a:cxnSpLocks/>
                <a:stCxn id="311" idx="6"/>
                <a:endCxn id="315" idx="2"/>
              </p:cNvCxnSpPr>
              <p:nvPr/>
            </p:nvCxnSpPr>
            <p:spPr>
              <a:xfrm>
                <a:off x="2992905" y="1069245"/>
                <a:ext cx="1401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960F74B3-7D99-0B78-ACD4-104A137072A9}"/>
                  </a:ext>
                </a:extLst>
              </p:cNvPr>
              <p:cNvCxnSpPr>
                <a:cxnSpLocks/>
                <a:endCxn id="316" idx="2"/>
              </p:cNvCxnSpPr>
              <p:nvPr/>
            </p:nvCxnSpPr>
            <p:spPr>
              <a:xfrm>
                <a:off x="2992905" y="1288649"/>
                <a:ext cx="140216" cy="58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0165E48-8337-8DA6-A49A-F61D5F7E33A7}"/>
                  </a:ext>
                </a:extLst>
              </p:cNvPr>
              <p:cNvCxnSpPr>
                <a:cxnSpLocks/>
                <a:endCxn id="316" idx="2"/>
              </p:cNvCxnSpPr>
              <p:nvPr/>
            </p:nvCxnSpPr>
            <p:spPr>
              <a:xfrm flipV="1">
                <a:off x="2992905" y="1347281"/>
                <a:ext cx="140216" cy="160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E2432FC-5FB2-9DCB-27AD-B29497BC1879}"/>
                  </a:ext>
                </a:extLst>
              </p:cNvPr>
              <p:cNvCxnSpPr>
                <a:cxnSpLocks/>
                <a:stCxn id="313" idx="6"/>
                <a:endCxn id="315" idx="2"/>
              </p:cNvCxnSpPr>
              <p:nvPr/>
            </p:nvCxnSpPr>
            <p:spPr>
              <a:xfrm flipV="1">
                <a:off x="2992905" y="1069245"/>
                <a:ext cx="140128" cy="419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BA4ADC4D-6E55-3F44-297A-359C58AD1923}"/>
                  </a:ext>
                </a:extLst>
              </p:cNvPr>
              <p:cNvCxnSpPr>
                <a:cxnSpLocks/>
                <a:stCxn id="312" idx="6"/>
                <a:endCxn id="315" idx="2"/>
              </p:cNvCxnSpPr>
              <p:nvPr/>
            </p:nvCxnSpPr>
            <p:spPr>
              <a:xfrm flipV="1">
                <a:off x="2992905" y="1069245"/>
                <a:ext cx="140128" cy="214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9F88AD5-950C-EEBF-6D57-E79C75BA4BB2}"/>
                  </a:ext>
                </a:extLst>
              </p:cNvPr>
              <p:cNvCxnSpPr>
                <a:cxnSpLocks/>
                <a:stCxn id="311" idx="6"/>
                <a:endCxn id="316" idx="2"/>
              </p:cNvCxnSpPr>
              <p:nvPr/>
            </p:nvCxnSpPr>
            <p:spPr>
              <a:xfrm>
                <a:off x="2992905" y="1069245"/>
                <a:ext cx="140216" cy="2780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43E9366-AA7C-531A-3A67-8C8A3E3007DF}"/>
                  </a:ext>
                </a:extLst>
              </p:cNvPr>
              <p:cNvCxnSpPr>
                <a:cxnSpLocks/>
                <a:stCxn id="309" idx="6"/>
              </p:cNvCxnSpPr>
              <p:nvPr/>
            </p:nvCxnSpPr>
            <p:spPr>
              <a:xfrm>
                <a:off x="2992905" y="637639"/>
                <a:ext cx="124988" cy="7096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2625F7B-5144-72CF-E589-DFAEB5351296}"/>
                  </a:ext>
                </a:extLst>
              </p:cNvPr>
              <p:cNvCxnSpPr>
                <a:cxnSpLocks/>
                <a:stCxn id="309" idx="6"/>
                <a:endCxn id="315" idx="2"/>
              </p:cNvCxnSpPr>
              <p:nvPr/>
            </p:nvCxnSpPr>
            <p:spPr>
              <a:xfrm>
                <a:off x="2992905" y="637639"/>
                <a:ext cx="140128" cy="4316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6C3DC219-3CDE-ABE2-878F-BE1D51172252}"/>
                  </a:ext>
                </a:extLst>
              </p:cNvPr>
              <p:cNvSpPr/>
              <p:nvPr/>
            </p:nvSpPr>
            <p:spPr>
              <a:xfrm rot="10800000">
                <a:off x="3459351" y="125410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CF02B7AC-4190-D970-8610-C9D1A7E99847}"/>
                  </a:ext>
                </a:extLst>
              </p:cNvPr>
              <p:cNvSpPr/>
              <p:nvPr/>
            </p:nvSpPr>
            <p:spPr>
              <a:xfrm rot="10800000">
                <a:off x="3455824" y="98480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9FF6C130-E94D-4E18-93D8-40B36A442FBA}"/>
                  </a:ext>
                </a:extLst>
              </p:cNvPr>
              <p:cNvSpPr/>
              <p:nvPr/>
            </p:nvSpPr>
            <p:spPr>
              <a:xfrm rot="10800000">
                <a:off x="3455736" y="70676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ACBCEF8B-5044-265A-8AC0-5B6E49BFBE04}"/>
                  </a:ext>
                </a:extLst>
              </p:cNvPr>
              <p:cNvCxnSpPr>
                <a:cxnSpLocks/>
                <a:stCxn id="314" idx="6"/>
                <a:endCxn id="335" idx="6"/>
              </p:cNvCxnSpPr>
              <p:nvPr/>
            </p:nvCxnSpPr>
            <p:spPr>
              <a:xfrm>
                <a:off x="3378665" y="799942"/>
                <a:ext cx="77071" cy="9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F3C2DE3E-2442-AA8B-193E-3144C85F31C4}"/>
                  </a:ext>
                </a:extLst>
              </p:cNvPr>
              <p:cNvCxnSpPr>
                <a:cxnSpLocks/>
                <a:stCxn id="314" idx="6"/>
                <a:endCxn id="334" idx="6"/>
              </p:cNvCxnSpPr>
              <p:nvPr/>
            </p:nvCxnSpPr>
            <p:spPr>
              <a:xfrm>
                <a:off x="3378665" y="799942"/>
                <a:ext cx="77159" cy="2789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60FD83FF-F7B8-670E-1E67-AB1A8F810C9E}"/>
                  </a:ext>
                </a:extLst>
              </p:cNvPr>
              <p:cNvCxnSpPr>
                <a:cxnSpLocks/>
                <a:endCxn id="333" idx="6"/>
              </p:cNvCxnSpPr>
              <p:nvPr/>
            </p:nvCxnSpPr>
            <p:spPr>
              <a:xfrm>
                <a:off x="3378665" y="810654"/>
                <a:ext cx="80686" cy="537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505D4D7E-9D12-16EF-F051-CE824D17A779}"/>
                  </a:ext>
                </a:extLst>
              </p:cNvPr>
              <p:cNvCxnSpPr>
                <a:cxnSpLocks/>
                <a:stCxn id="315" idx="6"/>
                <a:endCxn id="335" idx="6"/>
              </p:cNvCxnSpPr>
              <p:nvPr/>
            </p:nvCxnSpPr>
            <p:spPr>
              <a:xfrm flipV="1">
                <a:off x="3382193" y="800872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6791BEF-77CA-6F9B-BE13-77FD0DE11D26}"/>
                  </a:ext>
                </a:extLst>
              </p:cNvPr>
              <p:cNvCxnSpPr>
                <a:cxnSpLocks/>
                <a:endCxn id="334" idx="6"/>
              </p:cNvCxnSpPr>
              <p:nvPr/>
            </p:nvCxnSpPr>
            <p:spPr>
              <a:xfrm>
                <a:off x="3385720" y="1065284"/>
                <a:ext cx="70104" cy="13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40AB47AF-EB19-7466-4A28-2FE4FDF34AF3}"/>
                  </a:ext>
                </a:extLst>
              </p:cNvPr>
              <p:cNvCxnSpPr>
                <a:cxnSpLocks/>
                <a:stCxn id="315" idx="6"/>
              </p:cNvCxnSpPr>
              <p:nvPr/>
            </p:nvCxnSpPr>
            <p:spPr>
              <a:xfrm>
                <a:off x="3382193" y="1069245"/>
                <a:ext cx="77159" cy="268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6288BB5D-2E1D-9A4F-9251-146CF7FF5D7B}"/>
                  </a:ext>
                </a:extLst>
              </p:cNvPr>
              <p:cNvCxnSpPr>
                <a:cxnSpLocks/>
                <a:stCxn id="316" idx="6"/>
              </p:cNvCxnSpPr>
              <p:nvPr/>
            </p:nvCxnSpPr>
            <p:spPr>
              <a:xfrm>
                <a:off x="3382281" y="1347281"/>
                <a:ext cx="73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33F0A10A-D834-F878-4C69-3618A4E479F7}"/>
                  </a:ext>
                </a:extLst>
              </p:cNvPr>
              <p:cNvCxnSpPr>
                <a:cxnSpLocks/>
                <a:stCxn id="316" idx="6"/>
                <a:endCxn id="334" idx="6"/>
              </p:cNvCxnSpPr>
              <p:nvPr/>
            </p:nvCxnSpPr>
            <p:spPr>
              <a:xfrm flipV="1">
                <a:off x="3382281" y="1078908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1B99D2BE-AD2E-9D81-8AF9-08091B4ACEF0}"/>
                  </a:ext>
                </a:extLst>
              </p:cNvPr>
              <p:cNvCxnSpPr>
                <a:cxnSpLocks/>
                <a:stCxn id="316" idx="6"/>
              </p:cNvCxnSpPr>
              <p:nvPr/>
            </p:nvCxnSpPr>
            <p:spPr>
              <a:xfrm flipV="1">
                <a:off x="3382281" y="798893"/>
                <a:ext cx="73543" cy="5483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613AEB64-F89D-C489-EE18-FD00AD98FA59}"/>
                  </a:ext>
                </a:extLst>
              </p:cNvPr>
              <p:cNvSpPr/>
              <p:nvPr/>
            </p:nvSpPr>
            <p:spPr>
              <a:xfrm rot="10800000">
                <a:off x="3830389" y="849840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C4DF4C41-6CD3-A584-A2FE-7B9E6656E4AE}"/>
                  </a:ext>
                </a:extLst>
              </p:cNvPr>
              <p:cNvSpPr/>
              <p:nvPr/>
            </p:nvSpPr>
            <p:spPr>
              <a:xfrm rot="10800000">
                <a:off x="3829563" y="116888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A1035CD-0ACF-BC2F-8B47-5ADBE50AFC71}"/>
                  </a:ext>
                </a:extLst>
              </p:cNvPr>
              <p:cNvCxnSpPr>
                <a:cxnSpLocks/>
                <a:stCxn id="333" idx="2"/>
                <a:endCxn id="345" idx="6"/>
              </p:cNvCxnSpPr>
              <p:nvPr/>
            </p:nvCxnSpPr>
            <p:spPr>
              <a:xfrm flipV="1">
                <a:off x="3708511" y="943947"/>
                <a:ext cx="121878" cy="404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EB0D992-CD63-67AB-6412-C611C6A34468}"/>
                  </a:ext>
                </a:extLst>
              </p:cNvPr>
              <p:cNvCxnSpPr>
                <a:cxnSpLocks/>
                <a:stCxn id="346" idx="6"/>
                <a:endCxn id="335" idx="2"/>
              </p:cNvCxnSpPr>
              <p:nvPr/>
            </p:nvCxnSpPr>
            <p:spPr>
              <a:xfrm flipH="1" flipV="1">
                <a:off x="3704896" y="800872"/>
                <a:ext cx="124667" cy="462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442FB4CE-6AB9-44F5-F11E-6EB482231AE1}"/>
                  </a:ext>
                </a:extLst>
              </p:cNvPr>
              <p:cNvCxnSpPr>
                <a:cxnSpLocks/>
                <a:stCxn id="334" idx="2"/>
                <a:endCxn id="345" idx="6"/>
              </p:cNvCxnSpPr>
              <p:nvPr/>
            </p:nvCxnSpPr>
            <p:spPr>
              <a:xfrm flipV="1">
                <a:off x="3704984" y="943947"/>
                <a:ext cx="125405" cy="13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6C79A690-7206-6EF0-633E-9AE33551E9A8}"/>
                  </a:ext>
                </a:extLst>
              </p:cNvPr>
              <p:cNvCxnSpPr>
                <a:cxnSpLocks/>
                <a:stCxn id="334" idx="2"/>
                <a:endCxn id="346" idx="6"/>
              </p:cNvCxnSpPr>
              <p:nvPr/>
            </p:nvCxnSpPr>
            <p:spPr>
              <a:xfrm>
                <a:off x="3704984" y="1078908"/>
                <a:ext cx="124579" cy="184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612D5751-7D78-BA2F-416F-4896EEEA8EC5}"/>
                  </a:ext>
                </a:extLst>
              </p:cNvPr>
              <p:cNvCxnSpPr>
                <a:cxnSpLocks/>
                <a:stCxn id="333" idx="2"/>
                <a:endCxn id="346" idx="6"/>
              </p:cNvCxnSpPr>
              <p:nvPr/>
            </p:nvCxnSpPr>
            <p:spPr>
              <a:xfrm flipV="1">
                <a:off x="3708511" y="1262996"/>
                <a:ext cx="121052" cy="852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B9BABECA-9D0B-6FF4-08B6-E69DB776BDF3}"/>
                  </a:ext>
                </a:extLst>
              </p:cNvPr>
              <p:cNvCxnSpPr>
                <a:cxnSpLocks/>
                <a:stCxn id="345" idx="7"/>
                <a:endCxn id="335" idx="2"/>
              </p:cNvCxnSpPr>
              <p:nvPr/>
            </p:nvCxnSpPr>
            <p:spPr>
              <a:xfrm flipH="1" flipV="1">
                <a:off x="3704896" y="800872"/>
                <a:ext cx="161982" cy="209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FACC0942-4DB3-F849-1D44-63F00A102905}"/>
                </a:ext>
              </a:extLst>
            </p:cNvPr>
            <p:cNvSpPr txBox="1"/>
            <p:nvPr/>
          </p:nvSpPr>
          <p:spPr>
            <a:xfrm>
              <a:off x="4226619" y="183087"/>
              <a:ext cx="77416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3200" dirty="0"/>
                <a:t>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5C1E216-E6EF-48DA-FC28-4E38ED895D36}"/>
                    </a:ext>
                  </a:extLst>
                </p:cNvPr>
                <p:cNvSpPr txBox="1"/>
                <p:nvPr/>
              </p:nvSpPr>
              <p:spPr>
                <a:xfrm>
                  <a:off x="4287665" y="1491398"/>
                  <a:ext cx="381956" cy="4033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75C1E216-E6EF-48DA-FC28-4E38ED895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665" y="1491398"/>
                  <a:ext cx="381956" cy="403316"/>
                </a:xfrm>
                <a:prstGeom prst="rect">
                  <a:avLst/>
                </a:prstGeom>
                <a:blipFill>
                  <a:blip r:embed="rId3"/>
                  <a:stretch>
                    <a:fillRect l="-1613" r="-14516" b="-757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D653F7BB-C674-F9A3-91FE-33542E05CE65}"/>
                    </a:ext>
                  </a:extLst>
                </p:cNvPr>
                <p:cNvSpPr txBox="1"/>
                <p:nvPr/>
              </p:nvSpPr>
              <p:spPr>
                <a:xfrm>
                  <a:off x="2129455" y="116363"/>
                  <a:ext cx="173885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Surrogate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2000" dirty="0"/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D653F7BB-C674-F9A3-91FE-33542E05C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5" y="116363"/>
                  <a:ext cx="173885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BCDAB098-ADAE-7646-2A8F-603015D5B34D}"/>
                    </a:ext>
                  </a:extLst>
                </p:cNvPr>
                <p:cNvSpPr txBox="1"/>
                <p:nvPr/>
              </p:nvSpPr>
              <p:spPr>
                <a:xfrm>
                  <a:off x="2236449" y="403566"/>
                  <a:ext cx="172644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shape</m:t>
                        </m:r>
                        <m:r>
                          <a:rPr lang="en-US" sz="12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12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BCDAB098-ADAE-7646-2A8F-603015D5B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449" y="403566"/>
                  <a:ext cx="172644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8D14E752-1624-5588-7580-116C1DBA0B0E}"/>
                </a:ext>
              </a:extLst>
            </p:cNvPr>
            <p:cNvGrpSpPr/>
            <p:nvPr/>
          </p:nvGrpSpPr>
          <p:grpSpPr>
            <a:xfrm>
              <a:off x="1155167" y="974930"/>
              <a:ext cx="1107464" cy="792506"/>
              <a:chOff x="1396240" y="690514"/>
              <a:chExt cx="1107464" cy="792506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FE114591-6A6F-351F-8496-988B6A198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3510" y="690514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2D671BA0-9289-1108-0EF3-E2265270C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954" y="727523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0C84CD2B-9BF6-88F1-E5D3-7CB4ED7D9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0398" y="764532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9DA69066-4187-3D56-0A15-31903CED8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3842" y="801541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0A1DE1B3-B5BC-D5DD-5531-4C16A7EB6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7286" y="838550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ED200C52-96FC-13FE-B792-4EAD71675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0730" y="875559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6" name="Picture 305">
                <a:extLst>
                  <a:ext uri="{FF2B5EF4-FFF2-40B4-BE49-F238E27FC236}">
                    <a16:creationId xmlns:a16="http://schemas.microsoft.com/office/drawing/2014/main" id="{B0B37860-DC7D-9685-68F8-172E7DA13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5446" y="926035"/>
                <a:ext cx="808258" cy="5051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1EC06CE7-769E-5741-B828-B9997C16446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240" y="1282965"/>
                    <a:ext cx="122218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1EC06CE7-769E-5741-B828-B9997C164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6240" y="1282965"/>
                    <a:ext cx="122218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0000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AB98B219-A470-096C-3A20-B318613AF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996" y="1222981"/>
                <a:ext cx="266439" cy="235509"/>
              </a:xfrm>
              <a:prstGeom prst="straightConnector1">
                <a:avLst/>
              </a:prstGeom>
              <a:ln w="1270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BC119DC-E268-23A8-D79C-54926F2D42A5}"/>
                </a:ext>
              </a:extLst>
            </p:cNvPr>
            <p:cNvCxnSpPr>
              <a:cxnSpLocks/>
              <a:stCxn id="284" idx="1"/>
            </p:cNvCxnSpPr>
            <p:nvPr/>
          </p:nvCxnSpPr>
          <p:spPr>
            <a:xfrm flipV="1">
              <a:off x="4267832" y="1526700"/>
              <a:ext cx="4849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7E425709-B5F3-A1A8-4530-258624CB2E9F}"/>
                    </a:ext>
                  </a:extLst>
                </p:cNvPr>
                <p:cNvSpPr txBox="1"/>
                <p:nvPr/>
              </p:nvSpPr>
              <p:spPr>
                <a:xfrm>
                  <a:off x="2998881" y="2143191"/>
                  <a:ext cx="326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a-I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𝑀𝐴𝐸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7E425709-B5F3-A1A8-4530-258624CB2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881" y="2143191"/>
                  <a:ext cx="3266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03704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18BA6358-0D6A-2073-4CDD-30E9C5DE882E}"/>
                </a:ext>
              </a:extLst>
            </p:cNvPr>
            <p:cNvSpPr/>
            <p:nvPr/>
          </p:nvSpPr>
          <p:spPr>
            <a:xfrm>
              <a:off x="1271260" y="1950406"/>
              <a:ext cx="1001881" cy="4402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86699A4E-7913-E81E-1BE7-B3308158EBAF}"/>
                    </a:ext>
                  </a:extLst>
                </p:cNvPr>
                <p:cNvSpPr txBox="1"/>
                <p:nvPr/>
              </p:nvSpPr>
              <p:spPr>
                <a:xfrm>
                  <a:off x="1307951" y="2014439"/>
                  <a:ext cx="928498" cy="3269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  <m:r>
                          <a:rPr lang="en-US" sz="14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</m:oMath>
                    </m:oMathPara>
                  </a14:m>
                  <a:endParaRPr lang="fa-IR" sz="1400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86699A4E-7913-E81E-1BE7-B3308158E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951" y="2014439"/>
                  <a:ext cx="928498" cy="326949"/>
                </a:xfrm>
                <a:prstGeom prst="rect">
                  <a:avLst/>
                </a:prstGeom>
                <a:blipFill>
                  <a:blip r:embed="rId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Connector: Elbow 298">
              <a:extLst>
                <a:ext uri="{FF2B5EF4-FFF2-40B4-BE49-F238E27FC236}">
                  <a16:creationId xmlns:a16="http://schemas.microsoft.com/office/drawing/2014/main" id="{4A89343B-64C0-12F5-FBD7-BDFCE5008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2894" y="1913933"/>
              <a:ext cx="2137610" cy="275825"/>
            </a:xfrm>
            <a:prstGeom prst="bentConnector2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6FB146E4-A121-42DB-8668-AF8766AF69AE}"/>
              </a:ext>
            </a:extLst>
          </p:cNvPr>
          <p:cNvSpPr/>
          <p:nvPr/>
        </p:nvSpPr>
        <p:spPr>
          <a:xfrm>
            <a:off x="8661702" y="1838408"/>
            <a:ext cx="484975" cy="689251"/>
          </a:xfrm>
          <a:prstGeom prst="roundRect">
            <a:avLst/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5" name="Trapezoid 354">
            <a:extLst>
              <a:ext uri="{FF2B5EF4-FFF2-40B4-BE49-F238E27FC236}">
                <a16:creationId xmlns:a16="http://schemas.microsoft.com/office/drawing/2014/main" id="{12222C6D-203F-FA44-C2FB-7A1F1297A833}"/>
              </a:ext>
            </a:extLst>
          </p:cNvPr>
          <p:cNvSpPr/>
          <p:nvPr/>
        </p:nvSpPr>
        <p:spPr>
          <a:xfrm rot="16200000">
            <a:off x="6255717" y="1960333"/>
            <a:ext cx="1121733" cy="299145"/>
          </a:xfrm>
          <a:prstGeom prst="trapezoid">
            <a:avLst>
              <a:gd name="adj" fmla="val 96424"/>
            </a:avLst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17DADEFE-81E4-6D75-A761-6E39F154C11F}"/>
              </a:ext>
            </a:extLst>
          </p:cNvPr>
          <p:cNvSpPr/>
          <p:nvPr/>
        </p:nvSpPr>
        <p:spPr>
          <a:xfrm>
            <a:off x="6956800" y="1538345"/>
            <a:ext cx="1618014" cy="1157294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270D77A6-7680-F825-11C9-7670DF459730}"/>
                  </a:ext>
                </a:extLst>
              </p:cNvPr>
              <p:cNvSpPr txBox="1"/>
              <p:nvPr/>
            </p:nvSpPr>
            <p:spPr>
              <a:xfrm>
                <a:off x="8688175" y="1809235"/>
                <a:ext cx="381956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270D77A6-7680-F825-11C9-7670DF459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75" y="1809235"/>
                <a:ext cx="381956" cy="394019"/>
              </a:xfrm>
              <a:prstGeom prst="rect">
                <a:avLst/>
              </a:prstGeom>
              <a:blipFill>
                <a:blip r:embed="rId10"/>
                <a:stretch>
                  <a:fillRect r="-12698" b="-1093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76F29649-DD64-EF78-B6CC-3367EE5B27BC}"/>
              </a:ext>
            </a:extLst>
          </p:cNvPr>
          <p:cNvSpPr/>
          <p:nvPr/>
        </p:nvSpPr>
        <p:spPr>
          <a:xfrm>
            <a:off x="7137615" y="1588170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386AF1E0-F44D-0F7E-C101-791DF2D44787}"/>
              </a:ext>
            </a:extLst>
          </p:cNvPr>
          <p:cNvSpPr/>
          <p:nvPr/>
        </p:nvSpPr>
        <p:spPr>
          <a:xfrm>
            <a:off x="7137615" y="1800372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09272655-D48B-936E-E647-201ED74E1D58}"/>
              </a:ext>
            </a:extLst>
          </p:cNvPr>
          <p:cNvSpPr/>
          <p:nvPr/>
        </p:nvSpPr>
        <p:spPr>
          <a:xfrm>
            <a:off x="7137615" y="2019776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8C024624-3F9A-1BFB-E504-7FBD586EFE31}"/>
              </a:ext>
            </a:extLst>
          </p:cNvPr>
          <p:cNvSpPr/>
          <p:nvPr/>
        </p:nvSpPr>
        <p:spPr>
          <a:xfrm>
            <a:off x="7137615" y="2234618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765D6DD8-2958-2010-B23A-D2AA12F78754}"/>
              </a:ext>
            </a:extLst>
          </p:cNvPr>
          <p:cNvSpPr/>
          <p:nvPr/>
        </p:nvSpPr>
        <p:spPr>
          <a:xfrm>
            <a:off x="7137615" y="2439724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D54399D4-24E2-2AE3-729F-B2A1F96C3B3F}"/>
              </a:ext>
            </a:extLst>
          </p:cNvPr>
          <p:cNvSpPr/>
          <p:nvPr/>
        </p:nvSpPr>
        <p:spPr>
          <a:xfrm>
            <a:off x="7523376" y="1750473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E4320E9-B077-7D79-0B83-37B1CF9FEBC6}"/>
              </a:ext>
            </a:extLst>
          </p:cNvPr>
          <p:cNvSpPr/>
          <p:nvPr/>
        </p:nvSpPr>
        <p:spPr>
          <a:xfrm>
            <a:off x="7526903" y="2019776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FF263DBE-9A59-6FAA-F989-95EDA82DF807}"/>
              </a:ext>
            </a:extLst>
          </p:cNvPr>
          <p:cNvSpPr/>
          <p:nvPr/>
        </p:nvSpPr>
        <p:spPr>
          <a:xfrm>
            <a:off x="7526991" y="2297812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ACF0D8C9-1E41-0E93-625B-93C3A1A940C8}"/>
              </a:ext>
            </a:extLst>
          </p:cNvPr>
          <p:cNvCxnSpPr>
            <a:cxnSpLocks/>
            <a:endCxn id="384" idx="2"/>
          </p:cNvCxnSpPr>
          <p:nvPr/>
        </p:nvCxnSpPr>
        <p:spPr>
          <a:xfrm>
            <a:off x="7393593" y="1690956"/>
            <a:ext cx="129783" cy="15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8D58765A-179D-0D7F-D181-1BA0A93DFD62}"/>
              </a:ext>
            </a:extLst>
          </p:cNvPr>
          <p:cNvCxnSpPr>
            <a:cxnSpLocks/>
            <a:stCxn id="380" idx="6"/>
            <a:endCxn id="384" idx="2"/>
          </p:cNvCxnSpPr>
          <p:nvPr/>
        </p:nvCxnSpPr>
        <p:spPr>
          <a:xfrm flipV="1">
            <a:off x="7386775" y="1844581"/>
            <a:ext cx="136601" cy="49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EB2C3D9F-E0F9-63E2-C1D5-7AD2F4AD1142}"/>
              </a:ext>
            </a:extLst>
          </p:cNvPr>
          <p:cNvCxnSpPr>
            <a:cxnSpLocks/>
            <a:stCxn id="381" idx="6"/>
            <a:endCxn id="384" idx="2"/>
          </p:cNvCxnSpPr>
          <p:nvPr/>
        </p:nvCxnSpPr>
        <p:spPr>
          <a:xfrm flipV="1">
            <a:off x="7386775" y="1844581"/>
            <a:ext cx="136601" cy="269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7920D1DF-EC06-BA6D-8026-3FB6520B7A60}"/>
              </a:ext>
            </a:extLst>
          </p:cNvPr>
          <p:cNvCxnSpPr>
            <a:cxnSpLocks/>
            <a:stCxn id="382" idx="6"/>
            <a:endCxn id="384" idx="2"/>
          </p:cNvCxnSpPr>
          <p:nvPr/>
        </p:nvCxnSpPr>
        <p:spPr>
          <a:xfrm flipV="1">
            <a:off x="7386775" y="1844581"/>
            <a:ext cx="136601" cy="484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6E3EE5E-DA9A-8CB6-CD44-193926FA7E16}"/>
              </a:ext>
            </a:extLst>
          </p:cNvPr>
          <p:cNvCxnSpPr>
            <a:cxnSpLocks/>
          </p:cNvCxnSpPr>
          <p:nvPr/>
        </p:nvCxnSpPr>
        <p:spPr>
          <a:xfrm flipV="1">
            <a:off x="7386775" y="1844581"/>
            <a:ext cx="136601" cy="484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5E4A469-1910-C479-5A53-7D10811953C2}"/>
              </a:ext>
            </a:extLst>
          </p:cNvPr>
          <p:cNvCxnSpPr>
            <a:cxnSpLocks/>
            <a:stCxn id="383" idx="6"/>
            <a:endCxn id="384" idx="2"/>
          </p:cNvCxnSpPr>
          <p:nvPr/>
        </p:nvCxnSpPr>
        <p:spPr>
          <a:xfrm flipV="1">
            <a:off x="7386775" y="1844581"/>
            <a:ext cx="136601" cy="689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C0D2AB3E-5D7F-F8AD-2E62-94F5AF147F40}"/>
              </a:ext>
            </a:extLst>
          </p:cNvPr>
          <p:cNvCxnSpPr>
            <a:cxnSpLocks/>
            <a:stCxn id="380" idx="6"/>
            <a:endCxn id="385" idx="2"/>
          </p:cNvCxnSpPr>
          <p:nvPr/>
        </p:nvCxnSpPr>
        <p:spPr>
          <a:xfrm>
            <a:off x="7386775" y="1894480"/>
            <a:ext cx="140128" cy="219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E09E3C5-E68C-F7D6-5D96-201049EB44E6}"/>
              </a:ext>
            </a:extLst>
          </p:cNvPr>
          <p:cNvCxnSpPr>
            <a:cxnSpLocks/>
            <a:stCxn id="380" idx="6"/>
            <a:endCxn id="386" idx="2"/>
          </p:cNvCxnSpPr>
          <p:nvPr/>
        </p:nvCxnSpPr>
        <p:spPr>
          <a:xfrm>
            <a:off x="7386775" y="1894480"/>
            <a:ext cx="140216" cy="49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B175AE7-3839-6B48-9F03-1D0D107ED057}"/>
              </a:ext>
            </a:extLst>
          </p:cNvPr>
          <p:cNvCxnSpPr>
            <a:cxnSpLocks/>
            <a:stCxn id="381" idx="6"/>
            <a:endCxn id="385" idx="2"/>
          </p:cNvCxnSpPr>
          <p:nvPr/>
        </p:nvCxnSpPr>
        <p:spPr>
          <a:xfrm>
            <a:off x="7386775" y="2113884"/>
            <a:ext cx="140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5609C142-636A-2D02-1A6A-B7E16DFDE63A}"/>
              </a:ext>
            </a:extLst>
          </p:cNvPr>
          <p:cNvCxnSpPr>
            <a:cxnSpLocks/>
            <a:endCxn id="386" idx="2"/>
          </p:cNvCxnSpPr>
          <p:nvPr/>
        </p:nvCxnSpPr>
        <p:spPr>
          <a:xfrm>
            <a:off x="7386775" y="2333288"/>
            <a:ext cx="140216" cy="58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B09CF702-5B6C-003B-F5C5-CB6094AAEE06}"/>
              </a:ext>
            </a:extLst>
          </p:cNvPr>
          <p:cNvCxnSpPr>
            <a:cxnSpLocks/>
            <a:endCxn id="386" idx="2"/>
          </p:cNvCxnSpPr>
          <p:nvPr/>
        </p:nvCxnSpPr>
        <p:spPr>
          <a:xfrm flipV="1">
            <a:off x="7386775" y="2391920"/>
            <a:ext cx="140216" cy="160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FC66BD8-CC30-7933-6D60-CEAFB99E962D}"/>
              </a:ext>
            </a:extLst>
          </p:cNvPr>
          <p:cNvCxnSpPr>
            <a:cxnSpLocks/>
            <a:stCxn id="383" idx="6"/>
            <a:endCxn id="385" idx="2"/>
          </p:cNvCxnSpPr>
          <p:nvPr/>
        </p:nvCxnSpPr>
        <p:spPr>
          <a:xfrm flipV="1">
            <a:off x="7386775" y="2113884"/>
            <a:ext cx="140128" cy="419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45093C5E-CE47-F044-4A07-011ACEF48C7C}"/>
              </a:ext>
            </a:extLst>
          </p:cNvPr>
          <p:cNvCxnSpPr>
            <a:cxnSpLocks/>
            <a:stCxn id="382" idx="6"/>
            <a:endCxn id="385" idx="2"/>
          </p:cNvCxnSpPr>
          <p:nvPr/>
        </p:nvCxnSpPr>
        <p:spPr>
          <a:xfrm flipV="1">
            <a:off x="7386775" y="2113884"/>
            <a:ext cx="140128" cy="21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C5163157-173A-E200-2CAE-C1E40D2071AB}"/>
              </a:ext>
            </a:extLst>
          </p:cNvPr>
          <p:cNvCxnSpPr>
            <a:cxnSpLocks/>
            <a:stCxn id="381" idx="6"/>
            <a:endCxn id="386" idx="2"/>
          </p:cNvCxnSpPr>
          <p:nvPr/>
        </p:nvCxnSpPr>
        <p:spPr>
          <a:xfrm>
            <a:off x="7386775" y="2113884"/>
            <a:ext cx="140216" cy="278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DC1577E3-320C-3D41-0B09-7D61FB10714B}"/>
              </a:ext>
            </a:extLst>
          </p:cNvPr>
          <p:cNvCxnSpPr>
            <a:cxnSpLocks/>
            <a:stCxn id="379" idx="6"/>
          </p:cNvCxnSpPr>
          <p:nvPr/>
        </p:nvCxnSpPr>
        <p:spPr>
          <a:xfrm>
            <a:off x="7386775" y="1682278"/>
            <a:ext cx="124988" cy="709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D732D006-2D22-6286-DADD-D289F70665CA}"/>
              </a:ext>
            </a:extLst>
          </p:cNvPr>
          <p:cNvCxnSpPr>
            <a:cxnSpLocks/>
            <a:stCxn id="379" idx="6"/>
            <a:endCxn id="385" idx="2"/>
          </p:cNvCxnSpPr>
          <p:nvPr/>
        </p:nvCxnSpPr>
        <p:spPr>
          <a:xfrm>
            <a:off x="7386775" y="1682278"/>
            <a:ext cx="140128" cy="431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Oval 402">
            <a:extLst>
              <a:ext uri="{FF2B5EF4-FFF2-40B4-BE49-F238E27FC236}">
                <a16:creationId xmlns:a16="http://schemas.microsoft.com/office/drawing/2014/main" id="{84E736B6-B69A-9470-3B8E-B250A58D8492}"/>
              </a:ext>
            </a:extLst>
          </p:cNvPr>
          <p:cNvSpPr/>
          <p:nvPr/>
        </p:nvSpPr>
        <p:spPr>
          <a:xfrm rot="10800000">
            <a:off x="7853221" y="2298743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05E27B11-65BA-839C-C46A-BCB52BA90244}"/>
              </a:ext>
            </a:extLst>
          </p:cNvPr>
          <p:cNvSpPr/>
          <p:nvPr/>
        </p:nvSpPr>
        <p:spPr>
          <a:xfrm rot="10800000">
            <a:off x="7849694" y="2029440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96BAD0C0-DDA3-0AE9-4AA7-B379E76F22DF}"/>
              </a:ext>
            </a:extLst>
          </p:cNvPr>
          <p:cNvSpPr/>
          <p:nvPr/>
        </p:nvSpPr>
        <p:spPr>
          <a:xfrm rot="10800000">
            <a:off x="7849606" y="1751404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5426467C-24C4-C155-C0FE-930B7AD6CBFC}"/>
              </a:ext>
            </a:extLst>
          </p:cNvPr>
          <p:cNvCxnSpPr>
            <a:cxnSpLocks/>
            <a:stCxn id="384" idx="6"/>
            <a:endCxn id="405" idx="6"/>
          </p:cNvCxnSpPr>
          <p:nvPr/>
        </p:nvCxnSpPr>
        <p:spPr>
          <a:xfrm>
            <a:off x="7772535" y="1844581"/>
            <a:ext cx="77071" cy="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263DEE83-D7C2-3F50-DB0E-4DAD76C5F03A}"/>
              </a:ext>
            </a:extLst>
          </p:cNvPr>
          <p:cNvCxnSpPr>
            <a:cxnSpLocks/>
            <a:stCxn id="384" idx="6"/>
            <a:endCxn id="404" idx="6"/>
          </p:cNvCxnSpPr>
          <p:nvPr/>
        </p:nvCxnSpPr>
        <p:spPr>
          <a:xfrm>
            <a:off x="7772535" y="1844581"/>
            <a:ext cx="77159" cy="278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722F039B-86F7-977B-E19C-76E21A658165}"/>
              </a:ext>
            </a:extLst>
          </p:cNvPr>
          <p:cNvCxnSpPr>
            <a:cxnSpLocks/>
            <a:endCxn id="403" idx="6"/>
          </p:cNvCxnSpPr>
          <p:nvPr/>
        </p:nvCxnSpPr>
        <p:spPr>
          <a:xfrm>
            <a:off x="7772535" y="1855293"/>
            <a:ext cx="80686" cy="53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E23BE057-8FCE-8567-CEFF-4C0DA98FC11A}"/>
              </a:ext>
            </a:extLst>
          </p:cNvPr>
          <p:cNvCxnSpPr>
            <a:cxnSpLocks/>
            <a:stCxn id="385" idx="6"/>
            <a:endCxn id="405" idx="6"/>
          </p:cNvCxnSpPr>
          <p:nvPr/>
        </p:nvCxnSpPr>
        <p:spPr>
          <a:xfrm flipV="1">
            <a:off x="7776063" y="1845511"/>
            <a:ext cx="73543" cy="268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D65DD0E-99C8-10A7-B1D2-5C16B17B0C28}"/>
              </a:ext>
            </a:extLst>
          </p:cNvPr>
          <p:cNvCxnSpPr>
            <a:cxnSpLocks/>
            <a:endCxn id="404" idx="6"/>
          </p:cNvCxnSpPr>
          <p:nvPr/>
        </p:nvCxnSpPr>
        <p:spPr>
          <a:xfrm>
            <a:off x="7779590" y="2109923"/>
            <a:ext cx="70104" cy="13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EA70A653-6FD6-9996-B370-696F22CB608B}"/>
              </a:ext>
            </a:extLst>
          </p:cNvPr>
          <p:cNvCxnSpPr>
            <a:cxnSpLocks/>
            <a:stCxn id="385" idx="6"/>
          </p:cNvCxnSpPr>
          <p:nvPr/>
        </p:nvCxnSpPr>
        <p:spPr>
          <a:xfrm>
            <a:off x="7776063" y="2113884"/>
            <a:ext cx="77159" cy="268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186C5D8C-ABDB-D31D-AAE6-A3E7C04EA239}"/>
              </a:ext>
            </a:extLst>
          </p:cNvPr>
          <p:cNvCxnSpPr>
            <a:cxnSpLocks/>
            <a:stCxn id="386" idx="6"/>
          </p:cNvCxnSpPr>
          <p:nvPr/>
        </p:nvCxnSpPr>
        <p:spPr>
          <a:xfrm>
            <a:off x="7776151" y="2391920"/>
            <a:ext cx="73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07033F8D-9297-D93C-3563-60B06ABF5719}"/>
              </a:ext>
            </a:extLst>
          </p:cNvPr>
          <p:cNvCxnSpPr>
            <a:cxnSpLocks/>
            <a:stCxn id="386" idx="6"/>
            <a:endCxn id="404" idx="6"/>
          </p:cNvCxnSpPr>
          <p:nvPr/>
        </p:nvCxnSpPr>
        <p:spPr>
          <a:xfrm flipV="1">
            <a:off x="7776151" y="2123547"/>
            <a:ext cx="73543" cy="268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01081988-43F7-775E-9275-21C84712E972}"/>
              </a:ext>
            </a:extLst>
          </p:cNvPr>
          <p:cNvCxnSpPr>
            <a:cxnSpLocks/>
            <a:stCxn id="386" idx="6"/>
          </p:cNvCxnSpPr>
          <p:nvPr/>
        </p:nvCxnSpPr>
        <p:spPr>
          <a:xfrm flipV="1">
            <a:off x="7776151" y="1843532"/>
            <a:ext cx="73543" cy="548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Oval 414">
            <a:extLst>
              <a:ext uri="{FF2B5EF4-FFF2-40B4-BE49-F238E27FC236}">
                <a16:creationId xmlns:a16="http://schemas.microsoft.com/office/drawing/2014/main" id="{DCB523A3-1AF7-270D-0E12-93DEFEA58B7A}"/>
              </a:ext>
            </a:extLst>
          </p:cNvPr>
          <p:cNvSpPr/>
          <p:nvPr/>
        </p:nvSpPr>
        <p:spPr>
          <a:xfrm rot="10800000">
            <a:off x="8224259" y="1894479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EE0112F0-202E-0DB4-D12B-0DA527DA54A3}"/>
              </a:ext>
            </a:extLst>
          </p:cNvPr>
          <p:cNvSpPr/>
          <p:nvPr/>
        </p:nvSpPr>
        <p:spPr>
          <a:xfrm rot="10800000">
            <a:off x="8223433" y="2213528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6C380047-0FA7-B3BB-FBA4-B6E83A2A9877}"/>
              </a:ext>
            </a:extLst>
          </p:cNvPr>
          <p:cNvCxnSpPr>
            <a:cxnSpLocks/>
            <a:stCxn id="403" idx="2"/>
            <a:endCxn id="415" idx="6"/>
          </p:cNvCxnSpPr>
          <p:nvPr/>
        </p:nvCxnSpPr>
        <p:spPr>
          <a:xfrm flipV="1">
            <a:off x="8102381" y="1988586"/>
            <a:ext cx="121878" cy="404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F6ECC68-EB1E-A662-8168-E4B1BEFBB97E}"/>
              </a:ext>
            </a:extLst>
          </p:cNvPr>
          <p:cNvCxnSpPr>
            <a:cxnSpLocks/>
            <a:stCxn id="416" idx="6"/>
            <a:endCxn id="405" idx="2"/>
          </p:cNvCxnSpPr>
          <p:nvPr/>
        </p:nvCxnSpPr>
        <p:spPr>
          <a:xfrm flipH="1" flipV="1">
            <a:off x="8098766" y="1845511"/>
            <a:ext cx="124667" cy="462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3A5E333-68E1-1C37-6B0E-B2DD8755D485}"/>
              </a:ext>
            </a:extLst>
          </p:cNvPr>
          <p:cNvCxnSpPr>
            <a:cxnSpLocks/>
            <a:stCxn id="404" idx="2"/>
            <a:endCxn id="415" idx="6"/>
          </p:cNvCxnSpPr>
          <p:nvPr/>
        </p:nvCxnSpPr>
        <p:spPr>
          <a:xfrm flipV="1">
            <a:off x="8098854" y="1988586"/>
            <a:ext cx="125405" cy="134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A95D5423-1142-09D7-83DF-A831A8B8377F}"/>
              </a:ext>
            </a:extLst>
          </p:cNvPr>
          <p:cNvCxnSpPr>
            <a:cxnSpLocks/>
            <a:stCxn id="404" idx="2"/>
            <a:endCxn id="416" idx="6"/>
          </p:cNvCxnSpPr>
          <p:nvPr/>
        </p:nvCxnSpPr>
        <p:spPr>
          <a:xfrm>
            <a:off x="8098854" y="2123547"/>
            <a:ext cx="124579" cy="184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C6149-D32F-758F-650F-F69FC01888C2}"/>
              </a:ext>
            </a:extLst>
          </p:cNvPr>
          <p:cNvCxnSpPr>
            <a:cxnSpLocks/>
            <a:stCxn id="403" idx="2"/>
            <a:endCxn id="416" idx="6"/>
          </p:cNvCxnSpPr>
          <p:nvPr/>
        </p:nvCxnSpPr>
        <p:spPr>
          <a:xfrm flipV="1">
            <a:off x="8102381" y="2307635"/>
            <a:ext cx="121052" cy="8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0B613D0-89EA-1DA9-C991-7FE8DDB94031}"/>
              </a:ext>
            </a:extLst>
          </p:cNvPr>
          <p:cNvCxnSpPr>
            <a:cxnSpLocks/>
            <a:stCxn id="415" idx="7"/>
            <a:endCxn id="405" idx="2"/>
          </p:cNvCxnSpPr>
          <p:nvPr/>
        </p:nvCxnSpPr>
        <p:spPr>
          <a:xfrm flipH="1" flipV="1">
            <a:off x="8098766" y="1845511"/>
            <a:ext cx="161982" cy="209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2EE79845-151C-2F51-D5A1-D066F0A19581}"/>
              </a:ext>
            </a:extLst>
          </p:cNvPr>
          <p:cNvSpPr txBox="1"/>
          <p:nvPr/>
        </p:nvSpPr>
        <p:spPr>
          <a:xfrm>
            <a:off x="8620489" y="839420"/>
            <a:ext cx="774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/>
              <a:t>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4434FE6-BBAB-0932-9E2F-7E0F27F7A7D0}"/>
                  </a:ext>
                </a:extLst>
              </p:cNvPr>
              <p:cNvSpPr txBox="1"/>
              <p:nvPr/>
            </p:nvSpPr>
            <p:spPr>
              <a:xfrm>
                <a:off x="8681535" y="2147731"/>
                <a:ext cx="381956" cy="403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  <m:sup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64434FE6-BBAB-0932-9E2F-7E0F27F7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35" y="2147731"/>
                <a:ext cx="381956" cy="403316"/>
              </a:xfrm>
              <a:prstGeom prst="rect">
                <a:avLst/>
              </a:prstGeom>
              <a:blipFill>
                <a:blip r:embed="rId11"/>
                <a:stretch>
                  <a:fillRect r="-12698" b="-757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A626A39E-4A00-BF9B-DD5F-169305DDFB61}"/>
                  </a:ext>
                </a:extLst>
              </p:cNvPr>
              <p:cNvSpPr txBox="1"/>
              <p:nvPr/>
            </p:nvSpPr>
            <p:spPr>
              <a:xfrm>
                <a:off x="6523325" y="772696"/>
                <a:ext cx="1738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Surrogate</m:t>
                          </m:r>
                        </m:e>
                        <m:sub>
                          <m:r>
                            <a:rPr lang="en-US" sz="20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</m:t>
                      </m:r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A626A39E-4A00-BF9B-DD5F-169305DDF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25" y="772696"/>
                <a:ext cx="1738852" cy="400110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18991C0-808A-F3DE-37DD-8C17A9A795C5}"/>
                  </a:ext>
                </a:extLst>
              </p:cNvPr>
              <p:cNvSpPr txBox="1"/>
              <p:nvPr/>
            </p:nvSpPr>
            <p:spPr>
              <a:xfrm>
                <a:off x="6630319" y="1059899"/>
                <a:ext cx="17264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shape</m:t>
                      </m:r>
                      <m:r>
                        <a:rPr lang="en-US" sz="12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2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per</m:t>
                      </m:r>
                      <m:r>
                        <m:rPr>
                          <m:nor/>
                        </m:rPr>
                        <a:rPr lang="en-US" sz="12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formance</m:t>
                      </m:r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818991C0-808A-F3DE-37DD-8C17A9A79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19" y="1059899"/>
                <a:ext cx="1726447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0" name="Picture 369">
            <a:extLst>
              <a:ext uri="{FF2B5EF4-FFF2-40B4-BE49-F238E27FC236}">
                <a16:creationId xmlns:a16="http://schemas.microsoft.com/office/drawing/2014/main" id="{845E6D06-BDDA-BCDC-6A40-0BB3A85CF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307" y="1631263"/>
            <a:ext cx="808258" cy="505161"/>
          </a:xfrm>
          <a:prstGeom prst="rect">
            <a:avLst/>
          </a:prstGeom>
        </p:spPr>
      </p:pic>
      <p:pic>
        <p:nvPicPr>
          <p:cNvPr id="371" name="Picture 370">
            <a:extLst>
              <a:ext uri="{FF2B5EF4-FFF2-40B4-BE49-F238E27FC236}">
                <a16:creationId xmlns:a16="http://schemas.microsoft.com/office/drawing/2014/main" id="{75F90415-2625-111E-1C85-59E841DC51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751" y="1668272"/>
            <a:ext cx="808258" cy="505161"/>
          </a:xfrm>
          <a:prstGeom prst="rect">
            <a:avLst/>
          </a:prstGeom>
        </p:spPr>
      </p:pic>
      <p:pic>
        <p:nvPicPr>
          <p:cNvPr id="372" name="Picture 371">
            <a:extLst>
              <a:ext uri="{FF2B5EF4-FFF2-40B4-BE49-F238E27FC236}">
                <a16:creationId xmlns:a16="http://schemas.microsoft.com/office/drawing/2014/main" id="{41BB152D-C78D-580E-040C-9670D9DE5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195" y="1705281"/>
            <a:ext cx="808258" cy="505161"/>
          </a:xfrm>
          <a:prstGeom prst="rect">
            <a:avLst/>
          </a:prstGeom>
        </p:spPr>
      </p:pic>
      <p:pic>
        <p:nvPicPr>
          <p:cNvPr id="373" name="Picture 372">
            <a:extLst>
              <a:ext uri="{FF2B5EF4-FFF2-40B4-BE49-F238E27FC236}">
                <a16:creationId xmlns:a16="http://schemas.microsoft.com/office/drawing/2014/main" id="{BFBDC320-C595-1EF7-94E8-6B0EC5A1B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639" y="1742290"/>
            <a:ext cx="808258" cy="505161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826F7E88-F259-23E2-59B3-A5771B567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083" y="1779299"/>
            <a:ext cx="808258" cy="505161"/>
          </a:xfrm>
          <a:prstGeom prst="rect">
            <a:avLst/>
          </a:prstGeom>
        </p:spPr>
      </p:pic>
      <p:pic>
        <p:nvPicPr>
          <p:cNvPr id="375" name="Picture 374">
            <a:extLst>
              <a:ext uri="{FF2B5EF4-FFF2-40B4-BE49-F238E27FC236}">
                <a16:creationId xmlns:a16="http://schemas.microsoft.com/office/drawing/2014/main" id="{E68433A4-B4DE-23A8-711D-5DBD3A602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527" y="1816308"/>
            <a:ext cx="808258" cy="505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4EE68437-55E7-C81C-5B0D-748736CC3734}"/>
                  </a:ext>
                </a:extLst>
              </p:cNvPr>
              <p:cNvSpPr txBox="1"/>
              <p:nvPr/>
            </p:nvSpPr>
            <p:spPr>
              <a:xfrm>
                <a:off x="5549037" y="2223714"/>
                <a:ext cx="12221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a-IR" sz="7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4EE68437-55E7-C81C-5B0D-748736CC3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037" y="2223714"/>
                <a:ext cx="122218" cy="200055"/>
              </a:xfrm>
              <a:prstGeom prst="rect">
                <a:avLst/>
              </a:prstGeom>
              <a:blipFill>
                <a:blip r:embed="rId14"/>
                <a:stretch>
                  <a:fillRect r="-4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BD8A01A1-B18F-9693-E809-B702D63DE296}"/>
              </a:ext>
            </a:extLst>
          </p:cNvPr>
          <p:cNvCxnSpPr>
            <a:cxnSpLocks/>
          </p:cNvCxnSpPr>
          <p:nvPr/>
        </p:nvCxnSpPr>
        <p:spPr>
          <a:xfrm>
            <a:off x="5549793" y="2163730"/>
            <a:ext cx="266439" cy="235509"/>
          </a:xfrm>
          <a:prstGeom prst="straightConnector1">
            <a:avLst/>
          </a:prstGeom>
          <a:ln w="12700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9C6016C7-07A3-574D-0FEF-59683176984B}"/>
              </a:ext>
            </a:extLst>
          </p:cNvPr>
          <p:cNvCxnSpPr>
            <a:cxnSpLocks/>
            <a:stCxn id="354" idx="1"/>
          </p:cNvCxnSpPr>
          <p:nvPr/>
        </p:nvCxnSpPr>
        <p:spPr>
          <a:xfrm flipV="1">
            <a:off x="8661702" y="2183033"/>
            <a:ext cx="4849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0FE22F54-EB84-BC40-2146-70F57B9E70AE}"/>
                  </a:ext>
                </a:extLst>
              </p:cNvPr>
              <p:cNvSpPr txBox="1"/>
              <p:nvPr/>
            </p:nvSpPr>
            <p:spPr>
              <a:xfrm>
                <a:off x="7392751" y="2799524"/>
                <a:ext cx="326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𝓛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0FE22F54-EB84-BC40-2146-70F57B9E7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751" y="2799524"/>
                <a:ext cx="3266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867A7499-F69A-FAC2-C303-A9C6BCC83222}"/>
              </a:ext>
            </a:extLst>
          </p:cNvPr>
          <p:cNvSpPr/>
          <p:nvPr/>
        </p:nvSpPr>
        <p:spPr>
          <a:xfrm>
            <a:off x="5665130" y="2606739"/>
            <a:ext cx="1001881" cy="44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F99319A-FF76-2A1D-E6F9-72D8A493FA6E}"/>
                  </a:ext>
                </a:extLst>
              </p:cNvPr>
              <p:cNvSpPr txBox="1"/>
              <p:nvPr/>
            </p:nvSpPr>
            <p:spPr>
              <a:xfrm>
                <a:off x="5701821" y="2670772"/>
                <a:ext cx="928498" cy="32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𝑮𝑻</m:t>
                          </m:r>
                        </m:sup>
                      </m:sSubSup>
                      <m:r>
                        <a:rPr lang="en-US" sz="14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,</m:t>
                      </m:r>
                      <m:sSubSup>
                        <m:sSubSupPr>
                          <m:ctrlP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  <m:sup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𝑮𝑻</m:t>
                          </m:r>
                        </m:sup>
                      </m:sSubSup>
                    </m:oMath>
                  </m:oMathPara>
                </a14:m>
                <a:endParaRPr lang="fa-IR" sz="1400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8F99319A-FF76-2A1D-E6F9-72D8A493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21" y="2670772"/>
                <a:ext cx="928498" cy="326949"/>
              </a:xfrm>
              <a:prstGeom prst="rect">
                <a:avLst/>
              </a:prstGeom>
              <a:blipFill>
                <a:blip r:embed="rId1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4530654E-D585-50BA-F82D-45F6C7C1ED05}"/>
              </a:ext>
            </a:extLst>
          </p:cNvPr>
          <p:cNvCxnSpPr>
            <a:cxnSpLocks/>
          </p:cNvCxnSpPr>
          <p:nvPr/>
        </p:nvCxnSpPr>
        <p:spPr>
          <a:xfrm flipV="1">
            <a:off x="6806764" y="2570266"/>
            <a:ext cx="2137610" cy="275825"/>
          </a:xfrm>
          <a:prstGeom prst="bentConnector2">
            <a:avLst/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F3A77BD-14E3-A091-6E47-0819005CBE55}"/>
              </a:ext>
            </a:extLst>
          </p:cNvPr>
          <p:cNvGrpSpPr/>
          <p:nvPr/>
        </p:nvGrpSpPr>
        <p:grpSpPr>
          <a:xfrm>
            <a:off x="3293736" y="4411427"/>
            <a:ext cx="2578375" cy="1020868"/>
            <a:chOff x="5196840" y="4795520"/>
            <a:chExt cx="2578375" cy="102086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9CD6EB6-97A0-3348-C20F-CD0428995963}"/>
                </a:ext>
              </a:extLst>
            </p:cNvPr>
            <p:cNvSpPr/>
            <p:nvPr/>
          </p:nvSpPr>
          <p:spPr>
            <a:xfrm>
              <a:off x="5215550" y="5487186"/>
              <a:ext cx="880450" cy="25829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E774D21-39B0-1AC2-C2CA-33E140236B65}"/>
                </a:ext>
              </a:extLst>
            </p:cNvPr>
            <p:cNvSpPr/>
            <p:nvPr/>
          </p:nvSpPr>
          <p:spPr>
            <a:xfrm>
              <a:off x="5196840" y="4795520"/>
              <a:ext cx="899160" cy="6451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8E4F3D6-66FB-7CC8-C8FB-45EA0A155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0340" y="4842026"/>
              <a:ext cx="699162" cy="4856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29742E3-5FAC-2DAB-FA61-D51654A098A9}"/>
                    </a:ext>
                  </a:extLst>
                </p:cNvPr>
                <p:cNvSpPr txBox="1"/>
                <p:nvPr/>
              </p:nvSpPr>
              <p:spPr>
                <a:xfrm>
                  <a:off x="5606640" y="5020451"/>
                  <a:ext cx="4013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fa-IR" sz="16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29742E3-5FAC-2DAB-FA61-D51654A09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640" y="5020451"/>
                  <a:ext cx="401320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12437A8-E0ED-1DD3-08A8-AE38B83A2282}"/>
                    </a:ext>
                  </a:extLst>
                </p:cNvPr>
                <p:cNvSpPr txBox="1"/>
                <p:nvPr/>
              </p:nvSpPr>
              <p:spPr>
                <a:xfrm>
                  <a:off x="5472535" y="5416278"/>
                  <a:ext cx="40132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+mj-cs"/>
                          </a:rPr>
                          <m:t>t</m:t>
                        </m:r>
                      </m:oMath>
                    </m:oMathPara>
                  </a14:m>
                  <a:endParaRPr lang="fa-IR" sz="20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12437A8-E0ED-1DD3-08A8-AE38B83A2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535" y="5416278"/>
                  <a:ext cx="401320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C69C2D2-26D6-2481-3105-184900E29A84}"/>
                </a:ext>
              </a:extLst>
            </p:cNvPr>
            <p:cNvGrpSpPr/>
            <p:nvPr/>
          </p:nvGrpSpPr>
          <p:grpSpPr>
            <a:xfrm>
              <a:off x="6394565" y="4907315"/>
              <a:ext cx="1380650" cy="725029"/>
              <a:chOff x="6226785" y="4914132"/>
              <a:chExt cx="1380650" cy="725029"/>
            </a:xfrm>
          </p:grpSpPr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C3924DB6-EC1F-4424-6B01-AF310AF0487D}"/>
                  </a:ext>
                </a:extLst>
              </p:cNvPr>
              <p:cNvSpPr/>
              <p:nvPr/>
            </p:nvSpPr>
            <p:spPr>
              <a:xfrm rot="16200000">
                <a:off x="6899681" y="4931405"/>
                <a:ext cx="725028" cy="690481"/>
              </a:xfrm>
              <a:prstGeom prst="trapezoid">
                <a:avLst>
                  <a:gd name="adj" fmla="val 242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0E6890B1-C86E-D274-E96F-C7912E779515}"/>
                  </a:ext>
                </a:extLst>
              </p:cNvPr>
              <p:cNvSpPr/>
              <p:nvPr/>
            </p:nvSpPr>
            <p:spPr>
              <a:xfrm rot="5400000">
                <a:off x="6209512" y="4931406"/>
                <a:ext cx="725028" cy="690481"/>
              </a:xfrm>
              <a:prstGeom prst="trapezoid">
                <a:avLst>
                  <a:gd name="adj" fmla="val 242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C8486E8-6528-079F-5043-24BDF51A9C40}"/>
                      </a:ext>
                    </a:extLst>
                  </p:cNvPr>
                  <p:cNvSpPr txBox="1"/>
                  <p:nvPr/>
                </p:nvSpPr>
                <p:spPr>
                  <a:xfrm>
                    <a:off x="6341116" y="5032608"/>
                    <a:ext cx="1108153" cy="4880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𝐔</m:t>
                          </m:r>
                          <m:r>
                            <a:rPr lang="en-US" sz="20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−</m:t>
                          </m:r>
                          <m:r>
                            <a:rPr lang="en-US" sz="20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𝐧𝐞𝐭</m:t>
                          </m:r>
                        </m:oMath>
                      </m:oMathPara>
                    </a14:m>
                    <a:endParaRPr lang="fa-IR" sz="2000" b="1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C8486E8-6528-079F-5043-24BDF51A9C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1116" y="5032608"/>
                    <a:ext cx="1108153" cy="48807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9079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3BD4F-AD03-1D47-D046-EC5E4E8EC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441">
            <a:extLst>
              <a:ext uri="{FF2B5EF4-FFF2-40B4-BE49-F238E27FC236}">
                <a16:creationId xmlns:a16="http://schemas.microsoft.com/office/drawing/2014/main" id="{01F75892-0FCB-8DDB-6AA5-B78B77A0EDF8}"/>
              </a:ext>
            </a:extLst>
          </p:cNvPr>
          <p:cNvSpPr/>
          <p:nvPr/>
        </p:nvSpPr>
        <p:spPr>
          <a:xfrm>
            <a:off x="980434" y="4153680"/>
            <a:ext cx="7280314" cy="2410580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90B82CC2-FD35-DB12-C1F1-9FBC413FF29F}"/>
              </a:ext>
            </a:extLst>
          </p:cNvPr>
          <p:cNvGrpSpPr/>
          <p:nvPr/>
        </p:nvGrpSpPr>
        <p:grpSpPr>
          <a:xfrm>
            <a:off x="474724" y="173206"/>
            <a:ext cx="3901687" cy="2396160"/>
            <a:chOff x="1099098" y="116363"/>
            <a:chExt cx="3901687" cy="2396160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6921A16D-9912-2D59-BCFC-3599324DFA55}"/>
                </a:ext>
              </a:extLst>
            </p:cNvPr>
            <p:cNvSpPr/>
            <p:nvPr/>
          </p:nvSpPr>
          <p:spPr>
            <a:xfrm>
              <a:off x="4267832" y="1182075"/>
              <a:ext cx="484975" cy="689251"/>
            </a:xfrm>
            <a:prstGeom prst="roundRect">
              <a:avLst/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5" name="Trapezoid 284">
              <a:extLst>
                <a:ext uri="{FF2B5EF4-FFF2-40B4-BE49-F238E27FC236}">
                  <a16:creationId xmlns:a16="http://schemas.microsoft.com/office/drawing/2014/main" id="{9EDB53B3-406E-1059-1B76-40D7A5DDE4E8}"/>
                </a:ext>
              </a:extLst>
            </p:cNvPr>
            <p:cNvSpPr/>
            <p:nvPr/>
          </p:nvSpPr>
          <p:spPr>
            <a:xfrm rot="16200000">
              <a:off x="1861847" y="1304000"/>
              <a:ext cx="1121733" cy="299145"/>
            </a:xfrm>
            <a:prstGeom prst="trapezoid">
              <a:avLst>
                <a:gd name="adj" fmla="val 96424"/>
              </a:avLst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97DC21-522A-A22E-005B-FA67F5B29BAF}"/>
                </a:ext>
              </a:extLst>
            </p:cNvPr>
            <p:cNvSpPr/>
            <p:nvPr/>
          </p:nvSpPr>
          <p:spPr>
            <a:xfrm>
              <a:off x="1099098" y="183087"/>
              <a:ext cx="3799566" cy="229958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BD5CAA1-030E-E999-94E3-16E2612A0D9D}"/>
                </a:ext>
              </a:extLst>
            </p:cNvPr>
            <p:cNvSpPr/>
            <p:nvPr/>
          </p:nvSpPr>
          <p:spPr>
            <a:xfrm>
              <a:off x="2562930" y="882012"/>
              <a:ext cx="1618014" cy="1157294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4834CA92-0292-BD93-058D-B94CC2F06B10}"/>
                    </a:ext>
                  </a:extLst>
                </p:cNvPr>
                <p:cNvSpPr txBox="1"/>
                <p:nvPr/>
              </p:nvSpPr>
              <p:spPr>
                <a:xfrm>
                  <a:off x="4294305" y="1152902"/>
                  <a:ext cx="381956" cy="394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4834CA92-0292-BD93-058D-B94CC2F06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305" y="1152902"/>
                  <a:ext cx="381956" cy="394019"/>
                </a:xfrm>
                <a:prstGeom prst="rect">
                  <a:avLst/>
                </a:prstGeom>
                <a:blipFill>
                  <a:blip r:embed="rId2"/>
                  <a:stretch>
                    <a:fillRect r="-12698" b="-923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F65E393E-5DF2-18DD-09CF-F08E0347CF4C}"/>
                </a:ext>
              </a:extLst>
            </p:cNvPr>
            <p:cNvGrpSpPr/>
            <p:nvPr/>
          </p:nvGrpSpPr>
          <p:grpSpPr>
            <a:xfrm>
              <a:off x="2743745" y="931837"/>
              <a:ext cx="1335804" cy="1039769"/>
              <a:chOff x="2743745" y="543531"/>
              <a:chExt cx="1335804" cy="1039769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436B37E2-E6D9-E73F-C4D9-549846CF9270}"/>
                  </a:ext>
                </a:extLst>
              </p:cNvPr>
              <p:cNvSpPr/>
              <p:nvPr/>
            </p:nvSpPr>
            <p:spPr>
              <a:xfrm>
                <a:off x="2743745" y="54353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DA453726-2298-ADB4-D1C1-13A75C5D80BD}"/>
                  </a:ext>
                </a:extLst>
              </p:cNvPr>
              <p:cNvSpPr/>
              <p:nvPr/>
            </p:nvSpPr>
            <p:spPr>
              <a:xfrm>
                <a:off x="2743745" y="75573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CD102160-2FC7-D8C1-A582-5CB3334FDBBA}"/>
                  </a:ext>
                </a:extLst>
              </p:cNvPr>
              <p:cNvSpPr/>
              <p:nvPr/>
            </p:nvSpPr>
            <p:spPr>
              <a:xfrm>
                <a:off x="2743745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E8E0FF2B-374F-719F-FE1E-070B364727AE}"/>
                  </a:ext>
                </a:extLst>
              </p:cNvPr>
              <p:cNvSpPr/>
              <p:nvPr/>
            </p:nvSpPr>
            <p:spPr>
              <a:xfrm>
                <a:off x="2743745" y="118997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1A23D62E-3F59-F2DA-440E-2359C2CE0B48}"/>
                  </a:ext>
                </a:extLst>
              </p:cNvPr>
              <p:cNvSpPr/>
              <p:nvPr/>
            </p:nvSpPr>
            <p:spPr>
              <a:xfrm>
                <a:off x="2743745" y="139508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B2D92210-B72B-D1C7-9F1A-1A7A18D216D4}"/>
                  </a:ext>
                </a:extLst>
              </p:cNvPr>
              <p:cNvSpPr/>
              <p:nvPr/>
            </p:nvSpPr>
            <p:spPr>
              <a:xfrm>
                <a:off x="3129506" y="70583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2F704484-3CD0-6269-1C06-C83B885DC6D9}"/>
                  </a:ext>
                </a:extLst>
              </p:cNvPr>
              <p:cNvSpPr/>
              <p:nvPr/>
            </p:nvSpPr>
            <p:spPr>
              <a:xfrm>
                <a:off x="3133033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B9383ADE-CA0A-13D3-3ACB-A3074007586D}"/>
                  </a:ext>
                </a:extLst>
              </p:cNvPr>
              <p:cNvSpPr/>
              <p:nvPr/>
            </p:nvSpPr>
            <p:spPr>
              <a:xfrm>
                <a:off x="3133121" y="125317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082F184B-2835-7C32-1F5F-5C69558D970D}"/>
                  </a:ext>
                </a:extLst>
              </p:cNvPr>
              <p:cNvCxnSpPr>
                <a:cxnSpLocks/>
                <a:endCxn id="314" idx="2"/>
              </p:cNvCxnSpPr>
              <p:nvPr/>
            </p:nvCxnSpPr>
            <p:spPr>
              <a:xfrm>
                <a:off x="2999723" y="646317"/>
                <a:ext cx="129783" cy="153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E02B12E4-D6B3-B8B8-45A9-09C7FCC3C80F}"/>
                  </a:ext>
                </a:extLst>
              </p:cNvPr>
              <p:cNvCxnSpPr>
                <a:cxnSpLocks/>
                <a:stCxn id="310" idx="6"/>
                <a:endCxn id="314" idx="2"/>
              </p:cNvCxnSpPr>
              <p:nvPr/>
            </p:nvCxnSpPr>
            <p:spPr>
              <a:xfrm flipV="1">
                <a:off x="2992905" y="799942"/>
                <a:ext cx="136601" cy="4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15B20B89-71ED-915D-50ED-5322C42711EB}"/>
                  </a:ext>
                </a:extLst>
              </p:cNvPr>
              <p:cNvCxnSpPr>
                <a:cxnSpLocks/>
                <a:stCxn id="311" idx="6"/>
                <a:endCxn id="314" idx="2"/>
              </p:cNvCxnSpPr>
              <p:nvPr/>
            </p:nvCxnSpPr>
            <p:spPr>
              <a:xfrm flipV="1">
                <a:off x="2992905" y="799942"/>
                <a:ext cx="136601" cy="2693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C86D58B3-EC3C-C2A3-131A-094EBFC03DD7}"/>
                  </a:ext>
                </a:extLst>
              </p:cNvPr>
              <p:cNvCxnSpPr>
                <a:cxnSpLocks/>
                <a:stCxn id="312" idx="6"/>
                <a:endCxn id="314" idx="2"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B4B06B47-A9C3-E747-5635-B95FD6EF6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0D661FE-8240-6EEE-C17B-D3E153688E86}"/>
                  </a:ext>
                </a:extLst>
              </p:cNvPr>
              <p:cNvCxnSpPr>
                <a:cxnSpLocks/>
                <a:stCxn id="313" idx="6"/>
                <a:endCxn id="314" idx="2"/>
              </p:cNvCxnSpPr>
              <p:nvPr/>
            </p:nvCxnSpPr>
            <p:spPr>
              <a:xfrm flipV="1">
                <a:off x="2992905" y="799942"/>
                <a:ext cx="136601" cy="6892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1CDC870-A8CB-83E9-E622-2B8BD74AD186}"/>
                  </a:ext>
                </a:extLst>
              </p:cNvPr>
              <p:cNvCxnSpPr>
                <a:cxnSpLocks/>
                <a:stCxn id="310" idx="6"/>
                <a:endCxn id="315" idx="2"/>
              </p:cNvCxnSpPr>
              <p:nvPr/>
            </p:nvCxnSpPr>
            <p:spPr>
              <a:xfrm>
                <a:off x="2992905" y="849841"/>
                <a:ext cx="140128" cy="2194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8E1A37A-D4ED-8546-8E23-F10B8CAF582B}"/>
                  </a:ext>
                </a:extLst>
              </p:cNvPr>
              <p:cNvCxnSpPr>
                <a:cxnSpLocks/>
                <a:stCxn id="310" idx="6"/>
                <a:endCxn id="316" idx="2"/>
              </p:cNvCxnSpPr>
              <p:nvPr/>
            </p:nvCxnSpPr>
            <p:spPr>
              <a:xfrm>
                <a:off x="2992905" y="849841"/>
                <a:ext cx="140216" cy="497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A43869AE-20DD-6C85-060F-752AE4B6293E}"/>
                  </a:ext>
                </a:extLst>
              </p:cNvPr>
              <p:cNvCxnSpPr>
                <a:cxnSpLocks/>
                <a:stCxn id="311" idx="6"/>
                <a:endCxn id="315" idx="2"/>
              </p:cNvCxnSpPr>
              <p:nvPr/>
            </p:nvCxnSpPr>
            <p:spPr>
              <a:xfrm>
                <a:off x="2992905" y="1069245"/>
                <a:ext cx="1401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25799E77-45A0-911F-2507-C008D9CF363D}"/>
                  </a:ext>
                </a:extLst>
              </p:cNvPr>
              <p:cNvCxnSpPr>
                <a:cxnSpLocks/>
                <a:endCxn id="316" idx="2"/>
              </p:cNvCxnSpPr>
              <p:nvPr/>
            </p:nvCxnSpPr>
            <p:spPr>
              <a:xfrm>
                <a:off x="2992905" y="1288649"/>
                <a:ext cx="140216" cy="58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A8684AE-1347-8DEC-48CB-4778D5BF16A5}"/>
                  </a:ext>
                </a:extLst>
              </p:cNvPr>
              <p:cNvCxnSpPr>
                <a:cxnSpLocks/>
                <a:endCxn id="316" idx="2"/>
              </p:cNvCxnSpPr>
              <p:nvPr/>
            </p:nvCxnSpPr>
            <p:spPr>
              <a:xfrm flipV="1">
                <a:off x="2992905" y="1347281"/>
                <a:ext cx="140216" cy="160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7FCFA13-71E0-D6D4-BE13-AE53F9ADBCCC}"/>
                  </a:ext>
                </a:extLst>
              </p:cNvPr>
              <p:cNvCxnSpPr>
                <a:cxnSpLocks/>
                <a:stCxn id="313" idx="6"/>
                <a:endCxn id="315" idx="2"/>
              </p:cNvCxnSpPr>
              <p:nvPr/>
            </p:nvCxnSpPr>
            <p:spPr>
              <a:xfrm flipV="1">
                <a:off x="2992905" y="1069245"/>
                <a:ext cx="140128" cy="419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63B988CA-A5EA-A7F1-E5EB-66E19B5FA815}"/>
                  </a:ext>
                </a:extLst>
              </p:cNvPr>
              <p:cNvCxnSpPr>
                <a:cxnSpLocks/>
                <a:stCxn id="312" idx="6"/>
                <a:endCxn id="315" idx="2"/>
              </p:cNvCxnSpPr>
              <p:nvPr/>
            </p:nvCxnSpPr>
            <p:spPr>
              <a:xfrm flipV="1">
                <a:off x="2992905" y="1069245"/>
                <a:ext cx="140128" cy="214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599616C-D561-43E5-0637-FCB8858C21C0}"/>
                  </a:ext>
                </a:extLst>
              </p:cNvPr>
              <p:cNvCxnSpPr>
                <a:cxnSpLocks/>
                <a:stCxn id="311" idx="6"/>
                <a:endCxn id="316" idx="2"/>
              </p:cNvCxnSpPr>
              <p:nvPr/>
            </p:nvCxnSpPr>
            <p:spPr>
              <a:xfrm>
                <a:off x="2992905" y="1069245"/>
                <a:ext cx="140216" cy="2780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49C8D4CC-834D-2190-C6B6-125DCC736097}"/>
                  </a:ext>
                </a:extLst>
              </p:cNvPr>
              <p:cNvCxnSpPr>
                <a:cxnSpLocks/>
                <a:stCxn id="309" idx="6"/>
              </p:cNvCxnSpPr>
              <p:nvPr/>
            </p:nvCxnSpPr>
            <p:spPr>
              <a:xfrm>
                <a:off x="2992905" y="637639"/>
                <a:ext cx="124988" cy="7096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EB44C1A2-CFD9-A014-B55F-09A96C050451}"/>
                  </a:ext>
                </a:extLst>
              </p:cNvPr>
              <p:cNvCxnSpPr>
                <a:cxnSpLocks/>
                <a:stCxn id="309" idx="6"/>
                <a:endCxn id="315" idx="2"/>
              </p:cNvCxnSpPr>
              <p:nvPr/>
            </p:nvCxnSpPr>
            <p:spPr>
              <a:xfrm>
                <a:off x="2992905" y="637639"/>
                <a:ext cx="140128" cy="4316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886712E-0831-AB97-6E08-749FF001E0FD}"/>
                  </a:ext>
                </a:extLst>
              </p:cNvPr>
              <p:cNvSpPr/>
              <p:nvPr/>
            </p:nvSpPr>
            <p:spPr>
              <a:xfrm rot="10800000">
                <a:off x="3459351" y="125410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DCB84DEB-C956-20D4-3470-AEDE30B9C00B}"/>
                  </a:ext>
                </a:extLst>
              </p:cNvPr>
              <p:cNvSpPr/>
              <p:nvPr/>
            </p:nvSpPr>
            <p:spPr>
              <a:xfrm rot="10800000">
                <a:off x="3455824" y="98480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62894E55-9DBC-BDF4-C66A-CCB5ACDB1E77}"/>
                  </a:ext>
                </a:extLst>
              </p:cNvPr>
              <p:cNvSpPr/>
              <p:nvPr/>
            </p:nvSpPr>
            <p:spPr>
              <a:xfrm rot="10800000">
                <a:off x="3455736" y="70676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03706182-5C23-3B29-CDA9-362D0D68AE0F}"/>
                  </a:ext>
                </a:extLst>
              </p:cNvPr>
              <p:cNvCxnSpPr>
                <a:cxnSpLocks/>
                <a:stCxn id="314" idx="6"/>
                <a:endCxn id="335" idx="6"/>
              </p:cNvCxnSpPr>
              <p:nvPr/>
            </p:nvCxnSpPr>
            <p:spPr>
              <a:xfrm>
                <a:off x="3378665" y="799942"/>
                <a:ext cx="77071" cy="9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816159F-8207-5E89-F59A-AE5FAB793D71}"/>
                  </a:ext>
                </a:extLst>
              </p:cNvPr>
              <p:cNvCxnSpPr>
                <a:cxnSpLocks/>
                <a:stCxn id="314" idx="6"/>
                <a:endCxn id="334" idx="6"/>
              </p:cNvCxnSpPr>
              <p:nvPr/>
            </p:nvCxnSpPr>
            <p:spPr>
              <a:xfrm>
                <a:off x="3378665" y="799942"/>
                <a:ext cx="77159" cy="2789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C9A6D8B2-0662-678E-7BBA-4FFA6A46648B}"/>
                  </a:ext>
                </a:extLst>
              </p:cNvPr>
              <p:cNvCxnSpPr>
                <a:cxnSpLocks/>
                <a:endCxn id="333" idx="6"/>
              </p:cNvCxnSpPr>
              <p:nvPr/>
            </p:nvCxnSpPr>
            <p:spPr>
              <a:xfrm>
                <a:off x="3378665" y="810654"/>
                <a:ext cx="80686" cy="537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ECC6D34-FD48-5671-DDF8-5FCD7BEBE171}"/>
                  </a:ext>
                </a:extLst>
              </p:cNvPr>
              <p:cNvCxnSpPr>
                <a:cxnSpLocks/>
                <a:stCxn id="315" idx="6"/>
                <a:endCxn id="335" idx="6"/>
              </p:cNvCxnSpPr>
              <p:nvPr/>
            </p:nvCxnSpPr>
            <p:spPr>
              <a:xfrm flipV="1">
                <a:off x="3382193" y="800872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238A77A-A0AB-9DF4-B604-91FD33F7CC43}"/>
                  </a:ext>
                </a:extLst>
              </p:cNvPr>
              <p:cNvCxnSpPr>
                <a:cxnSpLocks/>
                <a:endCxn id="334" idx="6"/>
              </p:cNvCxnSpPr>
              <p:nvPr/>
            </p:nvCxnSpPr>
            <p:spPr>
              <a:xfrm>
                <a:off x="3385720" y="1065284"/>
                <a:ext cx="70104" cy="13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84E0E596-A9DA-7DD2-DA94-00AD8709CE1D}"/>
                  </a:ext>
                </a:extLst>
              </p:cNvPr>
              <p:cNvCxnSpPr>
                <a:cxnSpLocks/>
                <a:stCxn id="315" idx="6"/>
              </p:cNvCxnSpPr>
              <p:nvPr/>
            </p:nvCxnSpPr>
            <p:spPr>
              <a:xfrm>
                <a:off x="3382193" y="1069245"/>
                <a:ext cx="77159" cy="268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35C260B-E0AE-C487-5A9F-E32D47EEBE87}"/>
                  </a:ext>
                </a:extLst>
              </p:cNvPr>
              <p:cNvCxnSpPr>
                <a:cxnSpLocks/>
                <a:stCxn id="316" idx="6"/>
              </p:cNvCxnSpPr>
              <p:nvPr/>
            </p:nvCxnSpPr>
            <p:spPr>
              <a:xfrm>
                <a:off x="3382281" y="1347281"/>
                <a:ext cx="73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71D8BF97-FD92-1F38-FD67-0BFBBB23CE87}"/>
                  </a:ext>
                </a:extLst>
              </p:cNvPr>
              <p:cNvCxnSpPr>
                <a:cxnSpLocks/>
                <a:stCxn id="316" idx="6"/>
                <a:endCxn id="334" idx="6"/>
              </p:cNvCxnSpPr>
              <p:nvPr/>
            </p:nvCxnSpPr>
            <p:spPr>
              <a:xfrm flipV="1">
                <a:off x="3382281" y="1078908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839C1CD-E9C5-2047-ADE9-42FF41C3E078}"/>
                  </a:ext>
                </a:extLst>
              </p:cNvPr>
              <p:cNvCxnSpPr>
                <a:cxnSpLocks/>
                <a:stCxn id="316" idx="6"/>
              </p:cNvCxnSpPr>
              <p:nvPr/>
            </p:nvCxnSpPr>
            <p:spPr>
              <a:xfrm flipV="1">
                <a:off x="3382281" y="798893"/>
                <a:ext cx="73543" cy="5483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783CB537-5AF7-D0A2-7253-5F41D7AC72E5}"/>
                  </a:ext>
                </a:extLst>
              </p:cNvPr>
              <p:cNvSpPr/>
              <p:nvPr/>
            </p:nvSpPr>
            <p:spPr>
              <a:xfrm rot="10800000">
                <a:off x="3830389" y="849840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1765E4F1-DBDF-BC78-4877-A769AD127D09}"/>
                  </a:ext>
                </a:extLst>
              </p:cNvPr>
              <p:cNvSpPr/>
              <p:nvPr/>
            </p:nvSpPr>
            <p:spPr>
              <a:xfrm rot="10800000">
                <a:off x="3829563" y="116888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39E8C630-7FF8-F53C-D1A8-BFC0EFD2DF27}"/>
                  </a:ext>
                </a:extLst>
              </p:cNvPr>
              <p:cNvCxnSpPr>
                <a:cxnSpLocks/>
                <a:stCxn id="333" idx="2"/>
                <a:endCxn id="345" idx="6"/>
              </p:cNvCxnSpPr>
              <p:nvPr/>
            </p:nvCxnSpPr>
            <p:spPr>
              <a:xfrm flipV="1">
                <a:off x="3708511" y="943947"/>
                <a:ext cx="121878" cy="404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5766F2D-F68B-6840-B1DA-FC5717400A29}"/>
                  </a:ext>
                </a:extLst>
              </p:cNvPr>
              <p:cNvCxnSpPr>
                <a:cxnSpLocks/>
                <a:stCxn id="346" idx="6"/>
                <a:endCxn id="335" idx="2"/>
              </p:cNvCxnSpPr>
              <p:nvPr/>
            </p:nvCxnSpPr>
            <p:spPr>
              <a:xfrm flipH="1" flipV="1">
                <a:off x="3704896" y="800872"/>
                <a:ext cx="124667" cy="462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C3666829-F3D2-FBEE-3DFD-5EAE6F0AE6BD}"/>
                  </a:ext>
                </a:extLst>
              </p:cNvPr>
              <p:cNvCxnSpPr>
                <a:cxnSpLocks/>
                <a:stCxn id="334" idx="2"/>
                <a:endCxn id="345" idx="6"/>
              </p:cNvCxnSpPr>
              <p:nvPr/>
            </p:nvCxnSpPr>
            <p:spPr>
              <a:xfrm flipV="1">
                <a:off x="3704984" y="943947"/>
                <a:ext cx="125405" cy="13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CF037B00-766A-5C16-49FB-021BDAED9BEB}"/>
                  </a:ext>
                </a:extLst>
              </p:cNvPr>
              <p:cNvCxnSpPr>
                <a:cxnSpLocks/>
                <a:stCxn id="334" idx="2"/>
                <a:endCxn id="346" idx="6"/>
              </p:cNvCxnSpPr>
              <p:nvPr/>
            </p:nvCxnSpPr>
            <p:spPr>
              <a:xfrm>
                <a:off x="3704984" y="1078908"/>
                <a:ext cx="124579" cy="184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50C5D0A9-85CB-BB8E-9DD3-AB2FE60CD2CC}"/>
                  </a:ext>
                </a:extLst>
              </p:cNvPr>
              <p:cNvCxnSpPr>
                <a:cxnSpLocks/>
                <a:stCxn id="333" idx="2"/>
                <a:endCxn id="346" idx="6"/>
              </p:cNvCxnSpPr>
              <p:nvPr/>
            </p:nvCxnSpPr>
            <p:spPr>
              <a:xfrm flipV="1">
                <a:off x="3708511" y="1262996"/>
                <a:ext cx="121052" cy="852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5B27A8D3-DD0D-EEA1-33C3-05DF68B9E843}"/>
                  </a:ext>
                </a:extLst>
              </p:cNvPr>
              <p:cNvCxnSpPr>
                <a:cxnSpLocks/>
                <a:stCxn id="345" idx="7"/>
                <a:endCxn id="335" idx="2"/>
              </p:cNvCxnSpPr>
              <p:nvPr/>
            </p:nvCxnSpPr>
            <p:spPr>
              <a:xfrm flipH="1" flipV="1">
                <a:off x="3704896" y="800872"/>
                <a:ext cx="161982" cy="209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2912211-0127-035A-EB85-751F65B05CD2}"/>
                </a:ext>
              </a:extLst>
            </p:cNvPr>
            <p:cNvSpPr txBox="1"/>
            <p:nvPr/>
          </p:nvSpPr>
          <p:spPr>
            <a:xfrm>
              <a:off x="4226619" y="183087"/>
              <a:ext cx="77416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3200" dirty="0"/>
                <a:t>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CF956F0-441C-C79F-08DB-C0A0F62E9F11}"/>
                    </a:ext>
                  </a:extLst>
                </p:cNvPr>
                <p:cNvSpPr txBox="1"/>
                <p:nvPr/>
              </p:nvSpPr>
              <p:spPr>
                <a:xfrm>
                  <a:off x="4287665" y="1491398"/>
                  <a:ext cx="381956" cy="4033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ACF956F0-441C-C79F-08DB-C0A0F62E9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665" y="1491398"/>
                  <a:ext cx="381956" cy="403316"/>
                </a:xfrm>
                <a:prstGeom prst="rect">
                  <a:avLst/>
                </a:prstGeom>
                <a:blipFill>
                  <a:blip r:embed="rId3"/>
                  <a:stretch>
                    <a:fillRect r="-12698" b="-757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5A888758-53D3-F609-356E-5E146E35AB1D}"/>
                    </a:ext>
                  </a:extLst>
                </p:cNvPr>
                <p:cNvSpPr txBox="1"/>
                <p:nvPr/>
              </p:nvSpPr>
              <p:spPr>
                <a:xfrm>
                  <a:off x="2129455" y="116363"/>
                  <a:ext cx="173885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Surrogate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2000" dirty="0"/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5A888758-53D3-F609-356E-5E146E35A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5" y="116363"/>
                  <a:ext cx="173885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FE63023-A87E-46D5-539D-1F5427FD8BE2}"/>
                    </a:ext>
                  </a:extLst>
                </p:cNvPr>
                <p:cNvSpPr txBox="1"/>
                <p:nvPr/>
              </p:nvSpPr>
              <p:spPr>
                <a:xfrm>
                  <a:off x="2236449" y="403566"/>
                  <a:ext cx="172644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shape</m:t>
                        </m:r>
                        <m:r>
                          <a:rPr lang="en-US" sz="12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12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FE63023-A87E-46D5-539D-1F5427FD8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449" y="403566"/>
                  <a:ext cx="172644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5A7F1958-8329-E91F-0B53-8223529B65DA}"/>
                </a:ext>
              </a:extLst>
            </p:cNvPr>
            <p:cNvGrpSpPr/>
            <p:nvPr/>
          </p:nvGrpSpPr>
          <p:grpSpPr>
            <a:xfrm>
              <a:off x="1155167" y="974930"/>
              <a:ext cx="1107464" cy="792506"/>
              <a:chOff x="1396240" y="690514"/>
              <a:chExt cx="1107464" cy="792506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F0B4F20D-6D1A-9387-2CC2-288BE492B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3510" y="690514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A09B14DC-F238-13E5-73BF-6902A6C8B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954" y="727523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FC89FF67-DCCD-F9CA-08A9-46396EF74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0398" y="764532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C04F2E0F-5CE2-D8B6-7E27-D7BAA68BF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3842" y="801541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C6831AE0-A8F1-D4F0-77D9-BC3E8F255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7286" y="838550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265B8B8A-3E11-95C2-9C63-09D56F561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0730" y="875559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6" name="Picture 305">
                <a:extLst>
                  <a:ext uri="{FF2B5EF4-FFF2-40B4-BE49-F238E27FC236}">
                    <a16:creationId xmlns:a16="http://schemas.microsoft.com/office/drawing/2014/main" id="{9465B616-5ACA-0FD8-2173-1285DF122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5446" y="926035"/>
                <a:ext cx="808258" cy="5051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2931C8CE-F8D4-81FB-D22D-8EDAF8BE6A5A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240" y="1282965"/>
                    <a:ext cx="122218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2931C8CE-F8D4-81FB-D22D-8EDAF8BE6A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6240" y="1282965"/>
                    <a:ext cx="122218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5000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08A6675F-79A8-0AC7-42F9-651E94784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996" y="1222981"/>
                <a:ext cx="266439" cy="235509"/>
              </a:xfrm>
              <a:prstGeom prst="straightConnector1">
                <a:avLst/>
              </a:prstGeom>
              <a:ln w="1270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2FC7E4A-385A-19BB-A2D2-2F84DBB1510D}"/>
                </a:ext>
              </a:extLst>
            </p:cNvPr>
            <p:cNvCxnSpPr>
              <a:cxnSpLocks/>
              <a:stCxn id="284" idx="1"/>
            </p:cNvCxnSpPr>
            <p:nvPr/>
          </p:nvCxnSpPr>
          <p:spPr>
            <a:xfrm flipV="1">
              <a:off x="4267832" y="1526700"/>
              <a:ext cx="4849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67615B33-7C2A-7920-E364-3BAE1BD59BD5}"/>
                    </a:ext>
                  </a:extLst>
                </p:cNvPr>
                <p:cNvSpPr txBox="1"/>
                <p:nvPr/>
              </p:nvSpPr>
              <p:spPr>
                <a:xfrm>
                  <a:off x="2998881" y="2143191"/>
                  <a:ext cx="326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a-I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𝑀𝐴𝐸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67615B33-7C2A-7920-E364-3BAE1BD59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881" y="2143191"/>
                  <a:ext cx="32669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0754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BAF58170-F1E1-43EE-1A65-955B5448A09D}"/>
                </a:ext>
              </a:extLst>
            </p:cNvPr>
            <p:cNvSpPr/>
            <p:nvPr/>
          </p:nvSpPr>
          <p:spPr>
            <a:xfrm>
              <a:off x="1271260" y="1950406"/>
              <a:ext cx="1001881" cy="4402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B0C5D66B-CF12-26F9-06CE-80E6BD7570F6}"/>
                    </a:ext>
                  </a:extLst>
                </p:cNvPr>
                <p:cNvSpPr txBox="1"/>
                <p:nvPr/>
              </p:nvSpPr>
              <p:spPr>
                <a:xfrm>
                  <a:off x="1307951" y="2014439"/>
                  <a:ext cx="928498" cy="3269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  <m:r>
                          <a:rPr lang="en-US" sz="14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</m:oMath>
                    </m:oMathPara>
                  </a14:m>
                  <a:endParaRPr lang="fa-IR" sz="1400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B0C5D66B-CF12-26F9-06CE-80E6BD757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951" y="2014439"/>
                  <a:ext cx="928498" cy="326949"/>
                </a:xfrm>
                <a:prstGeom prst="rect">
                  <a:avLst/>
                </a:prstGeom>
                <a:blipFill>
                  <a:blip r:embed="rId9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Connector: Elbow 298">
              <a:extLst>
                <a:ext uri="{FF2B5EF4-FFF2-40B4-BE49-F238E27FC236}">
                  <a16:creationId xmlns:a16="http://schemas.microsoft.com/office/drawing/2014/main" id="{86D43C1E-A1CB-0B36-9D45-42B961017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2894" y="1913933"/>
              <a:ext cx="2137610" cy="275825"/>
            </a:xfrm>
            <a:prstGeom prst="bentConnector2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BCCAD140-A0D2-BA1F-D906-59F0F1EDA1D2}"/>
              </a:ext>
            </a:extLst>
          </p:cNvPr>
          <p:cNvSpPr/>
          <p:nvPr/>
        </p:nvSpPr>
        <p:spPr>
          <a:xfrm>
            <a:off x="8661702" y="1838408"/>
            <a:ext cx="484975" cy="689251"/>
          </a:xfrm>
          <a:prstGeom prst="roundRect">
            <a:avLst/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5" name="Trapezoid 354">
            <a:extLst>
              <a:ext uri="{FF2B5EF4-FFF2-40B4-BE49-F238E27FC236}">
                <a16:creationId xmlns:a16="http://schemas.microsoft.com/office/drawing/2014/main" id="{92FDFB1B-A35F-3EB9-C345-FC338D93A7FF}"/>
              </a:ext>
            </a:extLst>
          </p:cNvPr>
          <p:cNvSpPr/>
          <p:nvPr/>
        </p:nvSpPr>
        <p:spPr>
          <a:xfrm rot="16200000">
            <a:off x="6255717" y="1960333"/>
            <a:ext cx="1121733" cy="299145"/>
          </a:xfrm>
          <a:prstGeom prst="trapezoid">
            <a:avLst>
              <a:gd name="adj" fmla="val 96424"/>
            </a:avLst>
          </a:prstGeom>
          <a:solidFill>
            <a:srgbClr val="FFB9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DC1AE7D0-F1D3-0693-A06E-903E65DDC79D}"/>
              </a:ext>
            </a:extLst>
          </p:cNvPr>
          <p:cNvSpPr/>
          <p:nvPr/>
        </p:nvSpPr>
        <p:spPr>
          <a:xfrm>
            <a:off x="5492968" y="839420"/>
            <a:ext cx="3799566" cy="2299581"/>
          </a:xfrm>
          <a:prstGeom prst="rect">
            <a:avLst/>
          </a:prstGeom>
          <a:solidFill>
            <a:schemeClr val="accent5">
              <a:lumMod val="60000"/>
              <a:lumOff val="40000"/>
              <a:alpha val="26000"/>
            </a:schemeClr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7EA8D6D-226B-A31A-8843-0D6A5EE81807}"/>
              </a:ext>
            </a:extLst>
          </p:cNvPr>
          <p:cNvSpPr/>
          <p:nvPr/>
        </p:nvSpPr>
        <p:spPr>
          <a:xfrm>
            <a:off x="6956800" y="1538345"/>
            <a:ext cx="1618014" cy="1157294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BAFCD49E-AE92-D383-CA97-A93421B710B9}"/>
                  </a:ext>
                </a:extLst>
              </p:cNvPr>
              <p:cNvSpPr txBox="1"/>
              <p:nvPr/>
            </p:nvSpPr>
            <p:spPr>
              <a:xfrm>
                <a:off x="8688175" y="1809235"/>
                <a:ext cx="381956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BAFCD49E-AE92-D383-CA97-A93421B71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75" y="1809235"/>
                <a:ext cx="381956" cy="394019"/>
              </a:xfrm>
              <a:prstGeom prst="rect">
                <a:avLst/>
              </a:prstGeom>
              <a:blipFill>
                <a:blip r:embed="rId10"/>
                <a:stretch>
                  <a:fillRect r="-12698" b="-1093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Oval 378">
            <a:extLst>
              <a:ext uri="{FF2B5EF4-FFF2-40B4-BE49-F238E27FC236}">
                <a16:creationId xmlns:a16="http://schemas.microsoft.com/office/drawing/2014/main" id="{9E95E76C-4C6F-4997-1DC2-717FE989B0AB}"/>
              </a:ext>
            </a:extLst>
          </p:cNvPr>
          <p:cNvSpPr/>
          <p:nvPr/>
        </p:nvSpPr>
        <p:spPr>
          <a:xfrm>
            <a:off x="7137615" y="1588170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367FCA1F-6DD7-2EE5-3BB7-86CE9A03BAE9}"/>
              </a:ext>
            </a:extLst>
          </p:cNvPr>
          <p:cNvSpPr/>
          <p:nvPr/>
        </p:nvSpPr>
        <p:spPr>
          <a:xfrm>
            <a:off x="7137615" y="1800372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6576270E-3AB4-C15E-88C4-2DECC2BD82C4}"/>
              </a:ext>
            </a:extLst>
          </p:cNvPr>
          <p:cNvSpPr/>
          <p:nvPr/>
        </p:nvSpPr>
        <p:spPr>
          <a:xfrm>
            <a:off x="7137615" y="2019776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B0127E61-1AB8-77AE-0163-C128ABB89307}"/>
              </a:ext>
            </a:extLst>
          </p:cNvPr>
          <p:cNvSpPr/>
          <p:nvPr/>
        </p:nvSpPr>
        <p:spPr>
          <a:xfrm>
            <a:off x="7137615" y="2234618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2B520997-BAF4-0C54-15BC-9A15F2AACA57}"/>
              </a:ext>
            </a:extLst>
          </p:cNvPr>
          <p:cNvSpPr/>
          <p:nvPr/>
        </p:nvSpPr>
        <p:spPr>
          <a:xfrm>
            <a:off x="7137615" y="2439724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61391B2F-A84D-D49F-0340-2CA6E8145E36}"/>
              </a:ext>
            </a:extLst>
          </p:cNvPr>
          <p:cNvSpPr/>
          <p:nvPr/>
        </p:nvSpPr>
        <p:spPr>
          <a:xfrm>
            <a:off x="7523376" y="1750473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8D60E158-B035-A9E2-076F-C31FA88BD725}"/>
              </a:ext>
            </a:extLst>
          </p:cNvPr>
          <p:cNvSpPr/>
          <p:nvPr/>
        </p:nvSpPr>
        <p:spPr>
          <a:xfrm>
            <a:off x="7526903" y="2019776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F1D800DE-7D56-E3B3-A49C-22B10E59E1AA}"/>
              </a:ext>
            </a:extLst>
          </p:cNvPr>
          <p:cNvSpPr/>
          <p:nvPr/>
        </p:nvSpPr>
        <p:spPr>
          <a:xfrm>
            <a:off x="7526991" y="2297812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CD287BD4-BFB7-99DD-58D9-F5CE15463B29}"/>
              </a:ext>
            </a:extLst>
          </p:cNvPr>
          <p:cNvCxnSpPr>
            <a:cxnSpLocks/>
            <a:endCxn id="384" idx="2"/>
          </p:cNvCxnSpPr>
          <p:nvPr/>
        </p:nvCxnSpPr>
        <p:spPr>
          <a:xfrm>
            <a:off x="7393593" y="1690956"/>
            <a:ext cx="129783" cy="1536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9223C182-C66A-0B11-450E-3F169C3CFB47}"/>
              </a:ext>
            </a:extLst>
          </p:cNvPr>
          <p:cNvCxnSpPr>
            <a:cxnSpLocks/>
            <a:stCxn id="380" idx="6"/>
            <a:endCxn id="384" idx="2"/>
          </p:cNvCxnSpPr>
          <p:nvPr/>
        </p:nvCxnSpPr>
        <p:spPr>
          <a:xfrm flipV="1">
            <a:off x="7386775" y="1844581"/>
            <a:ext cx="136601" cy="49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5334FD3-ECAC-BE0F-57F0-2DCA669BCCF0}"/>
              </a:ext>
            </a:extLst>
          </p:cNvPr>
          <p:cNvCxnSpPr>
            <a:cxnSpLocks/>
            <a:stCxn id="381" idx="6"/>
            <a:endCxn id="384" idx="2"/>
          </p:cNvCxnSpPr>
          <p:nvPr/>
        </p:nvCxnSpPr>
        <p:spPr>
          <a:xfrm flipV="1">
            <a:off x="7386775" y="1844581"/>
            <a:ext cx="136601" cy="269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FD366C4F-3DDF-131B-D418-5DF48B11FE8B}"/>
              </a:ext>
            </a:extLst>
          </p:cNvPr>
          <p:cNvCxnSpPr>
            <a:cxnSpLocks/>
            <a:stCxn id="382" idx="6"/>
            <a:endCxn id="384" idx="2"/>
          </p:cNvCxnSpPr>
          <p:nvPr/>
        </p:nvCxnSpPr>
        <p:spPr>
          <a:xfrm flipV="1">
            <a:off x="7386775" y="1844581"/>
            <a:ext cx="136601" cy="484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35AA83EB-1A2B-165E-8054-C59BB23952C4}"/>
              </a:ext>
            </a:extLst>
          </p:cNvPr>
          <p:cNvCxnSpPr>
            <a:cxnSpLocks/>
          </p:cNvCxnSpPr>
          <p:nvPr/>
        </p:nvCxnSpPr>
        <p:spPr>
          <a:xfrm flipV="1">
            <a:off x="7386775" y="1844581"/>
            <a:ext cx="136601" cy="484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80B272D5-C21A-B0F3-928A-C6BF382C3DA0}"/>
              </a:ext>
            </a:extLst>
          </p:cNvPr>
          <p:cNvCxnSpPr>
            <a:cxnSpLocks/>
            <a:stCxn id="383" idx="6"/>
            <a:endCxn id="384" idx="2"/>
          </p:cNvCxnSpPr>
          <p:nvPr/>
        </p:nvCxnSpPr>
        <p:spPr>
          <a:xfrm flipV="1">
            <a:off x="7386775" y="1844581"/>
            <a:ext cx="136601" cy="689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BF50E9BA-CAC1-9E3B-A181-FAC8EB971337}"/>
              </a:ext>
            </a:extLst>
          </p:cNvPr>
          <p:cNvCxnSpPr>
            <a:cxnSpLocks/>
            <a:stCxn id="380" idx="6"/>
            <a:endCxn id="385" idx="2"/>
          </p:cNvCxnSpPr>
          <p:nvPr/>
        </p:nvCxnSpPr>
        <p:spPr>
          <a:xfrm>
            <a:off x="7386775" y="1894480"/>
            <a:ext cx="140128" cy="219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B9774241-0F56-50EB-567F-200450A095EC}"/>
              </a:ext>
            </a:extLst>
          </p:cNvPr>
          <p:cNvCxnSpPr>
            <a:cxnSpLocks/>
            <a:stCxn id="380" idx="6"/>
            <a:endCxn id="386" idx="2"/>
          </p:cNvCxnSpPr>
          <p:nvPr/>
        </p:nvCxnSpPr>
        <p:spPr>
          <a:xfrm>
            <a:off x="7386775" y="1894480"/>
            <a:ext cx="140216" cy="497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C0751E22-1D74-4803-E706-96132724E424}"/>
              </a:ext>
            </a:extLst>
          </p:cNvPr>
          <p:cNvCxnSpPr>
            <a:cxnSpLocks/>
            <a:stCxn id="381" idx="6"/>
            <a:endCxn id="385" idx="2"/>
          </p:cNvCxnSpPr>
          <p:nvPr/>
        </p:nvCxnSpPr>
        <p:spPr>
          <a:xfrm>
            <a:off x="7386775" y="2113884"/>
            <a:ext cx="140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A01516C6-3F64-04AF-6381-3516045016CD}"/>
              </a:ext>
            </a:extLst>
          </p:cNvPr>
          <p:cNvCxnSpPr>
            <a:cxnSpLocks/>
            <a:endCxn id="386" idx="2"/>
          </p:cNvCxnSpPr>
          <p:nvPr/>
        </p:nvCxnSpPr>
        <p:spPr>
          <a:xfrm>
            <a:off x="7386775" y="2333288"/>
            <a:ext cx="140216" cy="586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06576FBC-22C6-9167-6467-C4A73BC2E294}"/>
              </a:ext>
            </a:extLst>
          </p:cNvPr>
          <p:cNvCxnSpPr>
            <a:cxnSpLocks/>
            <a:endCxn id="386" idx="2"/>
          </p:cNvCxnSpPr>
          <p:nvPr/>
        </p:nvCxnSpPr>
        <p:spPr>
          <a:xfrm flipV="1">
            <a:off x="7386775" y="2391920"/>
            <a:ext cx="140216" cy="160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CEFA698D-C316-5A25-A3A3-56E20859A058}"/>
              </a:ext>
            </a:extLst>
          </p:cNvPr>
          <p:cNvCxnSpPr>
            <a:cxnSpLocks/>
            <a:stCxn id="383" idx="6"/>
            <a:endCxn id="385" idx="2"/>
          </p:cNvCxnSpPr>
          <p:nvPr/>
        </p:nvCxnSpPr>
        <p:spPr>
          <a:xfrm flipV="1">
            <a:off x="7386775" y="2113884"/>
            <a:ext cx="140128" cy="419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B85B739-82E1-2615-C1DB-EC6D483D2ACF}"/>
              </a:ext>
            </a:extLst>
          </p:cNvPr>
          <p:cNvCxnSpPr>
            <a:cxnSpLocks/>
            <a:stCxn id="382" idx="6"/>
            <a:endCxn id="385" idx="2"/>
          </p:cNvCxnSpPr>
          <p:nvPr/>
        </p:nvCxnSpPr>
        <p:spPr>
          <a:xfrm flipV="1">
            <a:off x="7386775" y="2113884"/>
            <a:ext cx="140128" cy="214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7B06A7C-47DE-4C0E-22E4-D7F510009E89}"/>
              </a:ext>
            </a:extLst>
          </p:cNvPr>
          <p:cNvCxnSpPr>
            <a:cxnSpLocks/>
            <a:stCxn id="381" idx="6"/>
            <a:endCxn id="386" idx="2"/>
          </p:cNvCxnSpPr>
          <p:nvPr/>
        </p:nvCxnSpPr>
        <p:spPr>
          <a:xfrm>
            <a:off x="7386775" y="2113884"/>
            <a:ext cx="140216" cy="2780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5FCDCB2B-37C2-DEF5-FFE0-35DEDA3E851B}"/>
              </a:ext>
            </a:extLst>
          </p:cNvPr>
          <p:cNvCxnSpPr>
            <a:cxnSpLocks/>
            <a:stCxn id="379" idx="6"/>
          </p:cNvCxnSpPr>
          <p:nvPr/>
        </p:nvCxnSpPr>
        <p:spPr>
          <a:xfrm>
            <a:off x="7386775" y="1682278"/>
            <a:ext cx="124988" cy="709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23E96B47-364A-8A79-5397-63E855569AA4}"/>
              </a:ext>
            </a:extLst>
          </p:cNvPr>
          <p:cNvCxnSpPr>
            <a:cxnSpLocks/>
            <a:stCxn id="379" idx="6"/>
            <a:endCxn id="385" idx="2"/>
          </p:cNvCxnSpPr>
          <p:nvPr/>
        </p:nvCxnSpPr>
        <p:spPr>
          <a:xfrm>
            <a:off x="7386775" y="1682278"/>
            <a:ext cx="140128" cy="431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3" name="Oval 402">
            <a:extLst>
              <a:ext uri="{FF2B5EF4-FFF2-40B4-BE49-F238E27FC236}">
                <a16:creationId xmlns:a16="http://schemas.microsoft.com/office/drawing/2014/main" id="{677F113F-53B4-F1EF-86FC-3AD328C13AE3}"/>
              </a:ext>
            </a:extLst>
          </p:cNvPr>
          <p:cNvSpPr/>
          <p:nvPr/>
        </p:nvSpPr>
        <p:spPr>
          <a:xfrm rot="10800000">
            <a:off x="7853221" y="2298743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71BD1AB-7F20-22BB-F7F7-543604F08A47}"/>
              </a:ext>
            </a:extLst>
          </p:cNvPr>
          <p:cNvSpPr/>
          <p:nvPr/>
        </p:nvSpPr>
        <p:spPr>
          <a:xfrm rot="10800000">
            <a:off x="7849694" y="2029440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EEE9D4FD-7A26-3983-7D48-2B2CEADD24BA}"/>
              </a:ext>
            </a:extLst>
          </p:cNvPr>
          <p:cNvSpPr/>
          <p:nvPr/>
        </p:nvSpPr>
        <p:spPr>
          <a:xfrm rot="10800000">
            <a:off x="7849606" y="1751404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DDDC42A2-8672-6D53-5272-E0EEC9A71701}"/>
              </a:ext>
            </a:extLst>
          </p:cNvPr>
          <p:cNvCxnSpPr>
            <a:cxnSpLocks/>
            <a:stCxn id="384" idx="6"/>
            <a:endCxn id="405" idx="6"/>
          </p:cNvCxnSpPr>
          <p:nvPr/>
        </p:nvCxnSpPr>
        <p:spPr>
          <a:xfrm>
            <a:off x="7772535" y="1844581"/>
            <a:ext cx="77071" cy="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74ECFB2E-7EFE-EBAE-47CB-7F680024CF13}"/>
              </a:ext>
            </a:extLst>
          </p:cNvPr>
          <p:cNvCxnSpPr>
            <a:cxnSpLocks/>
            <a:stCxn id="384" idx="6"/>
            <a:endCxn id="404" idx="6"/>
          </p:cNvCxnSpPr>
          <p:nvPr/>
        </p:nvCxnSpPr>
        <p:spPr>
          <a:xfrm>
            <a:off x="7772535" y="1844581"/>
            <a:ext cx="77159" cy="278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26D9C55E-DE56-7198-D6B2-F8A34A8F9E8D}"/>
              </a:ext>
            </a:extLst>
          </p:cNvPr>
          <p:cNvCxnSpPr>
            <a:cxnSpLocks/>
            <a:endCxn id="403" idx="6"/>
          </p:cNvCxnSpPr>
          <p:nvPr/>
        </p:nvCxnSpPr>
        <p:spPr>
          <a:xfrm>
            <a:off x="7772535" y="1855293"/>
            <a:ext cx="80686" cy="537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7307997-9F55-A406-34C0-C48A3331834C}"/>
              </a:ext>
            </a:extLst>
          </p:cNvPr>
          <p:cNvCxnSpPr>
            <a:cxnSpLocks/>
            <a:stCxn id="385" idx="6"/>
            <a:endCxn id="405" idx="6"/>
          </p:cNvCxnSpPr>
          <p:nvPr/>
        </p:nvCxnSpPr>
        <p:spPr>
          <a:xfrm flipV="1">
            <a:off x="7776063" y="1845511"/>
            <a:ext cx="73543" cy="268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85137CC8-1F81-A905-9FD4-FFF746292C00}"/>
              </a:ext>
            </a:extLst>
          </p:cNvPr>
          <p:cNvCxnSpPr>
            <a:cxnSpLocks/>
            <a:endCxn id="404" idx="6"/>
          </p:cNvCxnSpPr>
          <p:nvPr/>
        </p:nvCxnSpPr>
        <p:spPr>
          <a:xfrm>
            <a:off x="7779590" y="2109923"/>
            <a:ext cx="70104" cy="13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468C2A5-1A61-7E6E-2286-D2C269B8D29D}"/>
              </a:ext>
            </a:extLst>
          </p:cNvPr>
          <p:cNvCxnSpPr>
            <a:cxnSpLocks/>
            <a:stCxn id="385" idx="6"/>
          </p:cNvCxnSpPr>
          <p:nvPr/>
        </p:nvCxnSpPr>
        <p:spPr>
          <a:xfrm>
            <a:off x="7776063" y="2113884"/>
            <a:ext cx="77159" cy="268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4BC610E-7233-6BCB-6374-1BEE93E871DC}"/>
              </a:ext>
            </a:extLst>
          </p:cNvPr>
          <p:cNvCxnSpPr>
            <a:cxnSpLocks/>
            <a:stCxn id="386" idx="6"/>
          </p:cNvCxnSpPr>
          <p:nvPr/>
        </p:nvCxnSpPr>
        <p:spPr>
          <a:xfrm>
            <a:off x="7776151" y="2391920"/>
            <a:ext cx="73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8ACFB30-E7CE-8650-B575-A6FBB03DF509}"/>
              </a:ext>
            </a:extLst>
          </p:cNvPr>
          <p:cNvCxnSpPr>
            <a:cxnSpLocks/>
            <a:stCxn id="386" idx="6"/>
            <a:endCxn id="404" idx="6"/>
          </p:cNvCxnSpPr>
          <p:nvPr/>
        </p:nvCxnSpPr>
        <p:spPr>
          <a:xfrm flipV="1">
            <a:off x="7776151" y="2123547"/>
            <a:ext cx="73543" cy="268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7378921D-77EB-148E-8133-57294E865F3D}"/>
              </a:ext>
            </a:extLst>
          </p:cNvPr>
          <p:cNvCxnSpPr>
            <a:cxnSpLocks/>
            <a:stCxn id="386" idx="6"/>
          </p:cNvCxnSpPr>
          <p:nvPr/>
        </p:nvCxnSpPr>
        <p:spPr>
          <a:xfrm flipV="1">
            <a:off x="7776151" y="1843532"/>
            <a:ext cx="73543" cy="548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Oval 414">
            <a:extLst>
              <a:ext uri="{FF2B5EF4-FFF2-40B4-BE49-F238E27FC236}">
                <a16:creationId xmlns:a16="http://schemas.microsoft.com/office/drawing/2014/main" id="{CE7A7DD6-0290-F0A5-66B3-AE79A9C08AED}"/>
              </a:ext>
            </a:extLst>
          </p:cNvPr>
          <p:cNvSpPr/>
          <p:nvPr/>
        </p:nvSpPr>
        <p:spPr>
          <a:xfrm rot="10800000">
            <a:off x="8224259" y="1894479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70CEB95C-92F9-A60B-8E56-9D566B3DEF88}"/>
              </a:ext>
            </a:extLst>
          </p:cNvPr>
          <p:cNvSpPr/>
          <p:nvPr/>
        </p:nvSpPr>
        <p:spPr>
          <a:xfrm rot="10800000">
            <a:off x="8223433" y="2213528"/>
            <a:ext cx="249160" cy="18821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A57F281-60B2-DC97-7701-85CD4F463369}"/>
              </a:ext>
            </a:extLst>
          </p:cNvPr>
          <p:cNvCxnSpPr>
            <a:cxnSpLocks/>
            <a:stCxn id="403" idx="2"/>
            <a:endCxn id="415" idx="6"/>
          </p:cNvCxnSpPr>
          <p:nvPr/>
        </p:nvCxnSpPr>
        <p:spPr>
          <a:xfrm flipV="1">
            <a:off x="8102381" y="1988586"/>
            <a:ext cx="121878" cy="404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2380A393-F827-EEAE-01AE-1E5063D0429B}"/>
              </a:ext>
            </a:extLst>
          </p:cNvPr>
          <p:cNvCxnSpPr>
            <a:cxnSpLocks/>
            <a:stCxn id="416" idx="6"/>
            <a:endCxn id="405" idx="2"/>
          </p:cNvCxnSpPr>
          <p:nvPr/>
        </p:nvCxnSpPr>
        <p:spPr>
          <a:xfrm flipH="1" flipV="1">
            <a:off x="8098766" y="1845511"/>
            <a:ext cx="124667" cy="4621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8C1F0AD-5B8B-46F1-8537-F34AEC327CF3}"/>
              </a:ext>
            </a:extLst>
          </p:cNvPr>
          <p:cNvCxnSpPr>
            <a:cxnSpLocks/>
            <a:stCxn id="404" idx="2"/>
            <a:endCxn id="415" idx="6"/>
          </p:cNvCxnSpPr>
          <p:nvPr/>
        </p:nvCxnSpPr>
        <p:spPr>
          <a:xfrm flipV="1">
            <a:off x="8098854" y="1988586"/>
            <a:ext cx="125405" cy="134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BD01684B-C5F7-837C-9B55-F6DD8A7D13F4}"/>
              </a:ext>
            </a:extLst>
          </p:cNvPr>
          <p:cNvCxnSpPr>
            <a:cxnSpLocks/>
            <a:stCxn id="404" idx="2"/>
            <a:endCxn id="416" idx="6"/>
          </p:cNvCxnSpPr>
          <p:nvPr/>
        </p:nvCxnSpPr>
        <p:spPr>
          <a:xfrm>
            <a:off x="8098854" y="2123547"/>
            <a:ext cx="124579" cy="184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F1D114D2-DFE0-0F57-8334-E30E95442ABF}"/>
              </a:ext>
            </a:extLst>
          </p:cNvPr>
          <p:cNvCxnSpPr>
            <a:cxnSpLocks/>
            <a:stCxn id="403" idx="2"/>
            <a:endCxn id="416" idx="6"/>
          </p:cNvCxnSpPr>
          <p:nvPr/>
        </p:nvCxnSpPr>
        <p:spPr>
          <a:xfrm flipV="1">
            <a:off x="8102381" y="2307635"/>
            <a:ext cx="121052" cy="85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6F694FF0-2C20-CE99-C490-B9D6B132B5DF}"/>
              </a:ext>
            </a:extLst>
          </p:cNvPr>
          <p:cNvCxnSpPr>
            <a:cxnSpLocks/>
            <a:stCxn id="415" idx="7"/>
            <a:endCxn id="405" idx="2"/>
          </p:cNvCxnSpPr>
          <p:nvPr/>
        </p:nvCxnSpPr>
        <p:spPr>
          <a:xfrm flipH="1" flipV="1">
            <a:off x="8098766" y="1845511"/>
            <a:ext cx="161982" cy="209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DA655DCE-2600-2B98-E32D-2AD521806600}"/>
              </a:ext>
            </a:extLst>
          </p:cNvPr>
          <p:cNvSpPr txBox="1"/>
          <p:nvPr/>
        </p:nvSpPr>
        <p:spPr>
          <a:xfrm>
            <a:off x="8620489" y="839420"/>
            <a:ext cx="774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3200" dirty="0"/>
              <a:t>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22664EE-BCC5-E9D0-BB8B-2B1410FF757C}"/>
                  </a:ext>
                </a:extLst>
              </p:cNvPr>
              <p:cNvSpPr txBox="1"/>
              <p:nvPr/>
            </p:nvSpPr>
            <p:spPr>
              <a:xfrm>
                <a:off x="8681535" y="2147731"/>
                <a:ext cx="381956" cy="403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  <m:sup>
                          <m:r>
                            <a:rPr lang="en-US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b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22664EE-BCC5-E9D0-BB8B-2B1410FF7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535" y="2147731"/>
                <a:ext cx="381956" cy="403316"/>
              </a:xfrm>
              <a:prstGeom prst="rect">
                <a:avLst/>
              </a:prstGeom>
              <a:blipFill>
                <a:blip r:embed="rId11"/>
                <a:stretch>
                  <a:fillRect r="-12698" b="-757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213B2222-A5DF-D8C7-8677-74CAA16B69AF}"/>
                  </a:ext>
                </a:extLst>
              </p:cNvPr>
              <p:cNvSpPr txBox="1"/>
              <p:nvPr/>
            </p:nvSpPr>
            <p:spPr>
              <a:xfrm>
                <a:off x="6523325" y="772696"/>
                <a:ext cx="1738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Surrogate</m:t>
                          </m:r>
                        </m:e>
                        <m:sub>
                          <m:r>
                            <a:rPr lang="en-US" sz="20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</m:t>
                      </m:r>
                    </m:oMath>
                  </m:oMathPara>
                </a14:m>
                <a:endParaRPr lang="fa-IR" sz="2000" dirty="0"/>
              </a:p>
            </p:txBody>
          </p:sp>
        </mc:Choice>
        <mc:Fallback xmlns="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213B2222-A5DF-D8C7-8677-74CAA16B6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325" y="772696"/>
                <a:ext cx="1738852" cy="400110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9D437715-DB6A-0869-E565-8C4F69D4F5C6}"/>
                  </a:ext>
                </a:extLst>
              </p:cNvPr>
              <p:cNvSpPr txBox="1"/>
              <p:nvPr/>
            </p:nvSpPr>
            <p:spPr>
              <a:xfrm>
                <a:off x="6630319" y="1059899"/>
                <a:ext cx="172644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shape</m:t>
                      </m:r>
                      <m:r>
                        <a:rPr lang="en-US" sz="12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200" b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per</m:t>
                      </m:r>
                      <m:r>
                        <m:rPr>
                          <m:nor/>
                        </m:rPr>
                        <a:rPr lang="en-US" sz="1200" b="1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formance</m:t>
                      </m:r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9D437715-DB6A-0869-E565-8C4F69D4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19" y="1059899"/>
                <a:ext cx="1726447" cy="276999"/>
              </a:xfrm>
              <a:prstGeom prst="rect">
                <a:avLst/>
              </a:prstGeom>
              <a:blipFill>
                <a:blip r:embed="rId1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0" name="Picture 369">
            <a:extLst>
              <a:ext uri="{FF2B5EF4-FFF2-40B4-BE49-F238E27FC236}">
                <a16:creationId xmlns:a16="http://schemas.microsoft.com/office/drawing/2014/main" id="{9E58F155-B289-97ED-52C3-55105850F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307" y="1631263"/>
            <a:ext cx="808258" cy="505161"/>
          </a:xfrm>
          <a:prstGeom prst="rect">
            <a:avLst/>
          </a:prstGeom>
        </p:spPr>
      </p:pic>
      <p:pic>
        <p:nvPicPr>
          <p:cNvPr id="371" name="Picture 370">
            <a:extLst>
              <a:ext uri="{FF2B5EF4-FFF2-40B4-BE49-F238E27FC236}">
                <a16:creationId xmlns:a16="http://schemas.microsoft.com/office/drawing/2014/main" id="{50645BC0-D6E8-5B6F-0C81-9D14CB28F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751" y="1668272"/>
            <a:ext cx="808258" cy="505161"/>
          </a:xfrm>
          <a:prstGeom prst="rect">
            <a:avLst/>
          </a:prstGeom>
        </p:spPr>
      </p:pic>
      <p:pic>
        <p:nvPicPr>
          <p:cNvPr id="372" name="Picture 371">
            <a:extLst>
              <a:ext uri="{FF2B5EF4-FFF2-40B4-BE49-F238E27FC236}">
                <a16:creationId xmlns:a16="http://schemas.microsoft.com/office/drawing/2014/main" id="{B19E19C5-119A-E467-DFD1-6D3CD241A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195" y="1705281"/>
            <a:ext cx="808258" cy="505161"/>
          </a:xfrm>
          <a:prstGeom prst="rect">
            <a:avLst/>
          </a:prstGeom>
        </p:spPr>
      </p:pic>
      <p:pic>
        <p:nvPicPr>
          <p:cNvPr id="373" name="Picture 372">
            <a:extLst>
              <a:ext uri="{FF2B5EF4-FFF2-40B4-BE49-F238E27FC236}">
                <a16:creationId xmlns:a16="http://schemas.microsoft.com/office/drawing/2014/main" id="{5CEDE5AC-CE33-73A1-F435-5A70B0F83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639" y="1742290"/>
            <a:ext cx="808258" cy="505161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EDF73AEE-D6DB-5FDC-1546-E93E328FF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083" y="1779299"/>
            <a:ext cx="808258" cy="505161"/>
          </a:xfrm>
          <a:prstGeom prst="rect">
            <a:avLst/>
          </a:prstGeom>
        </p:spPr>
      </p:pic>
      <p:pic>
        <p:nvPicPr>
          <p:cNvPr id="375" name="Picture 374">
            <a:extLst>
              <a:ext uri="{FF2B5EF4-FFF2-40B4-BE49-F238E27FC236}">
                <a16:creationId xmlns:a16="http://schemas.microsoft.com/office/drawing/2014/main" id="{0973D1C5-B54E-974B-EA94-B3EF5CA97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527" y="1816308"/>
            <a:ext cx="808258" cy="505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DA19C24D-6314-FF4F-134A-1F43DF45F3D4}"/>
                  </a:ext>
                </a:extLst>
              </p:cNvPr>
              <p:cNvSpPr txBox="1"/>
              <p:nvPr/>
            </p:nvSpPr>
            <p:spPr>
              <a:xfrm>
                <a:off x="5549037" y="2223714"/>
                <a:ext cx="12221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fa-IR" sz="700" dirty="0"/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DA19C24D-6314-FF4F-134A-1F43DF45F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037" y="2223714"/>
                <a:ext cx="122218" cy="200055"/>
              </a:xfrm>
              <a:prstGeom prst="rect">
                <a:avLst/>
              </a:prstGeom>
              <a:blipFill>
                <a:blip r:embed="rId14"/>
                <a:stretch>
                  <a:fillRect r="-4500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56B68250-7229-75DB-BB40-85D36B40A670}"/>
              </a:ext>
            </a:extLst>
          </p:cNvPr>
          <p:cNvCxnSpPr>
            <a:cxnSpLocks/>
          </p:cNvCxnSpPr>
          <p:nvPr/>
        </p:nvCxnSpPr>
        <p:spPr>
          <a:xfrm>
            <a:off x="5549793" y="2163730"/>
            <a:ext cx="266439" cy="235509"/>
          </a:xfrm>
          <a:prstGeom prst="straightConnector1">
            <a:avLst/>
          </a:prstGeom>
          <a:ln w="12700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C33774B0-F448-4385-7E00-A05093D61257}"/>
              </a:ext>
            </a:extLst>
          </p:cNvPr>
          <p:cNvCxnSpPr>
            <a:cxnSpLocks/>
            <a:stCxn id="354" idx="1"/>
          </p:cNvCxnSpPr>
          <p:nvPr/>
        </p:nvCxnSpPr>
        <p:spPr>
          <a:xfrm flipV="1">
            <a:off x="8661702" y="2183033"/>
            <a:ext cx="4849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9A7F70AF-0712-637C-EB3D-087356DAE7FD}"/>
                  </a:ext>
                </a:extLst>
              </p:cNvPr>
              <p:cNvSpPr txBox="1"/>
              <p:nvPr/>
            </p:nvSpPr>
            <p:spPr>
              <a:xfrm>
                <a:off x="7392751" y="2799524"/>
                <a:ext cx="3266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𝓛</m:t>
                      </m:r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9A7F70AF-0712-637C-EB3D-087356DA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751" y="2799524"/>
                <a:ext cx="3266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204FE595-FAFF-9842-137B-599CBF0C7C4D}"/>
              </a:ext>
            </a:extLst>
          </p:cNvPr>
          <p:cNvSpPr/>
          <p:nvPr/>
        </p:nvSpPr>
        <p:spPr>
          <a:xfrm>
            <a:off x="5665130" y="2606739"/>
            <a:ext cx="1001881" cy="4402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00CDBCAB-6E26-842B-DCF0-A2984B6DC327}"/>
                  </a:ext>
                </a:extLst>
              </p:cNvPr>
              <p:cNvSpPr txBox="1"/>
              <p:nvPr/>
            </p:nvSpPr>
            <p:spPr>
              <a:xfrm>
                <a:off x="5701821" y="2670772"/>
                <a:ext cx="928498" cy="32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𝑮𝑻</m:t>
                          </m:r>
                        </m:sup>
                      </m:sSubSup>
                      <m:r>
                        <a:rPr lang="en-US" sz="14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,</m:t>
                      </m:r>
                      <m:sSubSup>
                        <m:sSubSupPr>
                          <m:ctrlP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  <m:sup>
                          <m:r>
                            <a:rPr lang="en-US" sz="1400" b="1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𝑮𝑻</m:t>
                          </m:r>
                        </m:sup>
                      </m:sSubSup>
                    </m:oMath>
                  </m:oMathPara>
                </a14:m>
                <a:endParaRPr lang="fa-IR" sz="1400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00CDBCAB-6E26-842B-DCF0-A2984B6D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21" y="2670772"/>
                <a:ext cx="928498" cy="326949"/>
              </a:xfrm>
              <a:prstGeom prst="rect">
                <a:avLst/>
              </a:prstGeom>
              <a:blipFill>
                <a:blip r:embed="rId1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9" name="Connector: Elbow 368">
            <a:extLst>
              <a:ext uri="{FF2B5EF4-FFF2-40B4-BE49-F238E27FC236}">
                <a16:creationId xmlns:a16="http://schemas.microsoft.com/office/drawing/2014/main" id="{16C61969-FDD1-6491-D245-42AE51AF5D15}"/>
              </a:ext>
            </a:extLst>
          </p:cNvPr>
          <p:cNvCxnSpPr>
            <a:cxnSpLocks/>
          </p:cNvCxnSpPr>
          <p:nvPr/>
        </p:nvCxnSpPr>
        <p:spPr>
          <a:xfrm flipV="1">
            <a:off x="6806764" y="2570266"/>
            <a:ext cx="2137610" cy="275825"/>
          </a:xfrm>
          <a:prstGeom prst="bentConnector2">
            <a:avLst/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BB4B6D35-636B-2103-E76E-DB04714E4A13}"/>
              </a:ext>
            </a:extLst>
          </p:cNvPr>
          <p:cNvGrpSpPr/>
          <p:nvPr/>
        </p:nvGrpSpPr>
        <p:grpSpPr>
          <a:xfrm>
            <a:off x="1447639" y="4276784"/>
            <a:ext cx="2150760" cy="1082186"/>
            <a:chOff x="1299511" y="4157177"/>
            <a:chExt cx="2150760" cy="1082186"/>
          </a:xfrm>
        </p:grpSpPr>
        <p:sp>
          <p:nvSpPr>
            <p:cNvPr id="444" name="Rectangle: Rounded Corners 443">
              <a:extLst>
                <a:ext uri="{FF2B5EF4-FFF2-40B4-BE49-F238E27FC236}">
                  <a16:creationId xmlns:a16="http://schemas.microsoft.com/office/drawing/2014/main" id="{C4904D00-FF11-05F2-7C7E-A7C0FE7BBB35}"/>
                </a:ext>
              </a:extLst>
            </p:cNvPr>
            <p:cNvSpPr/>
            <p:nvPr/>
          </p:nvSpPr>
          <p:spPr>
            <a:xfrm>
              <a:off x="1299511" y="4220634"/>
              <a:ext cx="1981362" cy="96731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pic>
          <p:nvPicPr>
            <p:cNvPr id="445" name="Picture 444">
              <a:extLst>
                <a:ext uri="{FF2B5EF4-FFF2-40B4-BE49-F238E27FC236}">
                  <a16:creationId xmlns:a16="http://schemas.microsoft.com/office/drawing/2014/main" id="{891472CC-6B4F-66FD-6BD0-84390645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10439" y="4526163"/>
              <a:ext cx="699162" cy="485615"/>
            </a:xfrm>
            <a:prstGeom prst="rect">
              <a:avLst/>
            </a:prstGeom>
          </p:spPr>
        </p:pic>
        <p:pic>
          <p:nvPicPr>
            <p:cNvPr id="446" name="Picture 445">
              <a:extLst>
                <a:ext uri="{FF2B5EF4-FFF2-40B4-BE49-F238E27FC236}">
                  <a16:creationId xmlns:a16="http://schemas.microsoft.com/office/drawing/2014/main" id="{EF725A61-63BC-2C8B-0689-7DA8FCC5F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828" y="4526162"/>
              <a:ext cx="699162" cy="4856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96840060-E2BE-C419-9083-BB4DED99DB8F}"/>
                    </a:ext>
                  </a:extLst>
                </p:cNvPr>
                <p:cNvSpPr txBox="1"/>
                <p:nvPr/>
              </p:nvSpPr>
              <p:spPr>
                <a:xfrm>
                  <a:off x="1710036" y="4900809"/>
                  <a:ext cx="289561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a-IR" sz="1600" dirty="0"/>
                </a:p>
              </p:txBody>
            </p:sp>
          </mc:Choice>
          <mc:Fallback xmlns=""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96840060-E2BE-C419-9083-BB4DED99D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036" y="4900809"/>
                  <a:ext cx="289561" cy="338554"/>
                </a:xfrm>
                <a:prstGeom prst="rect">
                  <a:avLst/>
                </a:prstGeom>
                <a:blipFill>
                  <a:blip r:embed="rId17"/>
                  <a:stretch>
                    <a:fillRect r="-25532" b="-363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77535CF9-26E5-E622-4A5D-1C4BECEA4705}"/>
                    </a:ext>
                  </a:extLst>
                </p:cNvPr>
                <p:cNvSpPr txBox="1"/>
                <p:nvPr/>
              </p:nvSpPr>
              <p:spPr>
                <a:xfrm>
                  <a:off x="2535749" y="4894417"/>
                  <a:ext cx="40132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fa-IR" sz="1600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77535CF9-26E5-E622-4A5D-1C4BECEA4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749" y="4894417"/>
                  <a:ext cx="401320" cy="338554"/>
                </a:xfrm>
                <a:prstGeom prst="rect">
                  <a:avLst/>
                </a:prstGeom>
                <a:blipFill>
                  <a:blip r:embed="rId1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164331EA-E5FB-C900-5970-791553267B33}"/>
                    </a:ext>
                  </a:extLst>
                </p:cNvPr>
                <p:cNvSpPr txBox="1"/>
                <p:nvPr/>
              </p:nvSpPr>
              <p:spPr>
                <a:xfrm>
                  <a:off x="1404634" y="4157177"/>
                  <a:ext cx="20456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Forward</m:t>
                        </m:r>
                        <m:r>
                          <m:rPr>
                            <m:nor/>
                          </m:rPr>
                          <a:rPr lang="en-US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Noising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164331EA-E5FB-C900-5970-791553267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634" y="4157177"/>
                  <a:ext cx="204563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18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74C4-E17A-DE6E-C8A3-FEA73B0E0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ACB7C2F-8FA4-A6A6-ECA3-C70E35D246B5}"/>
              </a:ext>
            </a:extLst>
          </p:cNvPr>
          <p:cNvGrpSpPr/>
          <p:nvPr/>
        </p:nvGrpSpPr>
        <p:grpSpPr>
          <a:xfrm>
            <a:off x="2322979" y="173206"/>
            <a:ext cx="3901687" cy="2396160"/>
            <a:chOff x="1099098" y="116363"/>
            <a:chExt cx="3901687" cy="2396160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EDB0C212-E36A-9AC4-6E0F-0EFACBFB22C4}"/>
                </a:ext>
              </a:extLst>
            </p:cNvPr>
            <p:cNvSpPr/>
            <p:nvPr/>
          </p:nvSpPr>
          <p:spPr>
            <a:xfrm>
              <a:off x="4267832" y="1182075"/>
              <a:ext cx="484975" cy="689251"/>
            </a:xfrm>
            <a:prstGeom prst="roundRect">
              <a:avLst/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5" name="Trapezoid 284">
              <a:extLst>
                <a:ext uri="{FF2B5EF4-FFF2-40B4-BE49-F238E27FC236}">
                  <a16:creationId xmlns:a16="http://schemas.microsoft.com/office/drawing/2014/main" id="{1C8A9FF4-E10A-B8A8-721B-AA30E9BB39AF}"/>
                </a:ext>
              </a:extLst>
            </p:cNvPr>
            <p:cNvSpPr/>
            <p:nvPr/>
          </p:nvSpPr>
          <p:spPr>
            <a:xfrm rot="16200000">
              <a:off x="1861847" y="1304000"/>
              <a:ext cx="1121733" cy="299145"/>
            </a:xfrm>
            <a:prstGeom prst="trapezoid">
              <a:avLst>
                <a:gd name="adj" fmla="val 96424"/>
              </a:avLst>
            </a:prstGeom>
            <a:solidFill>
              <a:srgbClr val="FFB9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3A134A4D-D176-55C5-B35D-C8B5E6CE0783}"/>
                </a:ext>
              </a:extLst>
            </p:cNvPr>
            <p:cNvSpPr/>
            <p:nvPr/>
          </p:nvSpPr>
          <p:spPr>
            <a:xfrm>
              <a:off x="1099098" y="183087"/>
              <a:ext cx="3799566" cy="2299581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5648E61-FCD0-F80D-79A6-2CB0DBB6604E}"/>
                </a:ext>
              </a:extLst>
            </p:cNvPr>
            <p:cNvSpPr/>
            <p:nvPr/>
          </p:nvSpPr>
          <p:spPr>
            <a:xfrm>
              <a:off x="2562930" y="882012"/>
              <a:ext cx="1618014" cy="1157294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25123E2E-4D05-DDA6-CFA3-28E9073D4735}"/>
                    </a:ext>
                  </a:extLst>
                </p:cNvPr>
                <p:cNvSpPr txBox="1"/>
                <p:nvPr/>
              </p:nvSpPr>
              <p:spPr>
                <a:xfrm>
                  <a:off x="4294305" y="1152902"/>
                  <a:ext cx="381956" cy="394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25123E2E-4D05-DDA6-CFA3-28E9073D4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305" y="1152902"/>
                  <a:ext cx="381956" cy="394019"/>
                </a:xfrm>
                <a:prstGeom prst="rect">
                  <a:avLst/>
                </a:prstGeom>
                <a:blipFill>
                  <a:blip r:embed="rId2"/>
                  <a:stretch>
                    <a:fillRect r="-12698" b="-9231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9C4CF74-9A62-843B-05C3-F881621C6974}"/>
                </a:ext>
              </a:extLst>
            </p:cNvPr>
            <p:cNvGrpSpPr/>
            <p:nvPr/>
          </p:nvGrpSpPr>
          <p:grpSpPr>
            <a:xfrm>
              <a:off x="2743745" y="931837"/>
              <a:ext cx="1335804" cy="1039769"/>
              <a:chOff x="2743745" y="543531"/>
              <a:chExt cx="1335804" cy="1039769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36A0FFE-4CEC-5FDD-9619-1A9F16C5422D}"/>
                  </a:ext>
                </a:extLst>
              </p:cNvPr>
              <p:cNvSpPr/>
              <p:nvPr/>
            </p:nvSpPr>
            <p:spPr>
              <a:xfrm>
                <a:off x="2743745" y="54353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53478650-A267-1EF0-2B83-C9A79C4B225B}"/>
                  </a:ext>
                </a:extLst>
              </p:cNvPr>
              <p:cNvSpPr/>
              <p:nvPr/>
            </p:nvSpPr>
            <p:spPr>
              <a:xfrm>
                <a:off x="2743745" y="75573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32E4866F-2D47-C98F-0752-8CDF06074A30}"/>
                  </a:ext>
                </a:extLst>
              </p:cNvPr>
              <p:cNvSpPr/>
              <p:nvPr/>
            </p:nvSpPr>
            <p:spPr>
              <a:xfrm>
                <a:off x="2743745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B8465DAF-C560-B22E-E4CD-FF1FB03CD027}"/>
                  </a:ext>
                </a:extLst>
              </p:cNvPr>
              <p:cNvSpPr/>
              <p:nvPr/>
            </p:nvSpPr>
            <p:spPr>
              <a:xfrm>
                <a:off x="2743745" y="118997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6C96D2A5-54ED-F07B-BA81-6B41C1A8733F}"/>
                  </a:ext>
                </a:extLst>
              </p:cNvPr>
              <p:cNvSpPr/>
              <p:nvPr/>
            </p:nvSpPr>
            <p:spPr>
              <a:xfrm>
                <a:off x="2743745" y="139508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28B22A93-6398-53DE-F41F-9A74C38DE130}"/>
                  </a:ext>
                </a:extLst>
              </p:cNvPr>
              <p:cNvSpPr/>
              <p:nvPr/>
            </p:nvSpPr>
            <p:spPr>
              <a:xfrm>
                <a:off x="3129506" y="70583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7817BDC-7451-9163-840E-969CE8BD5F01}"/>
                  </a:ext>
                </a:extLst>
              </p:cNvPr>
              <p:cNvSpPr/>
              <p:nvPr/>
            </p:nvSpPr>
            <p:spPr>
              <a:xfrm>
                <a:off x="3133033" y="975137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9A3048D-C10D-E04D-B67A-7589130A47D4}"/>
                  </a:ext>
                </a:extLst>
              </p:cNvPr>
              <p:cNvSpPr/>
              <p:nvPr/>
            </p:nvSpPr>
            <p:spPr>
              <a:xfrm>
                <a:off x="3133121" y="1253173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1D620BB-C4F5-7FCA-A93C-EF1E3A74935A}"/>
                  </a:ext>
                </a:extLst>
              </p:cNvPr>
              <p:cNvCxnSpPr>
                <a:cxnSpLocks/>
                <a:endCxn id="314" idx="2"/>
              </p:cNvCxnSpPr>
              <p:nvPr/>
            </p:nvCxnSpPr>
            <p:spPr>
              <a:xfrm>
                <a:off x="2999723" y="646317"/>
                <a:ext cx="129783" cy="1536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6FEE269-3B1B-BCC2-E967-B26AB32A9ACB}"/>
                  </a:ext>
                </a:extLst>
              </p:cNvPr>
              <p:cNvCxnSpPr>
                <a:cxnSpLocks/>
                <a:stCxn id="310" idx="6"/>
                <a:endCxn id="314" idx="2"/>
              </p:cNvCxnSpPr>
              <p:nvPr/>
            </p:nvCxnSpPr>
            <p:spPr>
              <a:xfrm flipV="1">
                <a:off x="2992905" y="799942"/>
                <a:ext cx="136601" cy="498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88210C3-697E-5B79-D9EB-4F1F00629C99}"/>
                  </a:ext>
                </a:extLst>
              </p:cNvPr>
              <p:cNvCxnSpPr>
                <a:cxnSpLocks/>
                <a:stCxn id="311" idx="6"/>
                <a:endCxn id="314" idx="2"/>
              </p:cNvCxnSpPr>
              <p:nvPr/>
            </p:nvCxnSpPr>
            <p:spPr>
              <a:xfrm flipV="1">
                <a:off x="2992905" y="799942"/>
                <a:ext cx="136601" cy="26930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4DBE0D72-1B50-B487-C4C7-06FEA661B359}"/>
                  </a:ext>
                </a:extLst>
              </p:cNvPr>
              <p:cNvCxnSpPr>
                <a:cxnSpLocks/>
                <a:stCxn id="312" idx="6"/>
                <a:endCxn id="314" idx="2"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28FB8078-073E-228C-AB32-37A69C9118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905" y="799942"/>
                <a:ext cx="136601" cy="4841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E179B92C-D27E-D9EA-2AC5-4F32CED5ECF4}"/>
                  </a:ext>
                </a:extLst>
              </p:cNvPr>
              <p:cNvCxnSpPr>
                <a:cxnSpLocks/>
                <a:stCxn id="313" idx="6"/>
                <a:endCxn id="314" idx="2"/>
              </p:cNvCxnSpPr>
              <p:nvPr/>
            </p:nvCxnSpPr>
            <p:spPr>
              <a:xfrm flipV="1">
                <a:off x="2992905" y="799942"/>
                <a:ext cx="136601" cy="68925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A830E4F8-6211-AE3A-7CF7-5DE8EE8861E1}"/>
                  </a:ext>
                </a:extLst>
              </p:cNvPr>
              <p:cNvCxnSpPr>
                <a:cxnSpLocks/>
                <a:stCxn id="310" idx="6"/>
                <a:endCxn id="315" idx="2"/>
              </p:cNvCxnSpPr>
              <p:nvPr/>
            </p:nvCxnSpPr>
            <p:spPr>
              <a:xfrm>
                <a:off x="2992905" y="849841"/>
                <a:ext cx="140128" cy="2194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D6A88579-F43A-5B09-67E1-3C99B76F6ABF}"/>
                  </a:ext>
                </a:extLst>
              </p:cNvPr>
              <p:cNvCxnSpPr>
                <a:cxnSpLocks/>
                <a:stCxn id="310" idx="6"/>
                <a:endCxn id="316" idx="2"/>
              </p:cNvCxnSpPr>
              <p:nvPr/>
            </p:nvCxnSpPr>
            <p:spPr>
              <a:xfrm>
                <a:off x="2992905" y="849841"/>
                <a:ext cx="140216" cy="4974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A00781D0-1D61-5384-A36A-B6FA85338976}"/>
                  </a:ext>
                </a:extLst>
              </p:cNvPr>
              <p:cNvCxnSpPr>
                <a:cxnSpLocks/>
                <a:stCxn id="311" idx="6"/>
                <a:endCxn id="315" idx="2"/>
              </p:cNvCxnSpPr>
              <p:nvPr/>
            </p:nvCxnSpPr>
            <p:spPr>
              <a:xfrm>
                <a:off x="2992905" y="1069245"/>
                <a:ext cx="14012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933CA0B-3C81-743F-E288-48D93ED8B952}"/>
                  </a:ext>
                </a:extLst>
              </p:cNvPr>
              <p:cNvCxnSpPr>
                <a:cxnSpLocks/>
                <a:endCxn id="316" idx="2"/>
              </p:cNvCxnSpPr>
              <p:nvPr/>
            </p:nvCxnSpPr>
            <p:spPr>
              <a:xfrm>
                <a:off x="2992905" y="1288649"/>
                <a:ext cx="140216" cy="586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8202E924-EB34-F816-BD00-18DC621412C2}"/>
                  </a:ext>
                </a:extLst>
              </p:cNvPr>
              <p:cNvCxnSpPr>
                <a:cxnSpLocks/>
                <a:endCxn id="316" idx="2"/>
              </p:cNvCxnSpPr>
              <p:nvPr/>
            </p:nvCxnSpPr>
            <p:spPr>
              <a:xfrm flipV="1">
                <a:off x="2992905" y="1347281"/>
                <a:ext cx="140216" cy="160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AD3F2AC-4CAA-4A65-0EB1-BBAF6DFF3571}"/>
                  </a:ext>
                </a:extLst>
              </p:cNvPr>
              <p:cNvCxnSpPr>
                <a:cxnSpLocks/>
                <a:stCxn id="313" idx="6"/>
                <a:endCxn id="315" idx="2"/>
              </p:cNvCxnSpPr>
              <p:nvPr/>
            </p:nvCxnSpPr>
            <p:spPr>
              <a:xfrm flipV="1">
                <a:off x="2992905" y="1069245"/>
                <a:ext cx="140128" cy="4199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423B9033-27E3-03A1-B142-0E6486AC0E91}"/>
                  </a:ext>
                </a:extLst>
              </p:cNvPr>
              <p:cNvCxnSpPr>
                <a:cxnSpLocks/>
                <a:stCxn id="312" idx="6"/>
                <a:endCxn id="315" idx="2"/>
              </p:cNvCxnSpPr>
              <p:nvPr/>
            </p:nvCxnSpPr>
            <p:spPr>
              <a:xfrm flipV="1">
                <a:off x="2992905" y="1069245"/>
                <a:ext cx="140128" cy="21484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25D37D9D-3540-B34B-FAD3-1A7FD9105988}"/>
                  </a:ext>
                </a:extLst>
              </p:cNvPr>
              <p:cNvCxnSpPr>
                <a:cxnSpLocks/>
                <a:stCxn id="311" idx="6"/>
                <a:endCxn id="316" idx="2"/>
              </p:cNvCxnSpPr>
              <p:nvPr/>
            </p:nvCxnSpPr>
            <p:spPr>
              <a:xfrm>
                <a:off x="2992905" y="1069245"/>
                <a:ext cx="140216" cy="2780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B308AB97-75A8-80E9-1612-D11E13083F77}"/>
                  </a:ext>
                </a:extLst>
              </p:cNvPr>
              <p:cNvCxnSpPr>
                <a:cxnSpLocks/>
                <a:stCxn id="309" idx="6"/>
              </p:cNvCxnSpPr>
              <p:nvPr/>
            </p:nvCxnSpPr>
            <p:spPr>
              <a:xfrm>
                <a:off x="2992905" y="637639"/>
                <a:ext cx="124988" cy="7096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6F9C799-0CF0-9FFA-6806-384A97974A05}"/>
                  </a:ext>
                </a:extLst>
              </p:cNvPr>
              <p:cNvCxnSpPr>
                <a:cxnSpLocks/>
                <a:stCxn id="309" idx="6"/>
                <a:endCxn id="315" idx="2"/>
              </p:cNvCxnSpPr>
              <p:nvPr/>
            </p:nvCxnSpPr>
            <p:spPr>
              <a:xfrm>
                <a:off x="2992905" y="637639"/>
                <a:ext cx="140128" cy="43160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29018AFC-091D-EB0D-711A-A3552CD3BDF7}"/>
                  </a:ext>
                </a:extLst>
              </p:cNvPr>
              <p:cNvSpPr/>
              <p:nvPr/>
            </p:nvSpPr>
            <p:spPr>
              <a:xfrm rot="10800000">
                <a:off x="3459351" y="1254104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12EA2B5-5A0C-916E-7B0B-DC587EF07E58}"/>
                  </a:ext>
                </a:extLst>
              </p:cNvPr>
              <p:cNvSpPr/>
              <p:nvPr/>
            </p:nvSpPr>
            <p:spPr>
              <a:xfrm rot="10800000">
                <a:off x="3455824" y="984801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65DA3B1F-AE62-F09A-A6A4-75B1662ADCAE}"/>
                  </a:ext>
                </a:extLst>
              </p:cNvPr>
              <p:cNvSpPr/>
              <p:nvPr/>
            </p:nvSpPr>
            <p:spPr>
              <a:xfrm rot="10800000">
                <a:off x="3455736" y="706765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C1567749-C490-C773-61AC-247FAEE7DCEE}"/>
                  </a:ext>
                </a:extLst>
              </p:cNvPr>
              <p:cNvCxnSpPr>
                <a:cxnSpLocks/>
                <a:stCxn id="314" idx="6"/>
                <a:endCxn id="335" idx="6"/>
              </p:cNvCxnSpPr>
              <p:nvPr/>
            </p:nvCxnSpPr>
            <p:spPr>
              <a:xfrm>
                <a:off x="3378665" y="799942"/>
                <a:ext cx="77071" cy="9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62E8F7DF-3CF5-6162-5DA0-8DD737970DC3}"/>
                  </a:ext>
                </a:extLst>
              </p:cNvPr>
              <p:cNvCxnSpPr>
                <a:cxnSpLocks/>
                <a:stCxn id="314" idx="6"/>
                <a:endCxn id="334" idx="6"/>
              </p:cNvCxnSpPr>
              <p:nvPr/>
            </p:nvCxnSpPr>
            <p:spPr>
              <a:xfrm>
                <a:off x="3378665" y="799942"/>
                <a:ext cx="77159" cy="2789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D822DE76-CE66-B443-C243-7EFC4A47D768}"/>
                  </a:ext>
                </a:extLst>
              </p:cNvPr>
              <p:cNvCxnSpPr>
                <a:cxnSpLocks/>
                <a:endCxn id="333" idx="6"/>
              </p:cNvCxnSpPr>
              <p:nvPr/>
            </p:nvCxnSpPr>
            <p:spPr>
              <a:xfrm>
                <a:off x="3378665" y="810654"/>
                <a:ext cx="80686" cy="537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AE2FA54-84FC-770A-1D27-E7AAA1BE198E}"/>
                  </a:ext>
                </a:extLst>
              </p:cNvPr>
              <p:cNvCxnSpPr>
                <a:cxnSpLocks/>
                <a:stCxn id="315" idx="6"/>
                <a:endCxn id="335" idx="6"/>
              </p:cNvCxnSpPr>
              <p:nvPr/>
            </p:nvCxnSpPr>
            <p:spPr>
              <a:xfrm flipV="1">
                <a:off x="3382193" y="800872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805885D-DD37-AA49-8E51-30DD74BAB748}"/>
                  </a:ext>
                </a:extLst>
              </p:cNvPr>
              <p:cNvCxnSpPr>
                <a:cxnSpLocks/>
                <a:endCxn id="334" idx="6"/>
              </p:cNvCxnSpPr>
              <p:nvPr/>
            </p:nvCxnSpPr>
            <p:spPr>
              <a:xfrm>
                <a:off x="3385720" y="1065284"/>
                <a:ext cx="70104" cy="136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44818938-985D-EEF3-EDD8-0AF5A8D2FD32}"/>
                  </a:ext>
                </a:extLst>
              </p:cNvPr>
              <p:cNvCxnSpPr>
                <a:cxnSpLocks/>
                <a:stCxn id="315" idx="6"/>
              </p:cNvCxnSpPr>
              <p:nvPr/>
            </p:nvCxnSpPr>
            <p:spPr>
              <a:xfrm>
                <a:off x="3382193" y="1069245"/>
                <a:ext cx="77159" cy="2682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E2FA35CC-9C9B-E85F-126A-6E63A7C517C9}"/>
                  </a:ext>
                </a:extLst>
              </p:cNvPr>
              <p:cNvCxnSpPr>
                <a:cxnSpLocks/>
                <a:stCxn id="316" idx="6"/>
              </p:cNvCxnSpPr>
              <p:nvPr/>
            </p:nvCxnSpPr>
            <p:spPr>
              <a:xfrm>
                <a:off x="3382281" y="1347281"/>
                <a:ext cx="7354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2F842ED1-F1C7-C6A7-E456-CD1613F9F636}"/>
                  </a:ext>
                </a:extLst>
              </p:cNvPr>
              <p:cNvCxnSpPr>
                <a:cxnSpLocks/>
                <a:stCxn id="316" idx="6"/>
                <a:endCxn id="334" idx="6"/>
              </p:cNvCxnSpPr>
              <p:nvPr/>
            </p:nvCxnSpPr>
            <p:spPr>
              <a:xfrm flipV="1">
                <a:off x="3382281" y="1078908"/>
                <a:ext cx="73543" cy="2683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2F32038-9875-5642-F3D3-57D211F21AC0}"/>
                  </a:ext>
                </a:extLst>
              </p:cNvPr>
              <p:cNvCxnSpPr>
                <a:cxnSpLocks/>
                <a:stCxn id="316" idx="6"/>
              </p:cNvCxnSpPr>
              <p:nvPr/>
            </p:nvCxnSpPr>
            <p:spPr>
              <a:xfrm flipV="1">
                <a:off x="3382281" y="798893"/>
                <a:ext cx="73543" cy="5483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45C9784D-6BBA-5A0D-1F0B-80802AE22887}"/>
                  </a:ext>
                </a:extLst>
              </p:cNvPr>
              <p:cNvSpPr/>
              <p:nvPr/>
            </p:nvSpPr>
            <p:spPr>
              <a:xfrm rot="10800000">
                <a:off x="3830389" y="849840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C6073FF0-DC15-D5EA-5EF7-D9E953B5DB1F}"/>
                  </a:ext>
                </a:extLst>
              </p:cNvPr>
              <p:cNvSpPr/>
              <p:nvPr/>
            </p:nvSpPr>
            <p:spPr>
              <a:xfrm rot="10800000">
                <a:off x="3829563" y="1168889"/>
                <a:ext cx="249160" cy="188215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4E1AAA3-BA12-29A1-CD84-BABA2ABECDCE}"/>
                  </a:ext>
                </a:extLst>
              </p:cNvPr>
              <p:cNvCxnSpPr>
                <a:cxnSpLocks/>
                <a:stCxn id="333" idx="2"/>
                <a:endCxn id="345" idx="6"/>
              </p:cNvCxnSpPr>
              <p:nvPr/>
            </p:nvCxnSpPr>
            <p:spPr>
              <a:xfrm flipV="1">
                <a:off x="3708511" y="943947"/>
                <a:ext cx="121878" cy="4042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440E9187-FB58-952C-D923-C74FF92461D5}"/>
                  </a:ext>
                </a:extLst>
              </p:cNvPr>
              <p:cNvCxnSpPr>
                <a:cxnSpLocks/>
                <a:stCxn id="346" idx="6"/>
                <a:endCxn id="335" idx="2"/>
              </p:cNvCxnSpPr>
              <p:nvPr/>
            </p:nvCxnSpPr>
            <p:spPr>
              <a:xfrm flipH="1" flipV="1">
                <a:off x="3704896" y="800872"/>
                <a:ext cx="124667" cy="46212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18A4B01D-5559-1DA4-EE77-66DC1A0E7219}"/>
                  </a:ext>
                </a:extLst>
              </p:cNvPr>
              <p:cNvCxnSpPr>
                <a:cxnSpLocks/>
                <a:stCxn id="334" idx="2"/>
                <a:endCxn id="345" idx="6"/>
              </p:cNvCxnSpPr>
              <p:nvPr/>
            </p:nvCxnSpPr>
            <p:spPr>
              <a:xfrm flipV="1">
                <a:off x="3704984" y="943947"/>
                <a:ext cx="125405" cy="1349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7439FF15-6563-CFCC-66CB-89D35C11E704}"/>
                  </a:ext>
                </a:extLst>
              </p:cNvPr>
              <p:cNvCxnSpPr>
                <a:cxnSpLocks/>
                <a:stCxn id="334" idx="2"/>
                <a:endCxn id="346" idx="6"/>
              </p:cNvCxnSpPr>
              <p:nvPr/>
            </p:nvCxnSpPr>
            <p:spPr>
              <a:xfrm>
                <a:off x="3704984" y="1078908"/>
                <a:ext cx="124579" cy="1840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2D2E28FF-E431-D2CA-3BC8-5E8B7C51E15E}"/>
                  </a:ext>
                </a:extLst>
              </p:cNvPr>
              <p:cNvCxnSpPr>
                <a:cxnSpLocks/>
                <a:stCxn id="333" idx="2"/>
                <a:endCxn id="346" idx="6"/>
              </p:cNvCxnSpPr>
              <p:nvPr/>
            </p:nvCxnSpPr>
            <p:spPr>
              <a:xfrm flipV="1">
                <a:off x="3708511" y="1262996"/>
                <a:ext cx="121052" cy="852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883ADEB5-794F-4611-5FDE-94C032C54580}"/>
                  </a:ext>
                </a:extLst>
              </p:cNvPr>
              <p:cNvCxnSpPr>
                <a:cxnSpLocks/>
                <a:stCxn id="345" idx="7"/>
                <a:endCxn id="335" idx="2"/>
              </p:cNvCxnSpPr>
              <p:nvPr/>
            </p:nvCxnSpPr>
            <p:spPr>
              <a:xfrm flipH="1" flipV="1">
                <a:off x="3704896" y="800872"/>
                <a:ext cx="161982" cy="2096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CC2581E8-AD77-8A6D-36EB-F80DE93AA0E2}"/>
                </a:ext>
              </a:extLst>
            </p:cNvPr>
            <p:cNvSpPr txBox="1"/>
            <p:nvPr/>
          </p:nvSpPr>
          <p:spPr>
            <a:xfrm>
              <a:off x="4226619" y="183087"/>
              <a:ext cx="77416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a-IR" sz="3200" dirty="0"/>
                <a:t>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52FE754-E8A3-ADAC-F457-085CE74D0D58}"/>
                    </a:ext>
                  </a:extLst>
                </p:cNvPr>
                <p:cNvSpPr txBox="1"/>
                <p:nvPr/>
              </p:nvSpPr>
              <p:spPr>
                <a:xfrm>
                  <a:off x="4287665" y="1491398"/>
                  <a:ext cx="381956" cy="4033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bSup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52FE754-E8A3-ADAC-F457-085CE74D0D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665" y="1491398"/>
                  <a:ext cx="381956" cy="403316"/>
                </a:xfrm>
                <a:prstGeom prst="rect">
                  <a:avLst/>
                </a:prstGeom>
                <a:blipFill>
                  <a:blip r:embed="rId3"/>
                  <a:stretch>
                    <a:fillRect r="-12698" b="-7576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D3F04B44-DF18-D5F5-8C5D-EED8883561F8}"/>
                    </a:ext>
                  </a:extLst>
                </p:cNvPr>
                <p:cNvSpPr txBox="1"/>
                <p:nvPr/>
              </p:nvSpPr>
              <p:spPr>
                <a:xfrm>
                  <a:off x="2129455" y="116363"/>
                  <a:ext cx="173885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Surrogate</m:t>
                            </m:r>
                          </m:e>
                          <m:sub>
                            <m:r>
                              <a:rPr lang="en-US" sz="20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</m:oMath>
                    </m:oMathPara>
                  </a14:m>
                  <a:endParaRPr lang="fa-IR" sz="2000" dirty="0"/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D3F04B44-DF18-D5F5-8C5D-EED888356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55" y="116363"/>
                  <a:ext cx="1738852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969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001F0A8-EF56-81B3-EF1A-783248EF0AAB}"/>
                    </a:ext>
                  </a:extLst>
                </p:cNvPr>
                <p:cNvSpPr txBox="1"/>
                <p:nvPr/>
              </p:nvSpPr>
              <p:spPr>
                <a:xfrm>
                  <a:off x="2236449" y="403566"/>
                  <a:ext cx="172644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shape</m:t>
                        </m:r>
                        <m:r>
                          <a:rPr lang="en-US" sz="12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12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F001F0A8-EF56-81B3-EF1A-783248EF0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449" y="403566"/>
                  <a:ext cx="172644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B8E9280A-6F25-32FF-BAB0-90F8F42CCC8C}"/>
                </a:ext>
              </a:extLst>
            </p:cNvPr>
            <p:cNvGrpSpPr/>
            <p:nvPr/>
          </p:nvGrpSpPr>
          <p:grpSpPr>
            <a:xfrm>
              <a:off x="1155167" y="974930"/>
              <a:ext cx="1107464" cy="792506"/>
              <a:chOff x="1396240" y="690514"/>
              <a:chExt cx="1107464" cy="792506"/>
            </a:xfrm>
          </p:grpSpPr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6AF2B520-D355-C659-0583-B81FCB7C2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3510" y="690514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C083C1C3-8834-2D42-EB45-E33A53E95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954" y="727523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1CEFBD67-0AD8-FDA7-4616-EE25C062B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0398" y="764532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556F1FD5-1E8A-39F9-E317-905DF179E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3842" y="801541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6C5E9014-960A-8BB7-B4D7-0183137FB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07286" y="838550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5" name="Picture 304">
                <a:extLst>
                  <a:ext uri="{FF2B5EF4-FFF2-40B4-BE49-F238E27FC236}">
                    <a16:creationId xmlns:a16="http://schemas.microsoft.com/office/drawing/2014/main" id="{A8DB6137-9DFA-D248-AC38-25077C88E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0730" y="875559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306" name="Picture 305">
                <a:extLst>
                  <a:ext uri="{FF2B5EF4-FFF2-40B4-BE49-F238E27FC236}">
                    <a16:creationId xmlns:a16="http://schemas.microsoft.com/office/drawing/2014/main" id="{2241B243-36B3-F1E6-4454-D8E4DB68F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5446" y="926035"/>
                <a:ext cx="808258" cy="5051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C3E8891-484A-9742-7BD8-DE798B718919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240" y="1282965"/>
                    <a:ext cx="122218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4C3E8891-484A-9742-7BD8-DE798B7189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6240" y="1282965"/>
                    <a:ext cx="122218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5000"/>
                    </a:stretch>
                  </a:blipFill>
                </p:spPr>
                <p:txBody>
                  <a:bodyPr/>
                  <a:lstStyle/>
                  <a:p>
                    <a:r>
                      <a:rPr lang="fa-I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3D09081E-9704-F899-7F3B-F0EFA389B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6996" y="1222981"/>
                <a:ext cx="266439" cy="235509"/>
              </a:xfrm>
              <a:prstGeom prst="straightConnector1">
                <a:avLst/>
              </a:prstGeom>
              <a:ln w="1270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E059914-2C50-186C-91E9-B2F9CF4B8376}"/>
                </a:ext>
              </a:extLst>
            </p:cNvPr>
            <p:cNvCxnSpPr>
              <a:cxnSpLocks/>
              <a:stCxn id="284" idx="1"/>
            </p:cNvCxnSpPr>
            <p:nvPr/>
          </p:nvCxnSpPr>
          <p:spPr>
            <a:xfrm flipV="1">
              <a:off x="4267832" y="1526700"/>
              <a:ext cx="484975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B834AA0-3C98-0A53-0492-0842F2A2F8A0}"/>
                    </a:ext>
                  </a:extLst>
                </p:cNvPr>
                <p:cNvSpPr txBox="1"/>
                <p:nvPr/>
              </p:nvSpPr>
              <p:spPr>
                <a:xfrm>
                  <a:off x="2998881" y="2143191"/>
                  <a:ext cx="326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𝓛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BB834AA0-3C98-0A53-0492-0842F2A2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881" y="2143191"/>
                  <a:ext cx="32669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54149DB4-144D-6524-148E-F9A9CE252C1E}"/>
                </a:ext>
              </a:extLst>
            </p:cNvPr>
            <p:cNvSpPr/>
            <p:nvPr/>
          </p:nvSpPr>
          <p:spPr>
            <a:xfrm>
              <a:off x="1271260" y="1950406"/>
              <a:ext cx="1001881" cy="4402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A4703600-BAEC-BDFA-D04B-EA04DF832103}"/>
                    </a:ext>
                  </a:extLst>
                </p:cNvPr>
                <p:cNvSpPr txBox="1"/>
                <p:nvPr/>
              </p:nvSpPr>
              <p:spPr>
                <a:xfrm>
                  <a:off x="1307951" y="2014439"/>
                  <a:ext cx="928498" cy="3269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  <m:r>
                          <a:rPr lang="en-US" sz="14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</m:oMath>
                    </m:oMathPara>
                  </a14:m>
                  <a:endParaRPr lang="fa-IR" sz="1400" dirty="0"/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A4703600-BAEC-BDFA-D04B-EA04DF832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951" y="2014439"/>
                  <a:ext cx="928498" cy="326949"/>
                </a:xfrm>
                <a:prstGeom prst="rect">
                  <a:avLst/>
                </a:prstGeom>
                <a:blipFill>
                  <a:blip r:embed="rId9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9" name="Connector: Elbow 298">
              <a:extLst>
                <a:ext uri="{FF2B5EF4-FFF2-40B4-BE49-F238E27FC236}">
                  <a16:creationId xmlns:a16="http://schemas.microsoft.com/office/drawing/2014/main" id="{DC0E2967-7B36-FB3A-57B5-1C8C995EF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2894" y="1913933"/>
              <a:ext cx="2137610" cy="275825"/>
            </a:xfrm>
            <a:prstGeom prst="bentConnector2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826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76D321F1-02AE-4B09-9C58-E4CF7FE7B6D6}"/>
              </a:ext>
            </a:extLst>
          </p:cNvPr>
          <p:cNvSpPr/>
          <p:nvPr/>
        </p:nvSpPr>
        <p:spPr>
          <a:xfrm>
            <a:off x="1504399" y="101601"/>
            <a:ext cx="10596161" cy="6566064"/>
          </a:xfrm>
          <a:prstGeom prst="roundRect">
            <a:avLst>
              <a:gd name="adj" fmla="val 2661"/>
            </a:avLst>
          </a:prstGeom>
          <a:solidFill>
            <a:schemeClr val="accent5">
              <a:lumMod val="20000"/>
              <a:lumOff val="80000"/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96D18CF-1390-4962-8A7F-3380060C337E}"/>
              </a:ext>
            </a:extLst>
          </p:cNvPr>
          <p:cNvCxnSpPr>
            <a:cxnSpLocks/>
            <a:stCxn id="785" idx="1"/>
          </p:cNvCxnSpPr>
          <p:nvPr/>
        </p:nvCxnSpPr>
        <p:spPr>
          <a:xfrm flipH="1" flipV="1">
            <a:off x="1037245" y="3197073"/>
            <a:ext cx="1655818" cy="22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B8B099AB-7B5B-4718-BD20-4E0FF2F611C0}"/>
                  </a:ext>
                </a:extLst>
              </p:cNvPr>
              <p:cNvSpPr txBox="1"/>
              <p:nvPr/>
            </p:nvSpPr>
            <p:spPr>
              <a:xfrm>
                <a:off x="1269307" y="17261"/>
                <a:ext cx="571641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𝑰𝒏𝒏𝒆𝒓</m:t>
                      </m:r>
                      <m:r>
                        <a:rPr lang="en-US" sz="36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𝒍𝒐𝒐𝒑</m:t>
                      </m:r>
                      <m:r>
                        <m:rPr>
                          <m:nor/>
                        </m:rPr>
                        <a:rPr lang="en-US" sz="3600" b="1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Optimization</m:t>
                      </m:r>
                    </m:oMath>
                  </m:oMathPara>
                </a14:m>
                <a:endParaRPr lang="fa-IR" sz="3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B8B099AB-7B5B-4718-BD20-4E0FF2F6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07" y="17261"/>
                <a:ext cx="57164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0377CF1-A849-488B-9F77-A6D494A93F3C}"/>
              </a:ext>
            </a:extLst>
          </p:cNvPr>
          <p:cNvCxnSpPr>
            <a:cxnSpLocks/>
          </p:cNvCxnSpPr>
          <p:nvPr/>
        </p:nvCxnSpPr>
        <p:spPr>
          <a:xfrm flipV="1">
            <a:off x="791606" y="1795643"/>
            <a:ext cx="13238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BBE78055-4C57-4286-8D76-B0EEB9F8C4B5}"/>
              </a:ext>
            </a:extLst>
          </p:cNvPr>
          <p:cNvSpPr/>
          <p:nvPr/>
        </p:nvSpPr>
        <p:spPr>
          <a:xfrm>
            <a:off x="2121583" y="725123"/>
            <a:ext cx="2413673" cy="1669044"/>
          </a:xfrm>
          <a:prstGeom prst="rect">
            <a:avLst/>
          </a:prstGeom>
          <a:solidFill>
            <a:schemeClr val="accent5">
              <a:lumMod val="75000"/>
              <a:alpha val="26000"/>
            </a:schemeClr>
          </a:solidFill>
          <a:ln>
            <a:solidFill>
              <a:schemeClr val="tx1"/>
            </a:solidFill>
          </a:ln>
          <a:scene3d>
            <a:camera prst="perspective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001FD173-B3E0-415F-B8F3-6D916487AC3B}"/>
              </a:ext>
            </a:extLst>
          </p:cNvPr>
          <p:cNvGrpSpPr/>
          <p:nvPr/>
        </p:nvGrpSpPr>
        <p:grpSpPr>
          <a:xfrm>
            <a:off x="2911771" y="1315683"/>
            <a:ext cx="1518615" cy="997213"/>
            <a:chOff x="2962656" y="1075102"/>
            <a:chExt cx="1518615" cy="997213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E4B1E4AF-12FE-4E68-BF94-1F15672D3A51}"/>
                </a:ext>
              </a:extLst>
            </p:cNvPr>
            <p:cNvGrpSpPr/>
            <p:nvPr/>
          </p:nvGrpSpPr>
          <p:grpSpPr>
            <a:xfrm>
              <a:off x="2962656" y="1075102"/>
              <a:ext cx="1518615" cy="997213"/>
              <a:chOff x="8036399" y="1522399"/>
              <a:chExt cx="3669709" cy="1378855"/>
            </a:xfrm>
          </p:grpSpPr>
          <p:sp>
            <p:nvSpPr>
              <p:cNvPr id="293" name="Rectangle: Rounded Corners 292">
                <a:extLst>
                  <a:ext uri="{FF2B5EF4-FFF2-40B4-BE49-F238E27FC236}">
                    <a16:creationId xmlns:a16="http://schemas.microsoft.com/office/drawing/2014/main" id="{8565EBA6-FADE-43C3-942F-D1F1FCD297A2}"/>
                  </a:ext>
                </a:extLst>
              </p:cNvPr>
              <p:cNvSpPr/>
              <p:nvPr/>
            </p:nvSpPr>
            <p:spPr>
              <a:xfrm>
                <a:off x="8175624" y="1530304"/>
                <a:ext cx="3530484" cy="1190569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CA5BB5B-FD43-40B2-A81F-E69EBF145C58}"/>
                  </a:ext>
                </a:extLst>
              </p:cNvPr>
              <p:cNvSpPr txBox="1"/>
              <p:nvPr/>
            </p:nvSpPr>
            <p:spPr>
              <a:xfrm>
                <a:off x="8036399" y="2262906"/>
                <a:ext cx="1179685" cy="638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fa-IR" sz="2400" dirty="0">
                  <a:cs typeface="+mj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380F28E2-D60B-4A20-80B7-A79DA6FF37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03837" y="1522399"/>
                    <a:ext cx="2045638" cy="23406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5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Revearse</m:t>
                          </m:r>
                          <m:r>
                            <m:rPr>
                              <m:nor/>
                            </m:rPr>
                            <a:rPr lang="en-US" sz="500" b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5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den</m:t>
                          </m:r>
                          <m:r>
                            <m:rPr>
                              <m:nor/>
                            </m:rPr>
                            <a:rPr lang="en-US" sz="500" b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oising</m:t>
                          </m:r>
                          <m:r>
                            <m:rPr>
                              <m:nor/>
                            </m:rPr>
                            <a:rPr lang="en-US" sz="5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</a:rPr>
                            <m:t> 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380F28E2-D60B-4A20-80B7-A79DA6FF37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3837" y="1522399"/>
                    <a:ext cx="2045638" cy="234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5F7540D1-F6BE-4165-8BB2-F6F2E3E4334E}"/>
                  </a:ext>
                </a:extLst>
              </p:cNvPr>
              <p:cNvCxnSpPr>
                <a:cxnSpLocks/>
                <a:stCxn id="359" idx="3"/>
                <a:endCxn id="344" idx="1"/>
              </p:cNvCxnSpPr>
              <p:nvPr/>
            </p:nvCxnSpPr>
            <p:spPr>
              <a:xfrm flipV="1">
                <a:off x="9804706" y="2012297"/>
                <a:ext cx="217272" cy="26"/>
              </a:xfrm>
              <a:prstGeom prst="straightConnector1">
                <a:avLst/>
              </a:prstGeom>
              <a:ln w="19050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5D29FF90-3B7F-43D3-9E4E-B7B4F1564ECC}"/>
                </a:ext>
              </a:extLst>
            </p:cNvPr>
            <p:cNvGrpSpPr/>
            <p:nvPr/>
          </p:nvGrpSpPr>
          <p:grpSpPr>
            <a:xfrm>
              <a:off x="3809267" y="1252841"/>
              <a:ext cx="269309" cy="316670"/>
              <a:chOff x="4777445" y="1152180"/>
              <a:chExt cx="751021" cy="645744"/>
            </a:xfrm>
          </p:grpSpPr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F61B484D-6768-42F2-BB76-A51205CA6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445" y="1200536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44" name="Picture 343">
                <a:extLst>
                  <a:ext uri="{FF2B5EF4-FFF2-40B4-BE49-F238E27FC236}">
                    <a16:creationId xmlns:a16="http://schemas.microsoft.com/office/drawing/2014/main" id="{0706D730-1E22-483C-94E7-9A58C20B7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722" y="118881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45" name="Picture 344">
                <a:extLst>
                  <a:ext uri="{FF2B5EF4-FFF2-40B4-BE49-F238E27FC236}">
                    <a16:creationId xmlns:a16="http://schemas.microsoft.com/office/drawing/2014/main" id="{234B34FB-A2CB-4777-B219-AB09E3C58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0880" y="1176603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46" name="Picture 345">
                <a:extLst>
                  <a:ext uri="{FF2B5EF4-FFF2-40B4-BE49-F238E27FC236}">
                    <a16:creationId xmlns:a16="http://schemas.microsoft.com/office/drawing/2014/main" id="{3C674AC3-AD92-46CA-9CDA-721DF9B670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092" y="1164391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47" name="Picture 346">
                <a:extLst>
                  <a:ext uri="{FF2B5EF4-FFF2-40B4-BE49-F238E27FC236}">
                    <a16:creationId xmlns:a16="http://schemas.microsoft.com/office/drawing/2014/main" id="{23DD1132-8B6F-4F5A-A877-22A8EFE33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9304" y="1152180"/>
                <a:ext cx="699162" cy="597389"/>
              </a:xfrm>
              <a:prstGeom prst="rect">
                <a:avLst/>
              </a:prstGeom>
            </p:spPr>
          </p:pic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EEC2D541-CE40-49ED-A938-4F57D0CEEEB6}"/>
                </a:ext>
              </a:extLst>
            </p:cNvPr>
            <p:cNvGrpSpPr/>
            <p:nvPr/>
          </p:nvGrpSpPr>
          <p:grpSpPr>
            <a:xfrm>
              <a:off x="4170974" y="1250892"/>
              <a:ext cx="269309" cy="316671"/>
              <a:chOff x="4777445" y="1152179"/>
              <a:chExt cx="751021" cy="645745"/>
            </a:xfrm>
          </p:grpSpPr>
          <p:pic>
            <p:nvPicPr>
              <p:cNvPr id="349" name="Picture 348">
                <a:extLst>
                  <a:ext uri="{FF2B5EF4-FFF2-40B4-BE49-F238E27FC236}">
                    <a16:creationId xmlns:a16="http://schemas.microsoft.com/office/drawing/2014/main" id="{6E145365-92D9-405F-8134-A4DBAEE83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445" y="1200536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0" name="Picture 349">
                <a:extLst>
                  <a:ext uri="{FF2B5EF4-FFF2-40B4-BE49-F238E27FC236}">
                    <a16:creationId xmlns:a16="http://schemas.microsoft.com/office/drawing/2014/main" id="{CB113A2E-CEE0-443E-AA1C-6C26E27DF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722" y="118881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1" name="Picture 350">
                <a:extLst>
                  <a:ext uri="{FF2B5EF4-FFF2-40B4-BE49-F238E27FC236}">
                    <a16:creationId xmlns:a16="http://schemas.microsoft.com/office/drawing/2014/main" id="{AAD612CA-4B82-4D4B-A878-D696B2AD3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0880" y="1176603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2" name="Picture 351">
                <a:extLst>
                  <a:ext uri="{FF2B5EF4-FFF2-40B4-BE49-F238E27FC236}">
                    <a16:creationId xmlns:a16="http://schemas.microsoft.com/office/drawing/2014/main" id="{D74C187A-E552-4543-AD8F-8D4FF11D9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092" y="1164391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3" name="Picture 352">
                <a:extLst>
                  <a:ext uri="{FF2B5EF4-FFF2-40B4-BE49-F238E27FC236}">
                    <a16:creationId xmlns:a16="http://schemas.microsoft.com/office/drawing/2014/main" id="{9B45728B-D7CA-4E37-94EB-C2F907CD1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9304" y="1152179"/>
                <a:ext cx="699162" cy="597388"/>
              </a:xfrm>
              <a:prstGeom prst="rect">
                <a:avLst/>
              </a:prstGeom>
            </p:spPr>
          </p:pic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ACA4DD80-A9FD-4EF0-B17E-8205CB9FD9D3}"/>
                </a:ext>
              </a:extLst>
            </p:cNvPr>
            <p:cNvGrpSpPr/>
            <p:nvPr/>
          </p:nvGrpSpPr>
          <p:grpSpPr>
            <a:xfrm>
              <a:off x="3452655" y="1270827"/>
              <a:ext cx="269309" cy="316671"/>
              <a:chOff x="4777445" y="1152179"/>
              <a:chExt cx="751021" cy="645745"/>
            </a:xfrm>
          </p:grpSpPr>
          <p:pic>
            <p:nvPicPr>
              <p:cNvPr id="355" name="Picture 354">
                <a:extLst>
                  <a:ext uri="{FF2B5EF4-FFF2-40B4-BE49-F238E27FC236}">
                    <a16:creationId xmlns:a16="http://schemas.microsoft.com/office/drawing/2014/main" id="{8AE5B89F-40D6-4233-874B-3515308F1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445" y="1200536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6" name="Picture 355">
                <a:extLst>
                  <a:ext uri="{FF2B5EF4-FFF2-40B4-BE49-F238E27FC236}">
                    <a16:creationId xmlns:a16="http://schemas.microsoft.com/office/drawing/2014/main" id="{21FBC7BF-3874-48A0-9FCC-360F0A1CC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722" y="118881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7" name="Picture 356">
                <a:extLst>
                  <a:ext uri="{FF2B5EF4-FFF2-40B4-BE49-F238E27FC236}">
                    <a16:creationId xmlns:a16="http://schemas.microsoft.com/office/drawing/2014/main" id="{F0871D07-42FD-4F35-A614-3E8A4A8F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0880" y="1176603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8" name="Picture 357">
                <a:extLst>
                  <a:ext uri="{FF2B5EF4-FFF2-40B4-BE49-F238E27FC236}">
                    <a16:creationId xmlns:a16="http://schemas.microsoft.com/office/drawing/2014/main" id="{2B2C9E60-3349-4BF0-8B1B-CED9F1A1A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092" y="1164391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359" name="Picture 358">
                <a:extLst>
                  <a:ext uri="{FF2B5EF4-FFF2-40B4-BE49-F238E27FC236}">
                    <a16:creationId xmlns:a16="http://schemas.microsoft.com/office/drawing/2014/main" id="{B3AD8410-C7D8-4A46-9B2A-8FBE92DF7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9304" y="1152179"/>
                <a:ext cx="699162" cy="597388"/>
              </a:xfrm>
              <a:prstGeom prst="rect">
                <a:avLst/>
              </a:prstGeom>
            </p:spPr>
          </p:pic>
        </p:grp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298791C1-C09F-465B-B152-F67EEBD2A5C8}"/>
                </a:ext>
              </a:extLst>
            </p:cNvPr>
            <p:cNvCxnSpPr>
              <a:cxnSpLocks/>
              <a:stCxn id="347" idx="3"/>
              <a:endCxn id="353" idx="1"/>
            </p:cNvCxnSpPr>
            <p:nvPr/>
          </p:nvCxnSpPr>
          <p:spPr>
            <a:xfrm flipV="1">
              <a:off x="4078575" y="1397371"/>
              <a:ext cx="110995" cy="195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C1C29282-F472-41AE-BE7E-69834D36433D}"/>
                </a:ext>
              </a:extLst>
            </p:cNvPr>
            <p:cNvGrpSpPr/>
            <p:nvPr/>
          </p:nvGrpSpPr>
          <p:grpSpPr>
            <a:xfrm>
              <a:off x="3087494" y="1272396"/>
              <a:ext cx="282449" cy="309094"/>
              <a:chOff x="2064273" y="1448121"/>
              <a:chExt cx="373024" cy="352273"/>
            </a:xfrm>
          </p:grpSpPr>
          <p:pic>
            <p:nvPicPr>
              <p:cNvPr id="366" name="Picture 365">
                <a:extLst>
                  <a:ext uri="{FF2B5EF4-FFF2-40B4-BE49-F238E27FC236}">
                    <a16:creationId xmlns:a16="http://schemas.microsoft.com/office/drawing/2014/main" id="{765D45DE-6762-4D55-8B48-79EA49E680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4273" y="1474524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367" name="Picture 366">
                <a:extLst>
                  <a:ext uri="{FF2B5EF4-FFF2-40B4-BE49-F238E27FC236}">
                    <a16:creationId xmlns:a16="http://schemas.microsoft.com/office/drawing/2014/main" id="{60A31987-8497-40D9-8DA4-12BD4F0C5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2854" y="1468797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368" name="Picture 367">
                <a:extLst>
                  <a:ext uri="{FF2B5EF4-FFF2-40B4-BE49-F238E27FC236}">
                    <a16:creationId xmlns:a16="http://schemas.microsoft.com/office/drawing/2014/main" id="{536FCB1F-2665-4824-BEA1-790F3864A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9960" y="1460333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369" name="Picture 368">
                <a:extLst>
                  <a:ext uri="{FF2B5EF4-FFF2-40B4-BE49-F238E27FC236}">
                    <a16:creationId xmlns:a16="http://schemas.microsoft.com/office/drawing/2014/main" id="{7ABAA9DD-BD91-49DA-8A79-550E1636A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7066" y="1454606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370" name="Picture 369">
                <a:extLst>
                  <a:ext uri="{FF2B5EF4-FFF2-40B4-BE49-F238E27FC236}">
                    <a16:creationId xmlns:a16="http://schemas.microsoft.com/office/drawing/2014/main" id="{1188F86C-A81A-4CF6-AF51-6E6AAFB53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779" y="1448121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</p:grp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F144508-CD98-46A1-96DA-8A68C5C40F8C}"/>
                </a:ext>
              </a:extLst>
            </p:cNvPr>
            <p:cNvCxnSpPr>
              <a:cxnSpLocks/>
              <a:stCxn id="370" idx="3"/>
              <a:endCxn id="359" idx="1"/>
            </p:cNvCxnSpPr>
            <p:nvPr/>
          </p:nvCxnSpPr>
          <p:spPr>
            <a:xfrm>
              <a:off x="3369943" y="1415360"/>
              <a:ext cx="101308" cy="1946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D9ADB400-3BA2-4E07-8407-CD0186F8E1D1}"/>
                </a:ext>
              </a:extLst>
            </p:cNvPr>
            <p:cNvGrpSpPr/>
            <p:nvPr/>
          </p:nvGrpSpPr>
          <p:grpSpPr>
            <a:xfrm>
              <a:off x="3397969" y="1642167"/>
              <a:ext cx="712470" cy="269856"/>
              <a:chOff x="2868745" y="1421498"/>
              <a:chExt cx="807023" cy="269856"/>
            </a:xfrm>
          </p:grpSpPr>
          <p:sp>
            <p:nvSpPr>
              <p:cNvPr id="385" name="Trapezoid 384">
                <a:extLst>
                  <a:ext uri="{FF2B5EF4-FFF2-40B4-BE49-F238E27FC236}">
                    <a16:creationId xmlns:a16="http://schemas.microsoft.com/office/drawing/2014/main" id="{8609677B-FDF5-4E6A-BE8A-5DA88DAA31E6}"/>
                  </a:ext>
                </a:extLst>
              </p:cNvPr>
              <p:cNvSpPr/>
              <p:nvPr/>
            </p:nvSpPr>
            <p:spPr>
              <a:xfrm rot="5400000">
                <a:off x="2930773" y="1359470"/>
                <a:ext cx="268905" cy="392961"/>
              </a:xfrm>
              <a:prstGeom prst="trapezoid">
                <a:avLst>
                  <a:gd name="adj" fmla="val 242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386" name="Trapezoid 385">
                <a:extLst>
                  <a:ext uri="{FF2B5EF4-FFF2-40B4-BE49-F238E27FC236}">
                    <a16:creationId xmlns:a16="http://schemas.microsoft.com/office/drawing/2014/main" id="{2D9A344B-24ED-452F-82D8-FBA2A15B2C6A}"/>
                  </a:ext>
                </a:extLst>
              </p:cNvPr>
              <p:cNvSpPr/>
              <p:nvPr/>
            </p:nvSpPr>
            <p:spPr>
              <a:xfrm rot="16200000">
                <a:off x="3334286" y="1349872"/>
                <a:ext cx="268905" cy="414059"/>
              </a:xfrm>
              <a:prstGeom prst="trapezoid">
                <a:avLst>
                  <a:gd name="adj" fmla="val 2427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CC9C8E0A-AF02-4FDD-A304-82CAD68128C6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939" y="1487538"/>
                    <a:ext cx="360857" cy="138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𝐔</m:t>
                          </m:r>
                          <m:r>
                            <a:rPr lang="en-US" sz="3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−</m:t>
                          </m:r>
                          <m:r>
                            <a:rPr lang="en-US" sz="300" b="1" i="0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cs typeface="+mj-cs"/>
                            </a:rPr>
                            <m:t>𝐧𝐞𝐭</m:t>
                          </m:r>
                        </m:oMath>
                      </m:oMathPara>
                    </a14:m>
                    <a:endParaRPr lang="fa-IR" sz="300" b="1" dirty="0">
                      <a:cs typeface="+mj-cs"/>
                    </a:endParaRPr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CC9C8E0A-AF02-4FDD-A304-82CAD68128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939" y="1487538"/>
                    <a:ext cx="360857" cy="1384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ED3F4F3-CDBA-48B3-8393-11394F0A502B}"/>
              </a:ext>
            </a:extLst>
          </p:cNvPr>
          <p:cNvGrpSpPr/>
          <p:nvPr/>
        </p:nvGrpSpPr>
        <p:grpSpPr>
          <a:xfrm>
            <a:off x="2182681" y="1612009"/>
            <a:ext cx="282451" cy="309094"/>
            <a:chOff x="2064273" y="1448121"/>
            <a:chExt cx="373027" cy="352273"/>
          </a:xfrm>
        </p:grpSpPr>
        <p:pic>
          <p:nvPicPr>
            <p:cNvPr id="426" name="Picture 425">
              <a:extLst>
                <a:ext uri="{FF2B5EF4-FFF2-40B4-BE49-F238E27FC236}">
                  <a16:creationId xmlns:a16="http://schemas.microsoft.com/office/drawing/2014/main" id="{1FB3C427-FE8B-44DE-B379-56685C4BD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4273" y="1474524"/>
              <a:ext cx="344518" cy="325870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8F391D1C-A0CC-4BE4-B0C4-7679EBB29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2854" y="1468797"/>
              <a:ext cx="344518" cy="325870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  <p:pic>
          <p:nvPicPr>
            <p:cNvPr id="428" name="Picture 427">
              <a:extLst>
                <a:ext uri="{FF2B5EF4-FFF2-40B4-BE49-F238E27FC236}">
                  <a16:creationId xmlns:a16="http://schemas.microsoft.com/office/drawing/2014/main" id="{6B8903AB-14AF-4C9E-8650-14B87EC0D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9960" y="1460333"/>
              <a:ext cx="344518" cy="325870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  <p:pic>
          <p:nvPicPr>
            <p:cNvPr id="429" name="Picture 428">
              <a:extLst>
                <a:ext uri="{FF2B5EF4-FFF2-40B4-BE49-F238E27FC236}">
                  <a16:creationId xmlns:a16="http://schemas.microsoft.com/office/drawing/2014/main" id="{D13F0692-C08F-4BFA-8B27-12756CDF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87066" y="1454606"/>
              <a:ext cx="344518" cy="325870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  <p:pic>
          <p:nvPicPr>
            <p:cNvPr id="430" name="Picture 429">
              <a:extLst>
                <a:ext uri="{FF2B5EF4-FFF2-40B4-BE49-F238E27FC236}">
                  <a16:creationId xmlns:a16="http://schemas.microsoft.com/office/drawing/2014/main" id="{0442F902-6B6D-4EE7-A589-A180B2739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2782" y="1448121"/>
              <a:ext cx="344518" cy="325870"/>
            </a:xfrm>
            <a:prstGeom prst="rect">
              <a:avLst/>
            </a:prstGeom>
            <a:solidFill>
              <a:schemeClr val="accent1"/>
            </a:solidFill>
            <a:ln w="2540"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563694E3-7584-4223-88EB-ED5C6051E85F}"/>
                  </a:ext>
                </a:extLst>
              </p:cNvPr>
              <p:cNvSpPr txBox="1"/>
              <p:nvPr/>
            </p:nvSpPr>
            <p:spPr>
              <a:xfrm>
                <a:off x="2452743" y="1604937"/>
                <a:ext cx="536770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563694E3-7584-4223-88EB-ED5C6051E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43" y="1604937"/>
                <a:ext cx="536770" cy="76944"/>
              </a:xfrm>
              <a:prstGeom prst="rect">
                <a:avLst/>
              </a:prstGeom>
              <a:blipFill>
                <a:blip r:embed="rId7"/>
                <a:stretch>
                  <a:fillRect t="-2307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EEAE4A1C-C90B-4B2D-A719-19BCD6428E4A}"/>
              </a:ext>
            </a:extLst>
          </p:cNvPr>
          <p:cNvCxnSpPr>
            <a:cxnSpLocks/>
            <a:stCxn id="430" idx="3"/>
            <a:endCxn id="293" idx="1"/>
          </p:cNvCxnSpPr>
          <p:nvPr/>
        </p:nvCxnSpPr>
        <p:spPr>
          <a:xfrm flipV="1">
            <a:off x="2465132" y="1751921"/>
            <a:ext cx="504254" cy="3052"/>
          </a:xfrm>
          <a:prstGeom prst="straightConnector1">
            <a:avLst/>
          </a:prstGeom>
          <a:ln w="190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EB7284D0-16D0-456D-BA17-D2100A305E52}"/>
              </a:ext>
            </a:extLst>
          </p:cNvPr>
          <p:cNvSpPr txBox="1"/>
          <p:nvPr/>
        </p:nvSpPr>
        <p:spPr>
          <a:xfrm>
            <a:off x="2352899" y="725123"/>
            <a:ext cx="1862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Generating designs from </a:t>
            </a:r>
          </a:p>
          <a:p>
            <a:pPr algn="ctr"/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Diffusion model (DDIM)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246ECAA-E8B3-494C-A268-9DFACB7C2520}"/>
              </a:ext>
            </a:extLst>
          </p:cNvPr>
          <p:cNvCxnSpPr>
            <a:cxnSpLocks/>
            <a:stCxn id="291" idx="3"/>
            <a:endCxn id="441" idx="1"/>
          </p:cNvCxnSpPr>
          <p:nvPr/>
        </p:nvCxnSpPr>
        <p:spPr>
          <a:xfrm flipV="1">
            <a:off x="4535256" y="1526360"/>
            <a:ext cx="457434" cy="33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1" name="Picture 480" descr="A yellow circular object with a check mark&#10;&#10;AI-generated content may be incorrect.">
            <a:extLst>
              <a:ext uri="{FF2B5EF4-FFF2-40B4-BE49-F238E27FC236}">
                <a16:creationId xmlns:a16="http://schemas.microsoft.com/office/drawing/2014/main" id="{ACFBE7D8-B9B9-4973-95C7-3BB1E7A24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643" y="1065308"/>
            <a:ext cx="749668" cy="749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53107332-FC9A-4FE4-8D97-1963EEA41D22}"/>
                  </a:ext>
                </a:extLst>
              </p:cNvPr>
              <p:cNvSpPr txBox="1"/>
              <p:nvPr/>
            </p:nvSpPr>
            <p:spPr>
              <a:xfrm>
                <a:off x="10710194" y="1510573"/>
                <a:ext cx="13903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𝒊𝒏𝒏𝒆𝒓𝒍𝒐𝒐𝒑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53107332-FC9A-4FE4-8D97-1963EEA41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194" y="1510573"/>
                <a:ext cx="1390366" cy="394210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2" name="Group 661">
            <a:extLst>
              <a:ext uri="{FF2B5EF4-FFF2-40B4-BE49-F238E27FC236}">
                <a16:creationId xmlns:a16="http://schemas.microsoft.com/office/drawing/2014/main" id="{3CD580D2-BDF9-45A1-B20A-72CDD3E18DDF}"/>
              </a:ext>
            </a:extLst>
          </p:cNvPr>
          <p:cNvGrpSpPr/>
          <p:nvPr/>
        </p:nvGrpSpPr>
        <p:grpSpPr>
          <a:xfrm>
            <a:off x="8589518" y="2080577"/>
            <a:ext cx="3415378" cy="2421393"/>
            <a:chOff x="8604798" y="2417281"/>
            <a:chExt cx="3415378" cy="2421393"/>
          </a:xfrm>
        </p:grpSpPr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A050D25B-2A2D-44CE-A7BE-31F091F9539E}"/>
                </a:ext>
              </a:extLst>
            </p:cNvPr>
            <p:cNvSpPr/>
            <p:nvPr/>
          </p:nvSpPr>
          <p:spPr>
            <a:xfrm>
              <a:off x="8604798" y="2417281"/>
              <a:ext cx="3415378" cy="2421393"/>
            </a:xfrm>
            <a:prstGeom prst="rect">
              <a:avLst/>
            </a:prstGeom>
            <a:solidFill>
              <a:schemeClr val="accent5">
                <a:lumMod val="75000"/>
                <a:alpha val="26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id="{0146B4F1-9900-47BB-A502-492C69FD6C11}"/>
                </a:ext>
              </a:extLst>
            </p:cNvPr>
            <p:cNvGrpSpPr/>
            <p:nvPr/>
          </p:nvGrpSpPr>
          <p:grpSpPr>
            <a:xfrm>
              <a:off x="10162170" y="2982358"/>
              <a:ext cx="783792" cy="1437641"/>
              <a:chOff x="10162170" y="2982358"/>
              <a:chExt cx="783792" cy="1437641"/>
            </a:xfrm>
          </p:grpSpPr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6C7BE7CE-4B99-4C7A-86F4-C7DB850D148C}"/>
                  </a:ext>
                </a:extLst>
              </p:cNvPr>
              <p:cNvSpPr/>
              <p:nvPr/>
            </p:nvSpPr>
            <p:spPr>
              <a:xfrm>
                <a:off x="10162170" y="2982358"/>
                <a:ext cx="783792" cy="14376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  <a:alpha val="38000"/>
                </a:schemeClr>
              </a:solidFill>
              <a:ln>
                <a:noFill/>
              </a:ln>
              <a:scene3d>
                <a:camera prst="perspective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3D1A6046-3068-4099-BD1E-B56A9B4FAA5F}"/>
                  </a:ext>
                </a:extLst>
              </p:cNvPr>
              <p:cNvGrpSpPr/>
              <p:nvPr/>
            </p:nvGrpSpPr>
            <p:grpSpPr>
              <a:xfrm>
                <a:off x="10343976" y="3527116"/>
                <a:ext cx="364238" cy="359169"/>
                <a:chOff x="2743745" y="543531"/>
                <a:chExt cx="1335806" cy="1039769"/>
              </a:xfrm>
              <a:solidFill>
                <a:schemeClr val="accent4">
                  <a:lumMod val="60000"/>
                  <a:lumOff val="40000"/>
                </a:schemeClr>
              </a:solidFill>
            </p:grpSpPr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CAD9F457-968F-43A8-B6C4-D7799C21B401}"/>
                    </a:ext>
                  </a:extLst>
                </p:cNvPr>
                <p:cNvSpPr/>
                <p:nvPr/>
              </p:nvSpPr>
              <p:spPr>
                <a:xfrm>
                  <a:off x="2743745" y="543531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753ECA88-55B8-43F3-A524-BE8C7838035D}"/>
                    </a:ext>
                  </a:extLst>
                </p:cNvPr>
                <p:cNvSpPr/>
                <p:nvPr/>
              </p:nvSpPr>
              <p:spPr>
                <a:xfrm>
                  <a:off x="2743745" y="755733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C862AF08-6635-4713-8183-6BEDF30A34A9}"/>
                    </a:ext>
                  </a:extLst>
                </p:cNvPr>
                <p:cNvSpPr/>
                <p:nvPr/>
              </p:nvSpPr>
              <p:spPr>
                <a:xfrm>
                  <a:off x="2743745" y="975137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3FB45D4F-2844-403D-A8D4-D4BA9C2BC491}"/>
                    </a:ext>
                  </a:extLst>
                </p:cNvPr>
                <p:cNvSpPr/>
                <p:nvPr/>
              </p:nvSpPr>
              <p:spPr>
                <a:xfrm>
                  <a:off x="2743745" y="118997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83640B0B-B60B-4D3B-A241-49F5E1AF08F3}"/>
                    </a:ext>
                  </a:extLst>
                </p:cNvPr>
                <p:cNvSpPr/>
                <p:nvPr/>
              </p:nvSpPr>
              <p:spPr>
                <a:xfrm>
                  <a:off x="2743745" y="1395085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D948A22C-B0CF-4FC9-86CA-88A53AF9AC20}"/>
                    </a:ext>
                  </a:extLst>
                </p:cNvPr>
                <p:cNvSpPr/>
                <p:nvPr/>
              </p:nvSpPr>
              <p:spPr>
                <a:xfrm>
                  <a:off x="3129506" y="705834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11" name="Oval 610">
                  <a:extLst>
                    <a:ext uri="{FF2B5EF4-FFF2-40B4-BE49-F238E27FC236}">
                      <a16:creationId xmlns:a16="http://schemas.microsoft.com/office/drawing/2014/main" id="{8F8266AC-EC9D-4D29-BCDF-7E13119FBBE7}"/>
                    </a:ext>
                  </a:extLst>
                </p:cNvPr>
                <p:cNvSpPr/>
                <p:nvPr/>
              </p:nvSpPr>
              <p:spPr>
                <a:xfrm>
                  <a:off x="3133033" y="975137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11FF8C1D-C872-4B93-A9DE-C4E1188F9D2F}"/>
                    </a:ext>
                  </a:extLst>
                </p:cNvPr>
                <p:cNvSpPr/>
                <p:nvPr/>
              </p:nvSpPr>
              <p:spPr>
                <a:xfrm>
                  <a:off x="3133121" y="1253173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31FAA61D-F618-416B-9F5D-A923A8984C83}"/>
                    </a:ext>
                  </a:extLst>
                </p:cNvPr>
                <p:cNvCxnSpPr>
                  <a:cxnSpLocks/>
                  <a:endCxn id="610" idx="2"/>
                </p:cNvCxnSpPr>
                <p:nvPr/>
              </p:nvCxnSpPr>
              <p:spPr>
                <a:xfrm>
                  <a:off x="2999723" y="646317"/>
                  <a:ext cx="129783" cy="1536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F00E6A41-0D3E-4968-B637-28C10166073C}"/>
                    </a:ext>
                  </a:extLst>
                </p:cNvPr>
                <p:cNvCxnSpPr>
                  <a:cxnSpLocks/>
                  <a:stCxn id="606" idx="6"/>
                  <a:endCxn id="610" idx="2"/>
                </p:cNvCxnSpPr>
                <p:nvPr/>
              </p:nvCxnSpPr>
              <p:spPr>
                <a:xfrm flipV="1">
                  <a:off x="2992905" y="799942"/>
                  <a:ext cx="136601" cy="4989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F813C538-CA32-4A3A-8832-03C9E631532D}"/>
                    </a:ext>
                  </a:extLst>
                </p:cNvPr>
                <p:cNvCxnSpPr>
                  <a:cxnSpLocks/>
                  <a:stCxn id="607" idx="6"/>
                  <a:endCxn id="610" idx="2"/>
                </p:cNvCxnSpPr>
                <p:nvPr/>
              </p:nvCxnSpPr>
              <p:spPr>
                <a:xfrm flipV="1">
                  <a:off x="2992905" y="799942"/>
                  <a:ext cx="136601" cy="26930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9584CEF1-C631-48FA-860F-D711D88823C3}"/>
                    </a:ext>
                  </a:extLst>
                </p:cNvPr>
                <p:cNvCxnSpPr>
                  <a:cxnSpLocks/>
                  <a:stCxn id="608" idx="6"/>
                  <a:endCxn id="610" idx="2"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>
                  <a:extLst>
                    <a:ext uri="{FF2B5EF4-FFF2-40B4-BE49-F238E27FC236}">
                      <a16:creationId xmlns:a16="http://schemas.microsoft.com/office/drawing/2014/main" id="{EC5C2CEB-E4C4-44D4-AC64-B541FE420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819210D9-2035-49C5-9FF6-DD28B9CEED04}"/>
                    </a:ext>
                  </a:extLst>
                </p:cNvPr>
                <p:cNvCxnSpPr>
                  <a:cxnSpLocks/>
                  <a:stCxn id="609" idx="6"/>
                  <a:endCxn id="610" idx="2"/>
                </p:cNvCxnSpPr>
                <p:nvPr/>
              </p:nvCxnSpPr>
              <p:spPr>
                <a:xfrm flipV="1">
                  <a:off x="2992905" y="799942"/>
                  <a:ext cx="136601" cy="68925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812EBECA-522F-40E3-8B27-853F2CA1DC5A}"/>
                    </a:ext>
                  </a:extLst>
                </p:cNvPr>
                <p:cNvCxnSpPr>
                  <a:cxnSpLocks/>
                  <a:stCxn id="606" idx="6"/>
                  <a:endCxn id="611" idx="2"/>
                </p:cNvCxnSpPr>
                <p:nvPr/>
              </p:nvCxnSpPr>
              <p:spPr>
                <a:xfrm>
                  <a:off x="2992905" y="849841"/>
                  <a:ext cx="140128" cy="21940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F5F3F9D1-2185-4E65-93AB-C47CD7E808E2}"/>
                    </a:ext>
                  </a:extLst>
                </p:cNvPr>
                <p:cNvCxnSpPr>
                  <a:cxnSpLocks/>
                  <a:stCxn id="606" idx="6"/>
                  <a:endCxn id="612" idx="2"/>
                </p:cNvCxnSpPr>
                <p:nvPr/>
              </p:nvCxnSpPr>
              <p:spPr>
                <a:xfrm>
                  <a:off x="2992905" y="849841"/>
                  <a:ext cx="140216" cy="49744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D31C0B20-8972-4F74-90C4-EB97841EF927}"/>
                    </a:ext>
                  </a:extLst>
                </p:cNvPr>
                <p:cNvCxnSpPr>
                  <a:cxnSpLocks/>
                  <a:stCxn id="607" idx="6"/>
                  <a:endCxn id="611" idx="2"/>
                </p:cNvCxnSpPr>
                <p:nvPr/>
              </p:nvCxnSpPr>
              <p:spPr>
                <a:xfrm>
                  <a:off x="2992905" y="1069245"/>
                  <a:ext cx="14012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>
                  <a:extLst>
                    <a:ext uri="{FF2B5EF4-FFF2-40B4-BE49-F238E27FC236}">
                      <a16:creationId xmlns:a16="http://schemas.microsoft.com/office/drawing/2014/main" id="{E9E42EBD-26C6-4086-8D2D-C86641D30F70}"/>
                    </a:ext>
                  </a:extLst>
                </p:cNvPr>
                <p:cNvCxnSpPr>
                  <a:cxnSpLocks/>
                  <a:endCxn id="612" idx="2"/>
                </p:cNvCxnSpPr>
                <p:nvPr/>
              </p:nvCxnSpPr>
              <p:spPr>
                <a:xfrm>
                  <a:off x="2992905" y="1288649"/>
                  <a:ext cx="140216" cy="5863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87EA5184-2234-43E5-B67E-F5C0502DD30B}"/>
                    </a:ext>
                  </a:extLst>
                </p:cNvPr>
                <p:cNvCxnSpPr>
                  <a:cxnSpLocks/>
                  <a:endCxn id="612" idx="2"/>
                </p:cNvCxnSpPr>
                <p:nvPr/>
              </p:nvCxnSpPr>
              <p:spPr>
                <a:xfrm flipV="1">
                  <a:off x="2992905" y="1347281"/>
                  <a:ext cx="140216" cy="16077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Straight Connector 623">
                  <a:extLst>
                    <a:ext uri="{FF2B5EF4-FFF2-40B4-BE49-F238E27FC236}">
                      <a16:creationId xmlns:a16="http://schemas.microsoft.com/office/drawing/2014/main" id="{795E8022-C516-4EE9-984B-D631A002FB08}"/>
                    </a:ext>
                  </a:extLst>
                </p:cNvPr>
                <p:cNvCxnSpPr>
                  <a:cxnSpLocks/>
                  <a:stCxn id="609" idx="6"/>
                  <a:endCxn id="611" idx="2"/>
                </p:cNvCxnSpPr>
                <p:nvPr/>
              </p:nvCxnSpPr>
              <p:spPr>
                <a:xfrm flipV="1">
                  <a:off x="2992905" y="1069245"/>
                  <a:ext cx="140128" cy="41994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F8943082-E05E-4DAD-9E33-10C11FEEC4D8}"/>
                    </a:ext>
                  </a:extLst>
                </p:cNvPr>
                <p:cNvCxnSpPr>
                  <a:cxnSpLocks/>
                  <a:stCxn id="608" idx="6"/>
                  <a:endCxn id="611" idx="2"/>
                </p:cNvCxnSpPr>
                <p:nvPr/>
              </p:nvCxnSpPr>
              <p:spPr>
                <a:xfrm flipV="1">
                  <a:off x="2992905" y="1069245"/>
                  <a:ext cx="140128" cy="21484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6" name="Straight Connector 625">
                  <a:extLst>
                    <a:ext uri="{FF2B5EF4-FFF2-40B4-BE49-F238E27FC236}">
                      <a16:creationId xmlns:a16="http://schemas.microsoft.com/office/drawing/2014/main" id="{12664C14-CEAE-44EA-A3D4-4190CF0B2FE5}"/>
                    </a:ext>
                  </a:extLst>
                </p:cNvPr>
                <p:cNvCxnSpPr>
                  <a:cxnSpLocks/>
                  <a:stCxn id="607" idx="6"/>
                  <a:endCxn id="612" idx="2"/>
                </p:cNvCxnSpPr>
                <p:nvPr/>
              </p:nvCxnSpPr>
              <p:spPr>
                <a:xfrm>
                  <a:off x="2992905" y="1069245"/>
                  <a:ext cx="140216" cy="27803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C594C848-4FBD-48CD-B0C3-537A23DB093A}"/>
                    </a:ext>
                  </a:extLst>
                </p:cNvPr>
                <p:cNvCxnSpPr>
                  <a:cxnSpLocks/>
                  <a:stCxn id="605" idx="6"/>
                </p:cNvCxnSpPr>
                <p:nvPr/>
              </p:nvCxnSpPr>
              <p:spPr>
                <a:xfrm>
                  <a:off x="2992905" y="637639"/>
                  <a:ext cx="124988" cy="7096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DDDF10C1-C93D-437F-8B65-CB6A42FC7124}"/>
                    </a:ext>
                  </a:extLst>
                </p:cNvPr>
                <p:cNvCxnSpPr>
                  <a:cxnSpLocks/>
                  <a:stCxn id="605" idx="6"/>
                  <a:endCxn id="611" idx="2"/>
                </p:cNvCxnSpPr>
                <p:nvPr/>
              </p:nvCxnSpPr>
              <p:spPr>
                <a:xfrm>
                  <a:off x="2992905" y="637639"/>
                  <a:ext cx="140128" cy="43160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4E7203BA-21E3-40CD-9D9C-59435B95CAE5}"/>
                    </a:ext>
                  </a:extLst>
                </p:cNvPr>
                <p:cNvSpPr/>
                <p:nvPr/>
              </p:nvSpPr>
              <p:spPr>
                <a:xfrm rot="10800000">
                  <a:off x="3459351" y="1254104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81020484-7A6C-4CC7-A55A-847590B882A5}"/>
                    </a:ext>
                  </a:extLst>
                </p:cNvPr>
                <p:cNvSpPr/>
                <p:nvPr/>
              </p:nvSpPr>
              <p:spPr>
                <a:xfrm rot="10800000">
                  <a:off x="3455824" y="984801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30A3A0B2-400D-4AFA-9DB1-506F9E5C25A0}"/>
                    </a:ext>
                  </a:extLst>
                </p:cNvPr>
                <p:cNvSpPr/>
                <p:nvPr/>
              </p:nvSpPr>
              <p:spPr>
                <a:xfrm rot="10800000">
                  <a:off x="3455736" y="706765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D2F4CE69-75FD-41C0-9BB9-4B7E26156031}"/>
                    </a:ext>
                  </a:extLst>
                </p:cNvPr>
                <p:cNvCxnSpPr>
                  <a:cxnSpLocks/>
                  <a:stCxn id="610" idx="6"/>
                  <a:endCxn id="631" idx="6"/>
                </p:cNvCxnSpPr>
                <p:nvPr/>
              </p:nvCxnSpPr>
              <p:spPr>
                <a:xfrm>
                  <a:off x="3378665" y="799942"/>
                  <a:ext cx="77071" cy="93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15E47B11-9A10-4412-9EC0-1D95A259FF09}"/>
                    </a:ext>
                  </a:extLst>
                </p:cNvPr>
                <p:cNvCxnSpPr>
                  <a:cxnSpLocks/>
                  <a:stCxn id="610" idx="6"/>
                  <a:endCxn id="630" idx="6"/>
                </p:cNvCxnSpPr>
                <p:nvPr/>
              </p:nvCxnSpPr>
              <p:spPr>
                <a:xfrm>
                  <a:off x="3378665" y="799942"/>
                  <a:ext cx="77159" cy="27896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>
                  <a:extLst>
                    <a:ext uri="{FF2B5EF4-FFF2-40B4-BE49-F238E27FC236}">
                      <a16:creationId xmlns:a16="http://schemas.microsoft.com/office/drawing/2014/main" id="{F3A84C56-E607-4016-A45B-79E8CBD45B7C}"/>
                    </a:ext>
                  </a:extLst>
                </p:cNvPr>
                <p:cNvCxnSpPr>
                  <a:cxnSpLocks/>
                  <a:endCxn id="629" idx="6"/>
                </p:cNvCxnSpPr>
                <p:nvPr/>
              </p:nvCxnSpPr>
              <p:spPr>
                <a:xfrm>
                  <a:off x="3378665" y="810654"/>
                  <a:ext cx="80686" cy="53755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675C8B99-BEE1-4CF0-AA56-F38D5F23C67B}"/>
                    </a:ext>
                  </a:extLst>
                </p:cNvPr>
                <p:cNvCxnSpPr>
                  <a:cxnSpLocks/>
                  <a:stCxn id="611" idx="6"/>
                  <a:endCxn id="631" idx="6"/>
                </p:cNvCxnSpPr>
                <p:nvPr/>
              </p:nvCxnSpPr>
              <p:spPr>
                <a:xfrm flipV="1">
                  <a:off x="3382193" y="800872"/>
                  <a:ext cx="73543" cy="26837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715074BA-ACB8-4B55-90F4-636120AFB058}"/>
                    </a:ext>
                  </a:extLst>
                </p:cNvPr>
                <p:cNvCxnSpPr>
                  <a:cxnSpLocks/>
                  <a:endCxn id="630" idx="6"/>
                </p:cNvCxnSpPr>
                <p:nvPr/>
              </p:nvCxnSpPr>
              <p:spPr>
                <a:xfrm>
                  <a:off x="3385720" y="1065284"/>
                  <a:ext cx="70104" cy="136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0F9B0062-1C2C-46AA-ABB7-C07F0293B667}"/>
                    </a:ext>
                  </a:extLst>
                </p:cNvPr>
                <p:cNvCxnSpPr>
                  <a:cxnSpLocks/>
                  <a:stCxn id="611" idx="6"/>
                </p:cNvCxnSpPr>
                <p:nvPr/>
              </p:nvCxnSpPr>
              <p:spPr>
                <a:xfrm>
                  <a:off x="3382193" y="1069245"/>
                  <a:ext cx="77159" cy="26825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>
                  <a:extLst>
                    <a:ext uri="{FF2B5EF4-FFF2-40B4-BE49-F238E27FC236}">
                      <a16:creationId xmlns:a16="http://schemas.microsoft.com/office/drawing/2014/main" id="{DCD5235B-4D18-4CF3-B413-A56A5F959C35}"/>
                    </a:ext>
                  </a:extLst>
                </p:cNvPr>
                <p:cNvCxnSpPr>
                  <a:cxnSpLocks/>
                  <a:stCxn id="612" idx="6"/>
                </p:cNvCxnSpPr>
                <p:nvPr/>
              </p:nvCxnSpPr>
              <p:spPr>
                <a:xfrm>
                  <a:off x="3382281" y="1347281"/>
                  <a:ext cx="7354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>
                  <a:extLst>
                    <a:ext uri="{FF2B5EF4-FFF2-40B4-BE49-F238E27FC236}">
                      <a16:creationId xmlns:a16="http://schemas.microsoft.com/office/drawing/2014/main" id="{690E7D8D-7EF8-44FC-9B63-2F818A27ADB2}"/>
                    </a:ext>
                  </a:extLst>
                </p:cNvPr>
                <p:cNvCxnSpPr>
                  <a:cxnSpLocks/>
                  <a:stCxn id="612" idx="6"/>
                  <a:endCxn id="630" idx="6"/>
                </p:cNvCxnSpPr>
                <p:nvPr/>
              </p:nvCxnSpPr>
              <p:spPr>
                <a:xfrm flipV="1">
                  <a:off x="3382281" y="1078908"/>
                  <a:ext cx="73543" cy="26837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>
                  <a:extLst>
                    <a:ext uri="{FF2B5EF4-FFF2-40B4-BE49-F238E27FC236}">
                      <a16:creationId xmlns:a16="http://schemas.microsoft.com/office/drawing/2014/main" id="{0241B4C5-050E-4CE4-8E1E-19C018438B78}"/>
                    </a:ext>
                  </a:extLst>
                </p:cNvPr>
                <p:cNvCxnSpPr>
                  <a:cxnSpLocks/>
                  <a:stCxn id="612" idx="6"/>
                </p:cNvCxnSpPr>
                <p:nvPr/>
              </p:nvCxnSpPr>
              <p:spPr>
                <a:xfrm flipV="1">
                  <a:off x="3382281" y="798893"/>
                  <a:ext cx="73543" cy="5483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7FB4463F-5104-49AC-A34C-883F22125BDF}"/>
                    </a:ext>
                  </a:extLst>
                </p:cNvPr>
                <p:cNvSpPr/>
                <p:nvPr/>
              </p:nvSpPr>
              <p:spPr>
                <a:xfrm rot="10800000">
                  <a:off x="3830391" y="84983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642" name="Oval 641">
                  <a:extLst>
                    <a:ext uri="{FF2B5EF4-FFF2-40B4-BE49-F238E27FC236}">
                      <a16:creationId xmlns:a16="http://schemas.microsoft.com/office/drawing/2014/main" id="{F33BF1B3-553D-41D8-A504-D4073BBDB21E}"/>
                    </a:ext>
                  </a:extLst>
                </p:cNvPr>
                <p:cNvSpPr/>
                <p:nvPr/>
              </p:nvSpPr>
              <p:spPr>
                <a:xfrm rot="10800000">
                  <a:off x="3829563" y="116888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574E8005-DBDE-4FB0-962D-FBC9C1D0577C}"/>
                    </a:ext>
                  </a:extLst>
                </p:cNvPr>
                <p:cNvCxnSpPr>
                  <a:cxnSpLocks/>
                  <a:stCxn id="629" idx="2"/>
                  <a:endCxn id="641" idx="6"/>
                </p:cNvCxnSpPr>
                <p:nvPr/>
              </p:nvCxnSpPr>
              <p:spPr>
                <a:xfrm flipV="1">
                  <a:off x="3708511" y="943947"/>
                  <a:ext cx="121878" cy="4042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8237D05B-4271-4FC9-ABEA-7B2D5C8E0F91}"/>
                    </a:ext>
                  </a:extLst>
                </p:cNvPr>
                <p:cNvCxnSpPr>
                  <a:cxnSpLocks/>
                  <a:stCxn id="642" idx="6"/>
                  <a:endCxn id="631" idx="2"/>
                </p:cNvCxnSpPr>
                <p:nvPr/>
              </p:nvCxnSpPr>
              <p:spPr>
                <a:xfrm flipH="1" flipV="1">
                  <a:off x="3704896" y="800872"/>
                  <a:ext cx="124667" cy="4621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E51C5AF3-C56B-4A55-959F-7A5A6229AA60}"/>
                    </a:ext>
                  </a:extLst>
                </p:cNvPr>
                <p:cNvCxnSpPr>
                  <a:cxnSpLocks/>
                  <a:stCxn id="630" idx="2"/>
                  <a:endCxn id="641" idx="6"/>
                </p:cNvCxnSpPr>
                <p:nvPr/>
              </p:nvCxnSpPr>
              <p:spPr>
                <a:xfrm flipV="1">
                  <a:off x="3704984" y="943947"/>
                  <a:ext cx="125405" cy="13496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E6F53483-740B-475D-8925-A338FF9DF122}"/>
                    </a:ext>
                  </a:extLst>
                </p:cNvPr>
                <p:cNvCxnSpPr>
                  <a:cxnSpLocks/>
                  <a:stCxn id="630" idx="2"/>
                  <a:endCxn id="642" idx="6"/>
                </p:cNvCxnSpPr>
                <p:nvPr/>
              </p:nvCxnSpPr>
              <p:spPr>
                <a:xfrm>
                  <a:off x="3704984" y="1078908"/>
                  <a:ext cx="124579" cy="1840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2CE787E3-F232-44E0-8891-7E60D534E969}"/>
                    </a:ext>
                  </a:extLst>
                </p:cNvPr>
                <p:cNvCxnSpPr>
                  <a:cxnSpLocks/>
                  <a:stCxn id="629" idx="2"/>
                  <a:endCxn id="642" idx="6"/>
                </p:cNvCxnSpPr>
                <p:nvPr/>
              </p:nvCxnSpPr>
              <p:spPr>
                <a:xfrm flipV="1">
                  <a:off x="3708511" y="1262996"/>
                  <a:ext cx="121052" cy="8521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EB1FB27D-1A71-4E12-9FA7-5449E1E0FA96}"/>
                    </a:ext>
                  </a:extLst>
                </p:cNvPr>
                <p:cNvCxnSpPr>
                  <a:cxnSpLocks/>
                  <a:stCxn id="641" idx="7"/>
                  <a:endCxn id="631" idx="2"/>
                </p:cNvCxnSpPr>
                <p:nvPr/>
              </p:nvCxnSpPr>
              <p:spPr>
                <a:xfrm flipH="1" flipV="1">
                  <a:off x="3704896" y="800872"/>
                  <a:ext cx="161982" cy="20962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3" name="Group 512">
                <a:extLst>
                  <a:ext uri="{FF2B5EF4-FFF2-40B4-BE49-F238E27FC236}">
                    <a16:creationId xmlns:a16="http://schemas.microsoft.com/office/drawing/2014/main" id="{06C7580E-7E98-4B8B-9437-5151ECC98539}"/>
                  </a:ext>
                </a:extLst>
              </p:cNvPr>
              <p:cNvGrpSpPr/>
              <p:nvPr/>
            </p:nvGrpSpPr>
            <p:grpSpPr>
              <a:xfrm>
                <a:off x="10331955" y="3115194"/>
                <a:ext cx="364238" cy="359169"/>
                <a:chOff x="2743745" y="543531"/>
                <a:chExt cx="1335806" cy="1039769"/>
              </a:xfrm>
              <a:solidFill>
                <a:schemeClr val="accent6"/>
              </a:solidFill>
            </p:grpSpPr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B5646E83-6678-445A-806D-71B89B490A04}"/>
                    </a:ext>
                  </a:extLst>
                </p:cNvPr>
                <p:cNvSpPr/>
                <p:nvPr/>
              </p:nvSpPr>
              <p:spPr>
                <a:xfrm>
                  <a:off x="2743745" y="543531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C57C208E-A0C4-4F38-9D7E-ACD4BFA4BC9C}"/>
                    </a:ext>
                  </a:extLst>
                </p:cNvPr>
                <p:cNvSpPr/>
                <p:nvPr/>
              </p:nvSpPr>
              <p:spPr>
                <a:xfrm>
                  <a:off x="2743745" y="755733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63" name="Oval 562">
                  <a:extLst>
                    <a:ext uri="{FF2B5EF4-FFF2-40B4-BE49-F238E27FC236}">
                      <a16:creationId xmlns:a16="http://schemas.microsoft.com/office/drawing/2014/main" id="{24ED58F2-CC6D-424F-A5C5-E30667F286E6}"/>
                    </a:ext>
                  </a:extLst>
                </p:cNvPr>
                <p:cNvSpPr/>
                <p:nvPr/>
              </p:nvSpPr>
              <p:spPr>
                <a:xfrm>
                  <a:off x="2743745" y="975137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564" name="Oval 563">
                  <a:extLst>
                    <a:ext uri="{FF2B5EF4-FFF2-40B4-BE49-F238E27FC236}">
                      <a16:creationId xmlns:a16="http://schemas.microsoft.com/office/drawing/2014/main" id="{A4E37ABA-FFFE-49CE-8B1B-3D16CB639BCC}"/>
                    </a:ext>
                  </a:extLst>
                </p:cNvPr>
                <p:cNvSpPr/>
                <p:nvPr/>
              </p:nvSpPr>
              <p:spPr>
                <a:xfrm>
                  <a:off x="2743745" y="118997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849A32C7-3DDD-47BC-9164-E762CF7DF6C5}"/>
                    </a:ext>
                  </a:extLst>
                </p:cNvPr>
                <p:cNvSpPr/>
                <p:nvPr/>
              </p:nvSpPr>
              <p:spPr>
                <a:xfrm>
                  <a:off x="2743745" y="1395085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85B15250-5829-42B4-8C78-A459BA5C4FAB}"/>
                    </a:ext>
                  </a:extLst>
                </p:cNvPr>
                <p:cNvSpPr/>
                <p:nvPr/>
              </p:nvSpPr>
              <p:spPr>
                <a:xfrm>
                  <a:off x="3129506" y="705834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67" name="Oval 566">
                  <a:extLst>
                    <a:ext uri="{FF2B5EF4-FFF2-40B4-BE49-F238E27FC236}">
                      <a16:creationId xmlns:a16="http://schemas.microsoft.com/office/drawing/2014/main" id="{2B4C9FE6-ABD2-4EA2-8C0B-9E17EA678FC4}"/>
                    </a:ext>
                  </a:extLst>
                </p:cNvPr>
                <p:cNvSpPr/>
                <p:nvPr/>
              </p:nvSpPr>
              <p:spPr>
                <a:xfrm>
                  <a:off x="3133033" y="975137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034ED62A-FA4C-465F-8806-6F3E388241B6}"/>
                    </a:ext>
                  </a:extLst>
                </p:cNvPr>
                <p:cNvSpPr/>
                <p:nvPr/>
              </p:nvSpPr>
              <p:spPr>
                <a:xfrm>
                  <a:off x="3133121" y="1253173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52E2B8B3-227C-4A4B-9A9E-C48D0882DA59}"/>
                    </a:ext>
                  </a:extLst>
                </p:cNvPr>
                <p:cNvCxnSpPr>
                  <a:cxnSpLocks/>
                  <a:endCxn id="566" idx="2"/>
                </p:cNvCxnSpPr>
                <p:nvPr/>
              </p:nvCxnSpPr>
              <p:spPr>
                <a:xfrm>
                  <a:off x="2999723" y="646317"/>
                  <a:ext cx="129783" cy="1536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D38ADAB3-F95B-4E09-B171-963D4343B78E}"/>
                    </a:ext>
                  </a:extLst>
                </p:cNvPr>
                <p:cNvCxnSpPr>
                  <a:cxnSpLocks/>
                  <a:stCxn id="562" idx="6"/>
                  <a:endCxn id="566" idx="2"/>
                </p:cNvCxnSpPr>
                <p:nvPr/>
              </p:nvCxnSpPr>
              <p:spPr>
                <a:xfrm flipV="1">
                  <a:off x="2992905" y="799942"/>
                  <a:ext cx="136601" cy="4989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E5623864-ED1E-4951-A656-E1C5B450F0F5}"/>
                    </a:ext>
                  </a:extLst>
                </p:cNvPr>
                <p:cNvCxnSpPr>
                  <a:cxnSpLocks/>
                  <a:stCxn id="563" idx="6"/>
                  <a:endCxn id="566" idx="2"/>
                </p:cNvCxnSpPr>
                <p:nvPr/>
              </p:nvCxnSpPr>
              <p:spPr>
                <a:xfrm flipV="1">
                  <a:off x="2992905" y="799942"/>
                  <a:ext cx="136601" cy="26930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24B08375-1FAE-41E6-A13B-69AFBC669455}"/>
                    </a:ext>
                  </a:extLst>
                </p:cNvPr>
                <p:cNvCxnSpPr>
                  <a:cxnSpLocks/>
                  <a:stCxn id="564" idx="6"/>
                  <a:endCxn id="566" idx="2"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A4B3D79F-F0A2-4B18-8E72-34AA70ECD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EF3B76B8-E4A1-4F9A-8DB4-DC7ADEDFFE7E}"/>
                    </a:ext>
                  </a:extLst>
                </p:cNvPr>
                <p:cNvCxnSpPr>
                  <a:cxnSpLocks/>
                  <a:stCxn id="565" idx="6"/>
                  <a:endCxn id="566" idx="2"/>
                </p:cNvCxnSpPr>
                <p:nvPr/>
              </p:nvCxnSpPr>
              <p:spPr>
                <a:xfrm flipV="1">
                  <a:off x="2992905" y="799942"/>
                  <a:ext cx="136601" cy="68925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78FB4BF4-F466-44E5-B213-BF019E1C5ABD}"/>
                    </a:ext>
                  </a:extLst>
                </p:cNvPr>
                <p:cNvCxnSpPr>
                  <a:cxnSpLocks/>
                  <a:stCxn id="562" idx="6"/>
                  <a:endCxn id="567" idx="2"/>
                </p:cNvCxnSpPr>
                <p:nvPr/>
              </p:nvCxnSpPr>
              <p:spPr>
                <a:xfrm>
                  <a:off x="2992905" y="849841"/>
                  <a:ext cx="140128" cy="21940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B7A19255-B99C-4E05-807E-558D62F695EB}"/>
                    </a:ext>
                  </a:extLst>
                </p:cNvPr>
                <p:cNvCxnSpPr>
                  <a:cxnSpLocks/>
                  <a:stCxn id="562" idx="6"/>
                  <a:endCxn id="568" idx="2"/>
                </p:cNvCxnSpPr>
                <p:nvPr/>
              </p:nvCxnSpPr>
              <p:spPr>
                <a:xfrm>
                  <a:off x="2992905" y="849841"/>
                  <a:ext cx="140216" cy="49744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711A54AD-EDF0-46E2-A3C5-9C73F007083F}"/>
                    </a:ext>
                  </a:extLst>
                </p:cNvPr>
                <p:cNvCxnSpPr>
                  <a:cxnSpLocks/>
                  <a:stCxn id="563" idx="6"/>
                  <a:endCxn id="567" idx="2"/>
                </p:cNvCxnSpPr>
                <p:nvPr/>
              </p:nvCxnSpPr>
              <p:spPr>
                <a:xfrm>
                  <a:off x="2992905" y="1069245"/>
                  <a:ext cx="14012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61239D89-1D35-4220-BECD-D7AC5BB5FFD2}"/>
                    </a:ext>
                  </a:extLst>
                </p:cNvPr>
                <p:cNvCxnSpPr>
                  <a:cxnSpLocks/>
                  <a:endCxn id="568" idx="2"/>
                </p:cNvCxnSpPr>
                <p:nvPr/>
              </p:nvCxnSpPr>
              <p:spPr>
                <a:xfrm>
                  <a:off x="2992905" y="1288649"/>
                  <a:ext cx="140216" cy="5863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7567F024-1AE8-4D47-8A73-77A4DA1911AD}"/>
                    </a:ext>
                  </a:extLst>
                </p:cNvPr>
                <p:cNvCxnSpPr>
                  <a:cxnSpLocks/>
                  <a:endCxn id="568" idx="2"/>
                </p:cNvCxnSpPr>
                <p:nvPr/>
              </p:nvCxnSpPr>
              <p:spPr>
                <a:xfrm flipV="1">
                  <a:off x="2992905" y="1347281"/>
                  <a:ext cx="140216" cy="16077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1671AD-D245-4456-87F2-368686B1FCA4}"/>
                    </a:ext>
                  </a:extLst>
                </p:cNvPr>
                <p:cNvCxnSpPr>
                  <a:cxnSpLocks/>
                  <a:stCxn id="565" idx="6"/>
                  <a:endCxn id="567" idx="2"/>
                </p:cNvCxnSpPr>
                <p:nvPr/>
              </p:nvCxnSpPr>
              <p:spPr>
                <a:xfrm flipV="1">
                  <a:off x="2992905" y="1069245"/>
                  <a:ext cx="140128" cy="41994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D9C7566A-E020-441D-A969-6AF8DAA4E2D7}"/>
                    </a:ext>
                  </a:extLst>
                </p:cNvPr>
                <p:cNvCxnSpPr>
                  <a:cxnSpLocks/>
                  <a:stCxn id="564" idx="6"/>
                  <a:endCxn id="567" idx="2"/>
                </p:cNvCxnSpPr>
                <p:nvPr/>
              </p:nvCxnSpPr>
              <p:spPr>
                <a:xfrm flipV="1">
                  <a:off x="2992905" y="1069245"/>
                  <a:ext cx="140128" cy="21484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996C9A9C-9C0C-4A7F-9902-452B4DF79811}"/>
                    </a:ext>
                  </a:extLst>
                </p:cNvPr>
                <p:cNvCxnSpPr>
                  <a:cxnSpLocks/>
                  <a:stCxn id="563" idx="6"/>
                  <a:endCxn id="568" idx="2"/>
                </p:cNvCxnSpPr>
                <p:nvPr/>
              </p:nvCxnSpPr>
              <p:spPr>
                <a:xfrm>
                  <a:off x="2992905" y="1069245"/>
                  <a:ext cx="140216" cy="27803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275827C0-7EF9-40D0-9ED0-C4F3EF3C6952}"/>
                    </a:ext>
                  </a:extLst>
                </p:cNvPr>
                <p:cNvCxnSpPr>
                  <a:cxnSpLocks/>
                  <a:stCxn id="561" idx="6"/>
                </p:cNvCxnSpPr>
                <p:nvPr/>
              </p:nvCxnSpPr>
              <p:spPr>
                <a:xfrm>
                  <a:off x="2992905" y="637639"/>
                  <a:ext cx="124988" cy="7096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2DF1CCE0-D378-4B5A-AA9D-42F1549DFEF8}"/>
                    </a:ext>
                  </a:extLst>
                </p:cNvPr>
                <p:cNvCxnSpPr>
                  <a:cxnSpLocks/>
                  <a:stCxn id="561" idx="6"/>
                  <a:endCxn id="567" idx="2"/>
                </p:cNvCxnSpPr>
                <p:nvPr/>
              </p:nvCxnSpPr>
              <p:spPr>
                <a:xfrm>
                  <a:off x="2992905" y="637639"/>
                  <a:ext cx="140128" cy="43160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8219A075-1CC5-46B4-BA00-C61080E5A0DE}"/>
                    </a:ext>
                  </a:extLst>
                </p:cNvPr>
                <p:cNvSpPr/>
                <p:nvPr/>
              </p:nvSpPr>
              <p:spPr>
                <a:xfrm rot="10800000">
                  <a:off x="3459351" y="1254104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54A12C65-638B-49AD-AC2A-D0A11691AA88}"/>
                    </a:ext>
                  </a:extLst>
                </p:cNvPr>
                <p:cNvSpPr/>
                <p:nvPr/>
              </p:nvSpPr>
              <p:spPr>
                <a:xfrm rot="10800000">
                  <a:off x="3455824" y="984801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4F12AB65-A6AA-497B-982D-08C30BB81E94}"/>
                    </a:ext>
                  </a:extLst>
                </p:cNvPr>
                <p:cNvSpPr/>
                <p:nvPr/>
              </p:nvSpPr>
              <p:spPr>
                <a:xfrm rot="10800000">
                  <a:off x="3455736" y="706765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8A500F92-D8ED-433B-B118-B092DBCA715F}"/>
                    </a:ext>
                  </a:extLst>
                </p:cNvPr>
                <p:cNvCxnSpPr>
                  <a:cxnSpLocks/>
                  <a:stCxn id="566" idx="6"/>
                  <a:endCxn id="587" idx="6"/>
                </p:cNvCxnSpPr>
                <p:nvPr/>
              </p:nvCxnSpPr>
              <p:spPr>
                <a:xfrm>
                  <a:off x="3378665" y="799942"/>
                  <a:ext cx="77071" cy="93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746AE5C8-2FBF-409A-B331-B040FA15E8F1}"/>
                    </a:ext>
                  </a:extLst>
                </p:cNvPr>
                <p:cNvCxnSpPr>
                  <a:cxnSpLocks/>
                  <a:stCxn id="566" idx="6"/>
                  <a:endCxn id="586" idx="6"/>
                </p:cNvCxnSpPr>
                <p:nvPr/>
              </p:nvCxnSpPr>
              <p:spPr>
                <a:xfrm>
                  <a:off x="3378665" y="799942"/>
                  <a:ext cx="77159" cy="27896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5B7D3895-AFB3-4C87-A1B9-E3A1BDC8E957}"/>
                    </a:ext>
                  </a:extLst>
                </p:cNvPr>
                <p:cNvCxnSpPr>
                  <a:cxnSpLocks/>
                  <a:endCxn id="585" idx="6"/>
                </p:cNvCxnSpPr>
                <p:nvPr/>
              </p:nvCxnSpPr>
              <p:spPr>
                <a:xfrm>
                  <a:off x="3378665" y="810654"/>
                  <a:ext cx="80686" cy="53755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3D3C8173-0BCD-4AB4-A427-8DF38AD4CF87}"/>
                    </a:ext>
                  </a:extLst>
                </p:cNvPr>
                <p:cNvCxnSpPr>
                  <a:cxnSpLocks/>
                  <a:stCxn id="567" idx="6"/>
                  <a:endCxn id="587" idx="6"/>
                </p:cNvCxnSpPr>
                <p:nvPr/>
              </p:nvCxnSpPr>
              <p:spPr>
                <a:xfrm flipV="1">
                  <a:off x="3382193" y="800872"/>
                  <a:ext cx="73543" cy="26837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2A51A79C-2AD6-43F4-87F7-28D24891D82C}"/>
                    </a:ext>
                  </a:extLst>
                </p:cNvPr>
                <p:cNvCxnSpPr>
                  <a:cxnSpLocks/>
                  <a:endCxn id="586" idx="6"/>
                </p:cNvCxnSpPr>
                <p:nvPr/>
              </p:nvCxnSpPr>
              <p:spPr>
                <a:xfrm>
                  <a:off x="3385720" y="1065284"/>
                  <a:ext cx="70104" cy="136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EBEA696F-3304-4776-8C42-878969D69976}"/>
                    </a:ext>
                  </a:extLst>
                </p:cNvPr>
                <p:cNvCxnSpPr>
                  <a:cxnSpLocks/>
                  <a:stCxn id="567" idx="6"/>
                </p:cNvCxnSpPr>
                <p:nvPr/>
              </p:nvCxnSpPr>
              <p:spPr>
                <a:xfrm>
                  <a:off x="3382193" y="1069245"/>
                  <a:ext cx="77159" cy="26825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06577026-1795-4DB7-B83B-F754797D3B48}"/>
                    </a:ext>
                  </a:extLst>
                </p:cNvPr>
                <p:cNvCxnSpPr>
                  <a:cxnSpLocks/>
                  <a:stCxn id="568" idx="6"/>
                </p:cNvCxnSpPr>
                <p:nvPr/>
              </p:nvCxnSpPr>
              <p:spPr>
                <a:xfrm>
                  <a:off x="3382281" y="1347281"/>
                  <a:ext cx="7354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D77A3B98-D240-4E98-8AB4-A72C8AEA5C36}"/>
                    </a:ext>
                  </a:extLst>
                </p:cNvPr>
                <p:cNvCxnSpPr>
                  <a:cxnSpLocks/>
                  <a:stCxn id="568" idx="6"/>
                  <a:endCxn id="586" idx="6"/>
                </p:cNvCxnSpPr>
                <p:nvPr/>
              </p:nvCxnSpPr>
              <p:spPr>
                <a:xfrm flipV="1">
                  <a:off x="3382281" y="1078908"/>
                  <a:ext cx="73543" cy="26837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F84D6517-44F4-4CFE-9318-4489CA032F12}"/>
                    </a:ext>
                  </a:extLst>
                </p:cNvPr>
                <p:cNvCxnSpPr>
                  <a:cxnSpLocks/>
                  <a:stCxn id="568" idx="6"/>
                </p:cNvCxnSpPr>
                <p:nvPr/>
              </p:nvCxnSpPr>
              <p:spPr>
                <a:xfrm flipV="1">
                  <a:off x="3382281" y="798893"/>
                  <a:ext cx="73543" cy="5483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7" name="Oval 596">
                  <a:extLst>
                    <a:ext uri="{FF2B5EF4-FFF2-40B4-BE49-F238E27FC236}">
                      <a16:creationId xmlns:a16="http://schemas.microsoft.com/office/drawing/2014/main" id="{1BE3A9C4-A3C4-46AC-B9F5-2F3778ADC899}"/>
                    </a:ext>
                  </a:extLst>
                </p:cNvPr>
                <p:cNvSpPr/>
                <p:nvPr/>
              </p:nvSpPr>
              <p:spPr>
                <a:xfrm rot="10800000">
                  <a:off x="3830391" y="84983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FC6EFDBA-EA48-40F2-AA34-7983F89EE577}"/>
                    </a:ext>
                  </a:extLst>
                </p:cNvPr>
                <p:cNvSpPr/>
                <p:nvPr/>
              </p:nvSpPr>
              <p:spPr>
                <a:xfrm rot="10800000">
                  <a:off x="3829563" y="116888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ED823BA4-1ABD-41C2-BC00-A92193DAA0F4}"/>
                    </a:ext>
                  </a:extLst>
                </p:cNvPr>
                <p:cNvCxnSpPr>
                  <a:cxnSpLocks/>
                  <a:stCxn id="585" idx="2"/>
                  <a:endCxn id="597" idx="6"/>
                </p:cNvCxnSpPr>
                <p:nvPr/>
              </p:nvCxnSpPr>
              <p:spPr>
                <a:xfrm flipV="1">
                  <a:off x="3708511" y="943947"/>
                  <a:ext cx="121878" cy="4042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E8461FCA-5649-4A98-9AB2-953899CBECCD}"/>
                    </a:ext>
                  </a:extLst>
                </p:cNvPr>
                <p:cNvCxnSpPr>
                  <a:cxnSpLocks/>
                  <a:stCxn id="598" idx="6"/>
                  <a:endCxn id="587" idx="2"/>
                </p:cNvCxnSpPr>
                <p:nvPr/>
              </p:nvCxnSpPr>
              <p:spPr>
                <a:xfrm flipH="1" flipV="1">
                  <a:off x="3704896" y="800872"/>
                  <a:ext cx="124667" cy="4621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A1C37F4C-3196-415E-A1D4-67172AE08EFB}"/>
                    </a:ext>
                  </a:extLst>
                </p:cNvPr>
                <p:cNvCxnSpPr>
                  <a:cxnSpLocks/>
                  <a:stCxn id="586" idx="2"/>
                  <a:endCxn id="597" idx="6"/>
                </p:cNvCxnSpPr>
                <p:nvPr/>
              </p:nvCxnSpPr>
              <p:spPr>
                <a:xfrm flipV="1">
                  <a:off x="3704984" y="943947"/>
                  <a:ext cx="125405" cy="13496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4D22B9B1-1E3D-43BE-BF12-EF4A93A88B04}"/>
                    </a:ext>
                  </a:extLst>
                </p:cNvPr>
                <p:cNvCxnSpPr>
                  <a:cxnSpLocks/>
                  <a:stCxn id="586" idx="2"/>
                  <a:endCxn id="598" idx="6"/>
                </p:cNvCxnSpPr>
                <p:nvPr/>
              </p:nvCxnSpPr>
              <p:spPr>
                <a:xfrm>
                  <a:off x="3704984" y="1078908"/>
                  <a:ext cx="124579" cy="1840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>
                  <a:extLst>
                    <a:ext uri="{FF2B5EF4-FFF2-40B4-BE49-F238E27FC236}">
                      <a16:creationId xmlns:a16="http://schemas.microsoft.com/office/drawing/2014/main" id="{4C56BC07-2074-46B6-8B25-424EEABEF24E}"/>
                    </a:ext>
                  </a:extLst>
                </p:cNvPr>
                <p:cNvCxnSpPr>
                  <a:cxnSpLocks/>
                  <a:stCxn id="585" idx="2"/>
                  <a:endCxn id="598" idx="6"/>
                </p:cNvCxnSpPr>
                <p:nvPr/>
              </p:nvCxnSpPr>
              <p:spPr>
                <a:xfrm flipV="1">
                  <a:off x="3708511" y="1262996"/>
                  <a:ext cx="121052" cy="8521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Straight Connector 603">
                  <a:extLst>
                    <a:ext uri="{FF2B5EF4-FFF2-40B4-BE49-F238E27FC236}">
                      <a16:creationId xmlns:a16="http://schemas.microsoft.com/office/drawing/2014/main" id="{7333E580-9B9D-4BB7-9CFC-7C9031925AAE}"/>
                    </a:ext>
                  </a:extLst>
                </p:cNvPr>
                <p:cNvCxnSpPr>
                  <a:cxnSpLocks/>
                  <a:stCxn id="597" idx="7"/>
                  <a:endCxn id="587" idx="2"/>
                </p:cNvCxnSpPr>
                <p:nvPr/>
              </p:nvCxnSpPr>
              <p:spPr>
                <a:xfrm flipH="1" flipV="1">
                  <a:off x="3704896" y="800872"/>
                  <a:ext cx="161982" cy="20962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95430320-7590-4E9B-9417-1722C443A36F}"/>
                  </a:ext>
                </a:extLst>
              </p:cNvPr>
              <p:cNvGrpSpPr/>
              <p:nvPr/>
            </p:nvGrpSpPr>
            <p:grpSpPr>
              <a:xfrm>
                <a:off x="10355997" y="3935839"/>
                <a:ext cx="364238" cy="359169"/>
                <a:chOff x="2743745" y="543531"/>
                <a:chExt cx="1335806" cy="1039769"/>
              </a:xfrm>
              <a:solidFill>
                <a:srgbClr val="FF0000"/>
              </a:solidFill>
            </p:grpSpPr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CA7B18A5-DADE-463B-94ED-AC1D4A983A61}"/>
                    </a:ext>
                  </a:extLst>
                </p:cNvPr>
                <p:cNvSpPr/>
                <p:nvPr/>
              </p:nvSpPr>
              <p:spPr>
                <a:xfrm>
                  <a:off x="2743745" y="543531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CD4460AB-FA79-4FCB-B9BC-5D2D7A2EE19A}"/>
                    </a:ext>
                  </a:extLst>
                </p:cNvPr>
                <p:cNvSpPr/>
                <p:nvPr/>
              </p:nvSpPr>
              <p:spPr>
                <a:xfrm>
                  <a:off x="2743745" y="755733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19" name="Oval 518">
                  <a:extLst>
                    <a:ext uri="{FF2B5EF4-FFF2-40B4-BE49-F238E27FC236}">
                      <a16:creationId xmlns:a16="http://schemas.microsoft.com/office/drawing/2014/main" id="{A25CD5BC-467A-4F1A-B721-1B7190A6E3CB}"/>
                    </a:ext>
                  </a:extLst>
                </p:cNvPr>
                <p:cNvSpPr/>
                <p:nvPr/>
              </p:nvSpPr>
              <p:spPr>
                <a:xfrm>
                  <a:off x="2743745" y="975137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EC64E94F-1B3C-439C-9799-0F68E55DDAAE}"/>
                    </a:ext>
                  </a:extLst>
                </p:cNvPr>
                <p:cNvSpPr/>
                <p:nvPr/>
              </p:nvSpPr>
              <p:spPr>
                <a:xfrm>
                  <a:off x="2743745" y="118997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21" name="Oval 520">
                  <a:extLst>
                    <a:ext uri="{FF2B5EF4-FFF2-40B4-BE49-F238E27FC236}">
                      <a16:creationId xmlns:a16="http://schemas.microsoft.com/office/drawing/2014/main" id="{89584413-EB73-4140-BBBA-99E3269838B9}"/>
                    </a:ext>
                  </a:extLst>
                </p:cNvPr>
                <p:cNvSpPr/>
                <p:nvPr/>
              </p:nvSpPr>
              <p:spPr>
                <a:xfrm>
                  <a:off x="2743745" y="1395085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22" name="Oval 521">
                  <a:extLst>
                    <a:ext uri="{FF2B5EF4-FFF2-40B4-BE49-F238E27FC236}">
                      <a16:creationId xmlns:a16="http://schemas.microsoft.com/office/drawing/2014/main" id="{A021A4DE-2C64-4FE1-B9CB-AC6D3D86FD90}"/>
                    </a:ext>
                  </a:extLst>
                </p:cNvPr>
                <p:cNvSpPr/>
                <p:nvPr/>
              </p:nvSpPr>
              <p:spPr>
                <a:xfrm>
                  <a:off x="3129506" y="705834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876FB87F-0FC5-48FB-8A16-4B14006052A0}"/>
                    </a:ext>
                  </a:extLst>
                </p:cNvPr>
                <p:cNvSpPr/>
                <p:nvPr/>
              </p:nvSpPr>
              <p:spPr>
                <a:xfrm>
                  <a:off x="3133033" y="975137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FBE1ED7C-668F-4081-AFCF-15E297D2BE37}"/>
                    </a:ext>
                  </a:extLst>
                </p:cNvPr>
                <p:cNvSpPr/>
                <p:nvPr/>
              </p:nvSpPr>
              <p:spPr>
                <a:xfrm>
                  <a:off x="3133121" y="1253173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220865C1-B77A-40AF-95BB-C58612FD5800}"/>
                    </a:ext>
                  </a:extLst>
                </p:cNvPr>
                <p:cNvCxnSpPr>
                  <a:cxnSpLocks/>
                  <a:endCxn id="522" idx="2"/>
                </p:cNvCxnSpPr>
                <p:nvPr/>
              </p:nvCxnSpPr>
              <p:spPr>
                <a:xfrm>
                  <a:off x="2999723" y="646317"/>
                  <a:ext cx="129783" cy="15362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5C9CE5C8-CE76-4D29-BD2B-487B940F7EB8}"/>
                    </a:ext>
                  </a:extLst>
                </p:cNvPr>
                <p:cNvCxnSpPr>
                  <a:cxnSpLocks/>
                  <a:stCxn id="518" idx="6"/>
                  <a:endCxn id="522" idx="2"/>
                </p:cNvCxnSpPr>
                <p:nvPr/>
              </p:nvCxnSpPr>
              <p:spPr>
                <a:xfrm flipV="1">
                  <a:off x="2992905" y="799942"/>
                  <a:ext cx="136601" cy="49899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ACB432B1-9820-4E9C-9D66-BAB813E1E8E4}"/>
                    </a:ext>
                  </a:extLst>
                </p:cNvPr>
                <p:cNvCxnSpPr>
                  <a:cxnSpLocks/>
                  <a:stCxn id="519" idx="6"/>
                  <a:endCxn id="522" idx="2"/>
                </p:cNvCxnSpPr>
                <p:nvPr/>
              </p:nvCxnSpPr>
              <p:spPr>
                <a:xfrm flipV="1">
                  <a:off x="2992905" y="799942"/>
                  <a:ext cx="136601" cy="26930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6215A89C-6122-4123-A3AC-4DB4B1115396}"/>
                    </a:ext>
                  </a:extLst>
                </p:cNvPr>
                <p:cNvCxnSpPr>
                  <a:cxnSpLocks/>
                  <a:stCxn id="520" idx="6"/>
                  <a:endCxn id="522" idx="2"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0DD4423B-B591-481B-A2AD-699ECEC88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905" y="799942"/>
                  <a:ext cx="136601" cy="48414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79D23F14-EFCB-49C7-91E3-8D525861B904}"/>
                    </a:ext>
                  </a:extLst>
                </p:cNvPr>
                <p:cNvCxnSpPr>
                  <a:cxnSpLocks/>
                  <a:stCxn id="521" idx="6"/>
                  <a:endCxn id="522" idx="2"/>
                </p:cNvCxnSpPr>
                <p:nvPr/>
              </p:nvCxnSpPr>
              <p:spPr>
                <a:xfrm flipV="1">
                  <a:off x="2992905" y="799942"/>
                  <a:ext cx="136601" cy="68925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F1283BC-3DBD-47D2-9273-32A741408F4D}"/>
                    </a:ext>
                  </a:extLst>
                </p:cNvPr>
                <p:cNvCxnSpPr>
                  <a:cxnSpLocks/>
                  <a:stCxn id="518" idx="6"/>
                  <a:endCxn id="523" idx="2"/>
                </p:cNvCxnSpPr>
                <p:nvPr/>
              </p:nvCxnSpPr>
              <p:spPr>
                <a:xfrm>
                  <a:off x="2992905" y="849841"/>
                  <a:ext cx="140128" cy="21940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F7B6FE39-4EEA-43CF-BD38-B813D79BCFF2}"/>
                    </a:ext>
                  </a:extLst>
                </p:cNvPr>
                <p:cNvCxnSpPr>
                  <a:cxnSpLocks/>
                  <a:stCxn id="518" idx="6"/>
                  <a:endCxn id="524" idx="2"/>
                </p:cNvCxnSpPr>
                <p:nvPr/>
              </p:nvCxnSpPr>
              <p:spPr>
                <a:xfrm>
                  <a:off x="2992905" y="849841"/>
                  <a:ext cx="140216" cy="49744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3241D30E-7635-4EDC-9B49-C0C0B0C251AD}"/>
                    </a:ext>
                  </a:extLst>
                </p:cNvPr>
                <p:cNvCxnSpPr>
                  <a:cxnSpLocks/>
                  <a:stCxn id="519" idx="6"/>
                  <a:endCxn id="523" idx="2"/>
                </p:cNvCxnSpPr>
                <p:nvPr/>
              </p:nvCxnSpPr>
              <p:spPr>
                <a:xfrm>
                  <a:off x="2992905" y="1069245"/>
                  <a:ext cx="140128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7FEB1EA5-F046-4D13-89FF-9210B2D103A0}"/>
                    </a:ext>
                  </a:extLst>
                </p:cNvPr>
                <p:cNvCxnSpPr>
                  <a:cxnSpLocks/>
                  <a:endCxn id="524" idx="2"/>
                </p:cNvCxnSpPr>
                <p:nvPr/>
              </p:nvCxnSpPr>
              <p:spPr>
                <a:xfrm>
                  <a:off x="2992905" y="1288649"/>
                  <a:ext cx="140216" cy="5863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A448DA06-F5D2-4684-B373-3AC28767E9AB}"/>
                    </a:ext>
                  </a:extLst>
                </p:cNvPr>
                <p:cNvCxnSpPr>
                  <a:cxnSpLocks/>
                  <a:endCxn id="524" idx="2"/>
                </p:cNvCxnSpPr>
                <p:nvPr/>
              </p:nvCxnSpPr>
              <p:spPr>
                <a:xfrm flipV="1">
                  <a:off x="2992905" y="1347281"/>
                  <a:ext cx="140216" cy="16077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7DD283DE-7AAE-4D4B-A2FC-C09B62F9EB61}"/>
                    </a:ext>
                  </a:extLst>
                </p:cNvPr>
                <p:cNvCxnSpPr>
                  <a:cxnSpLocks/>
                  <a:stCxn id="521" idx="6"/>
                  <a:endCxn id="523" idx="2"/>
                </p:cNvCxnSpPr>
                <p:nvPr/>
              </p:nvCxnSpPr>
              <p:spPr>
                <a:xfrm flipV="1">
                  <a:off x="2992905" y="1069245"/>
                  <a:ext cx="140128" cy="41994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6799F12D-E9D0-4123-B914-BA422E941F49}"/>
                    </a:ext>
                  </a:extLst>
                </p:cNvPr>
                <p:cNvCxnSpPr>
                  <a:cxnSpLocks/>
                  <a:stCxn id="520" idx="6"/>
                  <a:endCxn id="523" idx="2"/>
                </p:cNvCxnSpPr>
                <p:nvPr/>
              </p:nvCxnSpPr>
              <p:spPr>
                <a:xfrm flipV="1">
                  <a:off x="2992905" y="1069245"/>
                  <a:ext cx="140128" cy="214842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>
                  <a:extLst>
                    <a:ext uri="{FF2B5EF4-FFF2-40B4-BE49-F238E27FC236}">
                      <a16:creationId xmlns:a16="http://schemas.microsoft.com/office/drawing/2014/main" id="{360223DB-CAE7-43F2-927F-EAFC51F3B94F}"/>
                    </a:ext>
                  </a:extLst>
                </p:cNvPr>
                <p:cNvCxnSpPr>
                  <a:cxnSpLocks/>
                  <a:stCxn id="519" idx="6"/>
                  <a:endCxn id="524" idx="2"/>
                </p:cNvCxnSpPr>
                <p:nvPr/>
              </p:nvCxnSpPr>
              <p:spPr>
                <a:xfrm>
                  <a:off x="2992905" y="1069245"/>
                  <a:ext cx="140216" cy="27803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>
                  <a:extLst>
                    <a:ext uri="{FF2B5EF4-FFF2-40B4-BE49-F238E27FC236}">
                      <a16:creationId xmlns:a16="http://schemas.microsoft.com/office/drawing/2014/main" id="{B153DD8D-8B0A-47DE-824E-0779B9BCB1CB}"/>
                    </a:ext>
                  </a:extLst>
                </p:cNvPr>
                <p:cNvCxnSpPr>
                  <a:cxnSpLocks/>
                  <a:stCxn id="517" idx="6"/>
                </p:cNvCxnSpPr>
                <p:nvPr/>
              </p:nvCxnSpPr>
              <p:spPr>
                <a:xfrm>
                  <a:off x="2992905" y="637639"/>
                  <a:ext cx="124988" cy="70964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Straight Connector 539">
                  <a:extLst>
                    <a:ext uri="{FF2B5EF4-FFF2-40B4-BE49-F238E27FC236}">
                      <a16:creationId xmlns:a16="http://schemas.microsoft.com/office/drawing/2014/main" id="{9CA70A01-EDF4-4248-BB79-B6EF1ADA9D3D}"/>
                    </a:ext>
                  </a:extLst>
                </p:cNvPr>
                <p:cNvCxnSpPr>
                  <a:cxnSpLocks/>
                  <a:stCxn id="517" idx="6"/>
                  <a:endCxn id="523" idx="2"/>
                </p:cNvCxnSpPr>
                <p:nvPr/>
              </p:nvCxnSpPr>
              <p:spPr>
                <a:xfrm>
                  <a:off x="2992905" y="637639"/>
                  <a:ext cx="140128" cy="43160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4279D4BB-C26A-41AF-9D52-B50965E5ECE5}"/>
                    </a:ext>
                  </a:extLst>
                </p:cNvPr>
                <p:cNvSpPr/>
                <p:nvPr/>
              </p:nvSpPr>
              <p:spPr>
                <a:xfrm rot="10800000">
                  <a:off x="3459351" y="1254104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AD0F2085-F1BB-4667-92ED-BF47E9C50887}"/>
                    </a:ext>
                  </a:extLst>
                </p:cNvPr>
                <p:cNvSpPr/>
                <p:nvPr/>
              </p:nvSpPr>
              <p:spPr>
                <a:xfrm rot="10800000">
                  <a:off x="3455824" y="984801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783B1A67-3B4F-46F3-A1BD-2E4D28E7FEE5}"/>
                    </a:ext>
                  </a:extLst>
                </p:cNvPr>
                <p:cNvSpPr/>
                <p:nvPr/>
              </p:nvSpPr>
              <p:spPr>
                <a:xfrm rot="10800000">
                  <a:off x="3455736" y="706765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544" name="Straight Connector 543">
                  <a:extLst>
                    <a:ext uri="{FF2B5EF4-FFF2-40B4-BE49-F238E27FC236}">
                      <a16:creationId xmlns:a16="http://schemas.microsoft.com/office/drawing/2014/main" id="{1D43DA65-81C7-4ED4-92F1-E31144973E8C}"/>
                    </a:ext>
                  </a:extLst>
                </p:cNvPr>
                <p:cNvCxnSpPr>
                  <a:cxnSpLocks/>
                  <a:stCxn id="522" idx="6"/>
                  <a:endCxn id="543" idx="6"/>
                </p:cNvCxnSpPr>
                <p:nvPr/>
              </p:nvCxnSpPr>
              <p:spPr>
                <a:xfrm>
                  <a:off x="3378665" y="799942"/>
                  <a:ext cx="77071" cy="93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>
                  <a:extLst>
                    <a:ext uri="{FF2B5EF4-FFF2-40B4-BE49-F238E27FC236}">
                      <a16:creationId xmlns:a16="http://schemas.microsoft.com/office/drawing/2014/main" id="{D71F2C89-EE6E-4DCA-9E45-635A3B45624B}"/>
                    </a:ext>
                  </a:extLst>
                </p:cNvPr>
                <p:cNvCxnSpPr>
                  <a:cxnSpLocks/>
                  <a:stCxn id="522" idx="6"/>
                  <a:endCxn id="542" idx="6"/>
                </p:cNvCxnSpPr>
                <p:nvPr/>
              </p:nvCxnSpPr>
              <p:spPr>
                <a:xfrm>
                  <a:off x="3378665" y="799942"/>
                  <a:ext cx="77159" cy="278966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BD4ACE5C-F76B-40EB-8A89-3220877E69C1}"/>
                    </a:ext>
                  </a:extLst>
                </p:cNvPr>
                <p:cNvCxnSpPr>
                  <a:cxnSpLocks/>
                  <a:endCxn id="541" idx="6"/>
                </p:cNvCxnSpPr>
                <p:nvPr/>
              </p:nvCxnSpPr>
              <p:spPr>
                <a:xfrm>
                  <a:off x="3378665" y="810654"/>
                  <a:ext cx="80686" cy="537557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C5DE9AB5-5F19-4F22-98AE-1A84630BB0B7}"/>
                    </a:ext>
                  </a:extLst>
                </p:cNvPr>
                <p:cNvCxnSpPr>
                  <a:cxnSpLocks/>
                  <a:stCxn id="523" idx="6"/>
                  <a:endCxn id="543" idx="6"/>
                </p:cNvCxnSpPr>
                <p:nvPr/>
              </p:nvCxnSpPr>
              <p:spPr>
                <a:xfrm flipV="1">
                  <a:off x="3382193" y="800872"/>
                  <a:ext cx="73543" cy="26837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FC3BB7F-A4B3-480D-BE7B-125A93D3BEBE}"/>
                    </a:ext>
                  </a:extLst>
                </p:cNvPr>
                <p:cNvCxnSpPr>
                  <a:cxnSpLocks/>
                  <a:endCxn id="542" idx="6"/>
                </p:cNvCxnSpPr>
                <p:nvPr/>
              </p:nvCxnSpPr>
              <p:spPr>
                <a:xfrm>
                  <a:off x="3385720" y="1065284"/>
                  <a:ext cx="70104" cy="136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E73A2F19-87D1-474E-9C32-2A0531AAEFB8}"/>
                    </a:ext>
                  </a:extLst>
                </p:cNvPr>
                <p:cNvCxnSpPr>
                  <a:cxnSpLocks/>
                  <a:stCxn id="523" idx="6"/>
                </p:cNvCxnSpPr>
                <p:nvPr/>
              </p:nvCxnSpPr>
              <p:spPr>
                <a:xfrm>
                  <a:off x="3382193" y="1069245"/>
                  <a:ext cx="77159" cy="26825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408CF90C-0FA1-4C8A-B585-01583C0667D7}"/>
                    </a:ext>
                  </a:extLst>
                </p:cNvPr>
                <p:cNvCxnSpPr>
                  <a:cxnSpLocks/>
                  <a:stCxn id="524" idx="6"/>
                </p:cNvCxnSpPr>
                <p:nvPr/>
              </p:nvCxnSpPr>
              <p:spPr>
                <a:xfrm>
                  <a:off x="3382281" y="1347281"/>
                  <a:ext cx="73543" cy="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D5A4D708-035F-4F9C-AEE0-E843CCB99D1B}"/>
                    </a:ext>
                  </a:extLst>
                </p:cNvPr>
                <p:cNvCxnSpPr>
                  <a:cxnSpLocks/>
                  <a:stCxn id="524" idx="6"/>
                  <a:endCxn id="542" idx="6"/>
                </p:cNvCxnSpPr>
                <p:nvPr/>
              </p:nvCxnSpPr>
              <p:spPr>
                <a:xfrm flipV="1">
                  <a:off x="3382281" y="1078908"/>
                  <a:ext cx="73543" cy="268373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2858A924-65E2-4166-9FB1-20245E8530BA}"/>
                    </a:ext>
                  </a:extLst>
                </p:cNvPr>
                <p:cNvCxnSpPr>
                  <a:cxnSpLocks/>
                  <a:stCxn id="524" idx="6"/>
                </p:cNvCxnSpPr>
                <p:nvPr/>
              </p:nvCxnSpPr>
              <p:spPr>
                <a:xfrm flipV="1">
                  <a:off x="3382281" y="798893"/>
                  <a:ext cx="73543" cy="5483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1E81FF41-852C-4F44-ACBC-9FF3AB5D4917}"/>
                    </a:ext>
                  </a:extLst>
                </p:cNvPr>
                <p:cNvSpPr/>
                <p:nvPr/>
              </p:nvSpPr>
              <p:spPr>
                <a:xfrm rot="10800000">
                  <a:off x="3830391" y="84983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868631AB-B70B-40CF-806C-E9CDA294947F}"/>
                    </a:ext>
                  </a:extLst>
                </p:cNvPr>
                <p:cNvSpPr/>
                <p:nvPr/>
              </p:nvSpPr>
              <p:spPr>
                <a:xfrm rot="10800000">
                  <a:off x="3829563" y="1168889"/>
                  <a:ext cx="249160" cy="188215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B0939CAA-F11F-4249-9646-6B164524E92B}"/>
                    </a:ext>
                  </a:extLst>
                </p:cNvPr>
                <p:cNvCxnSpPr>
                  <a:cxnSpLocks/>
                  <a:stCxn id="541" idx="2"/>
                  <a:endCxn id="553" idx="6"/>
                </p:cNvCxnSpPr>
                <p:nvPr/>
              </p:nvCxnSpPr>
              <p:spPr>
                <a:xfrm flipV="1">
                  <a:off x="3708511" y="943947"/>
                  <a:ext cx="121878" cy="40426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B964E07C-4A07-40E2-9700-A03F57E9621B}"/>
                    </a:ext>
                  </a:extLst>
                </p:cNvPr>
                <p:cNvCxnSpPr>
                  <a:cxnSpLocks/>
                  <a:stCxn id="554" idx="6"/>
                  <a:endCxn id="543" idx="2"/>
                </p:cNvCxnSpPr>
                <p:nvPr/>
              </p:nvCxnSpPr>
              <p:spPr>
                <a:xfrm flipH="1" flipV="1">
                  <a:off x="3704896" y="800872"/>
                  <a:ext cx="124667" cy="462124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EFC1C22A-5C74-41CA-B69D-77F3A261C091}"/>
                    </a:ext>
                  </a:extLst>
                </p:cNvPr>
                <p:cNvCxnSpPr>
                  <a:cxnSpLocks/>
                  <a:stCxn id="542" idx="2"/>
                  <a:endCxn id="553" idx="6"/>
                </p:cNvCxnSpPr>
                <p:nvPr/>
              </p:nvCxnSpPr>
              <p:spPr>
                <a:xfrm flipV="1">
                  <a:off x="3704984" y="943947"/>
                  <a:ext cx="125405" cy="134961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F482E28B-1E14-4C5E-91A8-9F04806431B9}"/>
                    </a:ext>
                  </a:extLst>
                </p:cNvPr>
                <p:cNvCxnSpPr>
                  <a:cxnSpLocks/>
                  <a:stCxn id="542" idx="2"/>
                  <a:endCxn id="554" idx="6"/>
                </p:cNvCxnSpPr>
                <p:nvPr/>
              </p:nvCxnSpPr>
              <p:spPr>
                <a:xfrm>
                  <a:off x="3704984" y="1078908"/>
                  <a:ext cx="124579" cy="184088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407E35C1-9E7B-4822-99D4-C9459AA6F0BD}"/>
                    </a:ext>
                  </a:extLst>
                </p:cNvPr>
                <p:cNvCxnSpPr>
                  <a:cxnSpLocks/>
                  <a:stCxn id="541" idx="2"/>
                  <a:endCxn id="554" idx="6"/>
                </p:cNvCxnSpPr>
                <p:nvPr/>
              </p:nvCxnSpPr>
              <p:spPr>
                <a:xfrm flipV="1">
                  <a:off x="3708511" y="1262996"/>
                  <a:ext cx="121052" cy="85215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9FB0184D-40E7-414D-B60B-0C732E79CCBA}"/>
                    </a:ext>
                  </a:extLst>
                </p:cNvPr>
                <p:cNvCxnSpPr>
                  <a:cxnSpLocks/>
                  <a:stCxn id="553" idx="7"/>
                  <a:endCxn id="543" idx="2"/>
                </p:cNvCxnSpPr>
                <p:nvPr/>
              </p:nvCxnSpPr>
              <p:spPr>
                <a:xfrm flipH="1" flipV="1">
                  <a:off x="3704896" y="800872"/>
                  <a:ext cx="161982" cy="209620"/>
                </a:xfrm>
                <a:prstGeom prst="lin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5" name="TextBox 514">
                    <a:extLst>
                      <a:ext uri="{FF2B5EF4-FFF2-40B4-BE49-F238E27FC236}">
                        <a16:creationId xmlns:a16="http://schemas.microsoft.com/office/drawing/2014/main" id="{A018A33E-D974-4C8B-9ADF-410EE64479F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6407" y="3402895"/>
                    <a:ext cx="8335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5" name="TextBox 514">
                    <a:extLst>
                      <a:ext uri="{FF2B5EF4-FFF2-40B4-BE49-F238E27FC236}">
                        <a16:creationId xmlns:a16="http://schemas.microsoft.com/office/drawing/2014/main" id="{A018A33E-D974-4C8B-9ADF-410EE6447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407" y="3402895"/>
                    <a:ext cx="8335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5714" r="-35714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6" name="TextBox 515">
                    <a:extLst>
                      <a:ext uri="{FF2B5EF4-FFF2-40B4-BE49-F238E27FC236}">
                        <a16:creationId xmlns:a16="http://schemas.microsoft.com/office/drawing/2014/main" id="{5626C9EB-CE35-42CD-A7CC-2A956D65BC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5293" y="3827876"/>
                    <a:ext cx="8335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6" name="TextBox 515">
                    <a:extLst>
                      <a:ext uri="{FF2B5EF4-FFF2-40B4-BE49-F238E27FC236}">
                        <a16:creationId xmlns:a16="http://schemas.microsoft.com/office/drawing/2014/main" id="{5626C9EB-CE35-42CD-A7CC-2A956D65B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5293" y="3827876"/>
                    <a:ext cx="83356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462" r="-46154"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7" name="Trapezoid 486">
              <a:extLst>
                <a:ext uri="{FF2B5EF4-FFF2-40B4-BE49-F238E27FC236}">
                  <a16:creationId xmlns:a16="http://schemas.microsoft.com/office/drawing/2014/main" id="{D1230302-D143-486C-8C23-C0EEA3568133}"/>
                </a:ext>
              </a:extLst>
            </p:cNvPr>
            <p:cNvSpPr/>
            <p:nvPr/>
          </p:nvSpPr>
          <p:spPr>
            <a:xfrm rot="16200000">
              <a:off x="9418906" y="3602929"/>
              <a:ext cx="1089546" cy="298620"/>
            </a:xfrm>
            <a:prstGeom prst="trapezoid">
              <a:avLst>
                <a:gd name="adj" fmla="val 96424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002CA5C7-79D8-48AF-9FEA-05D39977F2FA}"/>
                    </a:ext>
                  </a:extLst>
                </p:cNvPr>
                <p:cNvSpPr txBox="1"/>
                <p:nvPr/>
              </p:nvSpPr>
              <p:spPr>
                <a:xfrm>
                  <a:off x="8934084" y="2477148"/>
                  <a:ext cx="260259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Uncertainity</m:t>
                        </m:r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aware</m:t>
                        </m:r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Surrogate</m:t>
                        </m:r>
                        <m:r>
                          <m:rPr>
                            <m:nor/>
                          </m:rPr>
                          <a:rPr lang="en-US" sz="11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1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Retrain</m:t>
                        </m:r>
                        <m:r>
                          <m:rPr>
                            <m:nor/>
                          </m:rPr>
                          <a:rPr lang="en-US" sz="11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ing</m:t>
                        </m:r>
                      </m:oMath>
                    </m:oMathPara>
                  </a14:m>
                  <a:endParaRPr lang="fa-IR" sz="1100" dirty="0"/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002CA5C7-79D8-48AF-9FEA-05D39977F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084" y="2477148"/>
                  <a:ext cx="2602594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18CB7F4F-BF95-4607-AB8B-41B33F8BC51D}"/>
                    </a:ext>
                  </a:extLst>
                </p:cNvPr>
                <p:cNvSpPr txBox="1"/>
                <p:nvPr/>
              </p:nvSpPr>
              <p:spPr>
                <a:xfrm>
                  <a:off x="9381377" y="2674341"/>
                  <a:ext cx="172644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200" b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shape</m:t>
                        </m:r>
                        <m:r>
                          <a:rPr lang="en-US" sz="12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1200" b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per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</a:rPr>
                          <m:t>formance</m:t>
                        </m:r>
                      </m:oMath>
                    </m:oMathPara>
                  </a14:m>
                  <a:endParaRPr lang="fa-IR" sz="1200" dirty="0"/>
                </a:p>
              </p:txBody>
            </p:sp>
          </mc:Choice>
          <mc:Fallback xmlns="">
            <p:sp>
              <p:nvSpPr>
                <p:cNvPr id="490" name="TextBox 489">
                  <a:extLst>
                    <a:ext uri="{FF2B5EF4-FFF2-40B4-BE49-F238E27FC236}">
                      <a16:creationId xmlns:a16="http://schemas.microsoft.com/office/drawing/2014/main" id="{18CB7F4F-BF95-4607-AB8B-41B33F8BC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377" y="2674341"/>
                  <a:ext cx="1726447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0" name="Group 659">
              <a:extLst>
                <a:ext uri="{FF2B5EF4-FFF2-40B4-BE49-F238E27FC236}">
                  <a16:creationId xmlns:a16="http://schemas.microsoft.com/office/drawing/2014/main" id="{DFE9AC43-4074-4498-998D-50AA32387A48}"/>
                </a:ext>
              </a:extLst>
            </p:cNvPr>
            <p:cNvGrpSpPr/>
            <p:nvPr/>
          </p:nvGrpSpPr>
          <p:grpSpPr>
            <a:xfrm>
              <a:off x="8696394" y="3257504"/>
              <a:ext cx="1107464" cy="792506"/>
              <a:chOff x="8696394" y="3257504"/>
              <a:chExt cx="1107464" cy="792506"/>
            </a:xfrm>
          </p:grpSpPr>
          <p:pic>
            <p:nvPicPr>
              <p:cNvPr id="502" name="Picture 501">
                <a:extLst>
                  <a:ext uri="{FF2B5EF4-FFF2-40B4-BE49-F238E27FC236}">
                    <a16:creationId xmlns:a16="http://schemas.microsoft.com/office/drawing/2014/main" id="{F9D0F86C-CDCD-4A58-A3DA-EBD5359266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3664" y="3257504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503" name="Picture 502">
                <a:extLst>
                  <a:ext uri="{FF2B5EF4-FFF2-40B4-BE49-F238E27FC236}">
                    <a16:creationId xmlns:a16="http://schemas.microsoft.com/office/drawing/2014/main" id="{87446D39-A8C1-4D7E-BA29-1A9D2FBF8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7108" y="3294513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504" name="Picture 503">
                <a:extLst>
                  <a:ext uri="{FF2B5EF4-FFF2-40B4-BE49-F238E27FC236}">
                    <a16:creationId xmlns:a16="http://schemas.microsoft.com/office/drawing/2014/main" id="{A9579E12-1FEB-4B21-A4FB-51017F159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0552" y="3331522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505" name="Picture 504">
                <a:extLst>
                  <a:ext uri="{FF2B5EF4-FFF2-40B4-BE49-F238E27FC236}">
                    <a16:creationId xmlns:a16="http://schemas.microsoft.com/office/drawing/2014/main" id="{851BF6E4-1757-450A-A307-0EF1EAC22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63996" y="3368531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506" name="Picture 505">
                <a:extLst>
                  <a:ext uri="{FF2B5EF4-FFF2-40B4-BE49-F238E27FC236}">
                    <a16:creationId xmlns:a16="http://schemas.microsoft.com/office/drawing/2014/main" id="{50822FF7-B6FF-4C99-8993-F8B087B2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7440" y="3405540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507" name="Picture 506">
                <a:extLst>
                  <a:ext uri="{FF2B5EF4-FFF2-40B4-BE49-F238E27FC236}">
                    <a16:creationId xmlns:a16="http://schemas.microsoft.com/office/drawing/2014/main" id="{66CD4A0E-2258-445B-9877-E239D3ADC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0884" y="3442549"/>
                <a:ext cx="808258" cy="505161"/>
              </a:xfrm>
              <a:prstGeom prst="rect">
                <a:avLst/>
              </a:prstGeom>
            </p:spPr>
          </p:pic>
          <p:pic>
            <p:nvPicPr>
              <p:cNvPr id="508" name="Picture 507">
                <a:extLst>
                  <a:ext uri="{FF2B5EF4-FFF2-40B4-BE49-F238E27FC236}">
                    <a16:creationId xmlns:a16="http://schemas.microsoft.com/office/drawing/2014/main" id="{B941D582-D9A7-4B2C-8E06-F4B245D27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5600" y="3493025"/>
                <a:ext cx="808258" cy="5051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9" name="TextBox 508">
                    <a:extLst>
                      <a:ext uri="{FF2B5EF4-FFF2-40B4-BE49-F238E27FC236}">
                        <a16:creationId xmlns:a16="http://schemas.microsoft.com/office/drawing/2014/main" id="{36E3322D-6BB7-4F1B-AE25-95E6E269D4D0}"/>
                      </a:ext>
                    </a:extLst>
                  </p:cNvPr>
                  <p:cNvSpPr txBox="1"/>
                  <p:nvPr/>
                </p:nvSpPr>
                <p:spPr>
                  <a:xfrm>
                    <a:off x="8696394" y="3849955"/>
                    <a:ext cx="122218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1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𝑩</m:t>
                          </m:r>
                        </m:oMath>
                      </m:oMathPara>
                    </a14:m>
                    <a:endParaRPr lang="fa-IR" sz="700" dirty="0"/>
                  </a:p>
                </p:txBody>
              </p:sp>
            </mc:Choice>
            <mc:Fallback xmlns="">
              <p:sp>
                <p:nvSpPr>
                  <p:cNvPr id="509" name="TextBox 508">
                    <a:extLst>
                      <a:ext uri="{FF2B5EF4-FFF2-40B4-BE49-F238E27FC236}">
                        <a16:creationId xmlns:a16="http://schemas.microsoft.com/office/drawing/2014/main" id="{36E3322D-6BB7-4F1B-AE25-95E6E269D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6394" y="3849955"/>
                    <a:ext cx="122218" cy="20005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4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0" name="Straight Arrow Connector 509">
                <a:extLst>
                  <a:ext uri="{FF2B5EF4-FFF2-40B4-BE49-F238E27FC236}">
                    <a16:creationId xmlns:a16="http://schemas.microsoft.com/office/drawing/2014/main" id="{2DF62CFA-B234-4757-8D8E-2D154DA907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7150" y="3789971"/>
                <a:ext cx="266439" cy="235509"/>
              </a:xfrm>
              <a:prstGeom prst="straightConnector1">
                <a:avLst/>
              </a:prstGeom>
              <a:ln w="12700"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1" name="Group 660">
              <a:extLst>
                <a:ext uri="{FF2B5EF4-FFF2-40B4-BE49-F238E27FC236}">
                  <a16:creationId xmlns:a16="http://schemas.microsoft.com/office/drawing/2014/main" id="{801A69FE-DD6B-4F96-8B1F-76EA7F093B35}"/>
                </a:ext>
              </a:extLst>
            </p:cNvPr>
            <p:cNvGrpSpPr/>
            <p:nvPr/>
          </p:nvGrpSpPr>
          <p:grpSpPr>
            <a:xfrm>
              <a:off x="11382973" y="3377631"/>
              <a:ext cx="484975" cy="770544"/>
              <a:chOff x="11382973" y="3377631"/>
              <a:chExt cx="484975" cy="770544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DAA16673-3A68-483D-BB70-98471FC1B82A}"/>
                  </a:ext>
                </a:extLst>
              </p:cNvPr>
              <p:cNvSpPr/>
              <p:nvPr/>
            </p:nvSpPr>
            <p:spPr>
              <a:xfrm>
                <a:off x="11382973" y="3419380"/>
                <a:ext cx="484975" cy="689251"/>
              </a:xfrm>
              <a:prstGeom prst="roundRect">
                <a:avLst/>
              </a:prstGeom>
              <a:solidFill>
                <a:srgbClr val="FFB9B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DB6F83ED-E987-41C9-8DFB-2FAC0B3D7B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3253" y="3377631"/>
                    <a:ext cx="381956" cy="39401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  <m:sup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499" name="TextBox 498">
                    <a:extLst>
                      <a:ext uri="{FF2B5EF4-FFF2-40B4-BE49-F238E27FC236}">
                        <a16:creationId xmlns:a16="http://schemas.microsoft.com/office/drawing/2014/main" id="{DB6F83ED-E987-41C9-8DFB-2FAC0B3D7B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3253" y="3377631"/>
                    <a:ext cx="381956" cy="39401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4286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0" name="TextBox 499">
                    <a:extLst>
                      <a:ext uri="{FF2B5EF4-FFF2-40B4-BE49-F238E27FC236}">
                        <a16:creationId xmlns:a16="http://schemas.microsoft.com/office/drawing/2014/main" id="{E6718AFB-D81D-471B-892C-3740BC907A0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6132" y="3744859"/>
                    <a:ext cx="381956" cy="4033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500" name="TextBox 499">
                    <a:extLst>
                      <a:ext uri="{FF2B5EF4-FFF2-40B4-BE49-F238E27FC236}">
                        <a16:creationId xmlns:a16="http://schemas.microsoft.com/office/drawing/2014/main" id="{E6718AFB-D81D-471B-892C-3740BC907A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86132" y="3744859"/>
                    <a:ext cx="381956" cy="4033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4286"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F60BB63E-5D34-4E1E-ACD0-98CC46321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2973" y="3760595"/>
                <a:ext cx="484975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2FED1963-E548-4ECB-A5C5-49D8FE2AECD6}"/>
                    </a:ext>
                  </a:extLst>
                </p:cNvPr>
                <p:cNvSpPr txBox="1"/>
                <p:nvPr/>
              </p:nvSpPr>
              <p:spPr>
                <a:xfrm>
                  <a:off x="10540108" y="4425765"/>
                  <a:ext cx="3266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a-I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𝑀𝐴𝐸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a-IR" dirty="0"/>
                </a:p>
              </p:txBody>
            </p:sp>
          </mc:Choice>
          <mc:Fallback xmlns=""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2FED1963-E548-4ECB-A5C5-49D8FE2AE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108" y="4425765"/>
                  <a:ext cx="326697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09434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1D35307F-0893-4CD4-AC34-A7C5F6CE2E29}"/>
                </a:ext>
              </a:extLst>
            </p:cNvPr>
            <p:cNvSpPr/>
            <p:nvPr/>
          </p:nvSpPr>
          <p:spPr>
            <a:xfrm>
              <a:off x="8812487" y="4232980"/>
              <a:ext cx="1001881" cy="4402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E9B0F563-1044-449C-A853-8C9BDB3F16FF}"/>
                    </a:ext>
                  </a:extLst>
                </p:cNvPr>
                <p:cNvSpPr txBox="1"/>
                <p:nvPr/>
              </p:nvSpPr>
              <p:spPr>
                <a:xfrm>
                  <a:off x="8849178" y="4297013"/>
                  <a:ext cx="928498" cy="3269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  <m:sup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  <m:r>
                          <a:rPr lang="en-US" sz="1400" b="1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400" b="1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US" sz="1400" b="1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𝑮𝑻</m:t>
                            </m:r>
                          </m:sup>
                        </m:sSubSup>
                      </m:oMath>
                    </m:oMathPara>
                  </a14:m>
                  <a:endParaRPr lang="fa-IR" sz="1400" dirty="0"/>
                </a:p>
              </p:txBody>
            </p:sp>
          </mc:Choice>
          <mc:Fallback xmlns=""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E9B0F563-1044-449C-A853-8C9BDB3F1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9178" y="4297013"/>
                  <a:ext cx="928498" cy="326949"/>
                </a:xfrm>
                <a:prstGeom prst="rect">
                  <a:avLst/>
                </a:prstGeom>
                <a:blipFill>
                  <a:blip r:embed="rId17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Connector: Elbow 495">
              <a:extLst>
                <a:ext uri="{FF2B5EF4-FFF2-40B4-BE49-F238E27FC236}">
                  <a16:creationId xmlns:a16="http://schemas.microsoft.com/office/drawing/2014/main" id="{D195EB84-94A4-4406-93E0-C68BCD7B3B06}"/>
                </a:ext>
              </a:extLst>
            </p:cNvPr>
            <p:cNvCxnSpPr>
              <a:cxnSpLocks/>
              <a:endCxn id="500" idx="2"/>
            </p:cNvCxnSpPr>
            <p:nvPr/>
          </p:nvCxnSpPr>
          <p:spPr>
            <a:xfrm flipV="1">
              <a:off x="9954121" y="4148175"/>
              <a:ext cx="1622989" cy="324158"/>
            </a:xfrm>
            <a:prstGeom prst="bentConnector2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77BA4D85-9BD2-41BA-8753-4E02AB290957}"/>
                </a:ext>
              </a:extLst>
            </p:cNvPr>
            <p:cNvCxnSpPr>
              <a:cxnSpLocks/>
            </p:cNvCxnSpPr>
            <p:nvPr/>
          </p:nvCxnSpPr>
          <p:spPr>
            <a:xfrm>
              <a:off x="10945962" y="3758404"/>
              <a:ext cx="437011" cy="6228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9" name="Straight Arrow Connector 648">
            <a:extLst>
              <a:ext uri="{FF2B5EF4-FFF2-40B4-BE49-F238E27FC236}">
                <a16:creationId xmlns:a16="http://schemas.microsoft.com/office/drawing/2014/main" id="{FB076EFC-F8CF-4E9B-B98E-B78EDA6DB350}"/>
              </a:ext>
            </a:extLst>
          </p:cNvPr>
          <p:cNvCxnSpPr>
            <a:cxnSpLocks/>
            <a:stCxn id="481" idx="2"/>
          </p:cNvCxnSpPr>
          <p:nvPr/>
        </p:nvCxnSpPr>
        <p:spPr>
          <a:xfrm rot="16200000" flipH="1">
            <a:off x="10151205" y="1940248"/>
            <a:ext cx="25054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0" name="Group 729">
            <a:extLst>
              <a:ext uri="{FF2B5EF4-FFF2-40B4-BE49-F238E27FC236}">
                <a16:creationId xmlns:a16="http://schemas.microsoft.com/office/drawing/2014/main" id="{9F930057-4C57-4648-9140-1D8BB939D7EB}"/>
              </a:ext>
            </a:extLst>
          </p:cNvPr>
          <p:cNvGrpSpPr/>
          <p:nvPr/>
        </p:nvGrpSpPr>
        <p:grpSpPr>
          <a:xfrm>
            <a:off x="4992690" y="707850"/>
            <a:ext cx="2886776" cy="1637020"/>
            <a:chOff x="5022786" y="633017"/>
            <a:chExt cx="2886776" cy="1637020"/>
          </a:xfrm>
        </p:grpSpPr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588A5ACC-5265-4497-B896-8139746ACD25}"/>
                </a:ext>
              </a:extLst>
            </p:cNvPr>
            <p:cNvSpPr/>
            <p:nvPr/>
          </p:nvSpPr>
          <p:spPr>
            <a:xfrm>
              <a:off x="5022786" y="633017"/>
              <a:ext cx="2886776" cy="1637020"/>
            </a:xfrm>
            <a:prstGeom prst="rect">
              <a:avLst/>
            </a:prstGeom>
            <a:solidFill>
              <a:schemeClr val="accent5">
                <a:lumMod val="75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4734606B-86E6-4D79-BF9B-3475D1FB6E10}"/>
                </a:ext>
              </a:extLst>
            </p:cNvPr>
            <p:cNvSpPr txBox="1"/>
            <p:nvPr/>
          </p:nvSpPr>
          <p:spPr>
            <a:xfrm>
              <a:off x="5598497" y="719442"/>
              <a:ext cx="16459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CDF Simulation</a:t>
              </a:r>
            </a:p>
          </p:txBody>
        </p: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7ABA9D15-E61E-4454-80D7-159E49D4979A}"/>
                </a:ext>
              </a:extLst>
            </p:cNvPr>
            <p:cNvGrpSpPr/>
            <p:nvPr/>
          </p:nvGrpSpPr>
          <p:grpSpPr>
            <a:xfrm>
              <a:off x="5109684" y="1245568"/>
              <a:ext cx="751021" cy="645745"/>
              <a:chOff x="4777445" y="1152179"/>
              <a:chExt cx="751021" cy="645745"/>
            </a:xfrm>
          </p:grpSpPr>
          <p:pic>
            <p:nvPicPr>
              <p:cNvPr id="452" name="Picture 451">
                <a:extLst>
                  <a:ext uri="{FF2B5EF4-FFF2-40B4-BE49-F238E27FC236}">
                    <a16:creationId xmlns:a16="http://schemas.microsoft.com/office/drawing/2014/main" id="{1C1F9638-C55E-400B-87C3-29F56B2B9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445" y="1200536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453" name="Picture 452">
                <a:extLst>
                  <a:ext uri="{FF2B5EF4-FFF2-40B4-BE49-F238E27FC236}">
                    <a16:creationId xmlns:a16="http://schemas.microsoft.com/office/drawing/2014/main" id="{AC6C7A01-F2E4-45D7-AC69-0D3F311DC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722" y="118881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454" name="Picture 453">
                <a:extLst>
                  <a:ext uri="{FF2B5EF4-FFF2-40B4-BE49-F238E27FC236}">
                    <a16:creationId xmlns:a16="http://schemas.microsoft.com/office/drawing/2014/main" id="{D2C07CA0-9CFC-4C50-8050-D1896C85F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0880" y="1176603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455" name="Picture 454">
                <a:extLst>
                  <a:ext uri="{FF2B5EF4-FFF2-40B4-BE49-F238E27FC236}">
                    <a16:creationId xmlns:a16="http://schemas.microsoft.com/office/drawing/2014/main" id="{08CC8DA3-8476-4E30-BC0A-E1CB7AD48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092" y="1164391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456" name="Picture 455">
                <a:extLst>
                  <a:ext uri="{FF2B5EF4-FFF2-40B4-BE49-F238E27FC236}">
                    <a16:creationId xmlns:a16="http://schemas.microsoft.com/office/drawing/2014/main" id="{1A81B6A0-100E-4530-AEC5-B15FE6F82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9304" y="1152179"/>
                <a:ext cx="699162" cy="597388"/>
              </a:xfrm>
              <a:prstGeom prst="rect">
                <a:avLst/>
              </a:prstGeom>
            </p:spPr>
          </p:pic>
        </p:grp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F50DADD2-1C51-4F9C-854E-B7E54953823B}"/>
                </a:ext>
              </a:extLst>
            </p:cNvPr>
            <p:cNvCxnSpPr>
              <a:cxnSpLocks/>
              <a:stCxn id="456" idx="3"/>
              <a:endCxn id="458" idx="1"/>
            </p:cNvCxnSpPr>
            <p:nvPr/>
          </p:nvCxnSpPr>
          <p:spPr>
            <a:xfrm flipV="1">
              <a:off x="5860705" y="1534655"/>
              <a:ext cx="163000" cy="9607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996CFD17-D16C-47BD-B4A4-00EECE2EB6ED}"/>
                </a:ext>
              </a:extLst>
            </p:cNvPr>
            <p:cNvGrpSpPr/>
            <p:nvPr/>
          </p:nvGrpSpPr>
          <p:grpSpPr>
            <a:xfrm>
              <a:off x="7342390" y="1175286"/>
              <a:ext cx="469916" cy="752679"/>
              <a:chOff x="4465055" y="1301879"/>
              <a:chExt cx="399565" cy="1050951"/>
            </a:xfrm>
          </p:grpSpPr>
          <p:sp>
            <p:nvSpPr>
              <p:cNvPr id="448" name="Rectangle: Rounded Corners 447">
                <a:extLst>
                  <a:ext uri="{FF2B5EF4-FFF2-40B4-BE49-F238E27FC236}">
                    <a16:creationId xmlns:a16="http://schemas.microsoft.com/office/drawing/2014/main" id="{540BBC1B-0663-45FE-A1FA-C2FA59D55248}"/>
                  </a:ext>
                </a:extLst>
              </p:cNvPr>
              <p:cNvSpPr/>
              <p:nvPr/>
            </p:nvSpPr>
            <p:spPr>
              <a:xfrm>
                <a:off x="4503286" y="1335486"/>
                <a:ext cx="361334" cy="96797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6B90967A-168E-47A6-B0AB-B224F0EB5EF7}"/>
                      </a:ext>
                    </a:extLst>
                  </p:cNvPr>
                  <p:cNvSpPr txBox="1"/>
                  <p:nvPr/>
                </p:nvSpPr>
                <p:spPr>
                  <a:xfrm>
                    <a:off x="4471848" y="1301879"/>
                    <a:ext cx="287425" cy="553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  <m:sup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𝑮𝑻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6B90967A-168E-47A6-B0AB-B224F0EB5E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848" y="1301879"/>
                    <a:ext cx="287425" cy="55335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61818" b="-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9EED8A18-44CC-4066-9D15-B1C2D3DBACD6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055" y="1786418"/>
                    <a:ext cx="284579" cy="5664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𝑮𝑻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450" name="TextBox 449">
                    <a:extLst>
                      <a:ext uri="{FF2B5EF4-FFF2-40B4-BE49-F238E27FC236}">
                        <a16:creationId xmlns:a16="http://schemas.microsoft.com/office/drawing/2014/main" id="{9EED8A18-44CC-4066-9D15-B1C2D3DBA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055" y="1786418"/>
                    <a:ext cx="284579" cy="56641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852" r="-62963" b="-59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B16DF9E7-BC75-40B2-A18D-6173EC7B8A03}"/>
                  </a:ext>
                </a:extLst>
              </p:cNvPr>
              <p:cNvCxnSpPr>
                <a:cxnSpLocks/>
                <a:stCxn id="448" idx="1"/>
              </p:cNvCxnSpPr>
              <p:nvPr/>
            </p:nvCxnSpPr>
            <p:spPr>
              <a:xfrm flipV="1">
                <a:off x="4503283" y="1819473"/>
                <a:ext cx="361334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E0EDC84B-0097-4534-A5B5-C35DFC88D682}"/>
                </a:ext>
              </a:extLst>
            </p:cNvPr>
            <p:cNvCxnSpPr>
              <a:cxnSpLocks/>
            </p:cNvCxnSpPr>
            <p:nvPr/>
          </p:nvCxnSpPr>
          <p:spPr>
            <a:xfrm>
              <a:off x="7183120" y="1559427"/>
              <a:ext cx="181529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5FAD5490-DE8D-4C82-8FE3-574BB0D99DF8}"/>
                </a:ext>
              </a:extLst>
            </p:cNvPr>
            <p:cNvSpPr/>
            <p:nvPr/>
          </p:nvSpPr>
          <p:spPr>
            <a:xfrm>
              <a:off x="6023705" y="1057996"/>
              <a:ext cx="1133362" cy="953317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D70C8272-492F-4BDE-8B83-36849FBC5CE5}"/>
                </a:ext>
              </a:extLst>
            </p:cNvPr>
            <p:cNvGrpSpPr/>
            <p:nvPr/>
          </p:nvGrpSpPr>
          <p:grpSpPr>
            <a:xfrm>
              <a:off x="6033809" y="1133367"/>
              <a:ext cx="896046" cy="836518"/>
              <a:chOff x="2927486" y="2720460"/>
              <a:chExt cx="1046432" cy="861164"/>
            </a:xfrm>
          </p:grpSpPr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5D7B7644-8224-4C34-BDC5-B5005568A5A7}"/>
                  </a:ext>
                </a:extLst>
              </p:cNvPr>
              <p:cNvSpPr txBox="1"/>
              <p:nvPr/>
            </p:nvSpPr>
            <p:spPr>
              <a:xfrm rot="1118990">
                <a:off x="2927486" y="2720460"/>
                <a:ext cx="4534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⚙️</a:t>
                </a: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BD2020DB-1759-4C27-81F2-7241EFF333EA}"/>
                  </a:ext>
                </a:extLst>
              </p:cNvPr>
              <p:cNvSpPr txBox="1"/>
              <p:nvPr/>
            </p:nvSpPr>
            <p:spPr>
              <a:xfrm rot="865549">
                <a:off x="3148756" y="3058403"/>
                <a:ext cx="469240" cy="523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⚙️</a:t>
                </a: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846D0D61-0B6C-4E24-B5A7-0E121D7038D3}"/>
                  </a:ext>
                </a:extLst>
              </p:cNvPr>
              <p:cNvSpPr txBox="1"/>
              <p:nvPr/>
            </p:nvSpPr>
            <p:spPr>
              <a:xfrm rot="20556993">
                <a:off x="3350857" y="2763779"/>
                <a:ext cx="428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/>
                  <a:t>⚙️</a:t>
                </a:r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D0FAD596-0F2D-4079-9997-51F6663E22D7}"/>
                  </a:ext>
                </a:extLst>
              </p:cNvPr>
              <p:cNvSpPr txBox="1"/>
              <p:nvPr/>
            </p:nvSpPr>
            <p:spPr>
              <a:xfrm rot="892677">
                <a:off x="3545299" y="3040831"/>
                <a:ext cx="428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⚙️</a:t>
                </a:r>
              </a:p>
            </p:txBody>
          </p:sp>
        </p:grp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44331246-3B5B-4402-8361-F002ECDF6EF9}"/>
                </a:ext>
              </a:extLst>
            </p:cNvPr>
            <p:cNvSpPr txBox="1"/>
            <p:nvPr/>
          </p:nvSpPr>
          <p:spPr>
            <a:xfrm>
              <a:off x="6152116" y="1024834"/>
              <a:ext cx="833610" cy="23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OPENFOAM</a:t>
              </a:r>
            </a:p>
          </p:txBody>
        </p:sp>
      </p:grpSp>
      <p:cxnSp>
        <p:nvCxnSpPr>
          <p:cNvPr id="725" name="Straight Arrow Connector 648">
            <a:extLst>
              <a:ext uri="{FF2B5EF4-FFF2-40B4-BE49-F238E27FC236}">
                <a16:creationId xmlns:a16="http://schemas.microsoft.com/office/drawing/2014/main" id="{9ACC9907-DD0E-4405-967D-0487723EC7C8}"/>
              </a:ext>
            </a:extLst>
          </p:cNvPr>
          <p:cNvCxnSpPr>
            <a:cxnSpLocks/>
            <a:endCxn id="481" idx="1"/>
          </p:cNvCxnSpPr>
          <p:nvPr/>
        </p:nvCxnSpPr>
        <p:spPr>
          <a:xfrm>
            <a:off x="7893407" y="1440142"/>
            <a:ext cx="200823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9723A048-7883-497B-B91F-E26A4BA9D0A0}"/>
              </a:ext>
            </a:extLst>
          </p:cNvPr>
          <p:cNvGrpSpPr/>
          <p:nvPr/>
        </p:nvGrpSpPr>
        <p:grpSpPr>
          <a:xfrm>
            <a:off x="2499585" y="4845698"/>
            <a:ext cx="2363437" cy="1473179"/>
            <a:chOff x="4125946" y="4509606"/>
            <a:chExt cx="2206773" cy="1473179"/>
          </a:xfrm>
        </p:grpSpPr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09939374-7835-4934-BE54-164EB84BE08E}"/>
                </a:ext>
              </a:extLst>
            </p:cNvPr>
            <p:cNvSpPr/>
            <p:nvPr/>
          </p:nvSpPr>
          <p:spPr>
            <a:xfrm flipV="1">
              <a:off x="4125946" y="4509606"/>
              <a:ext cx="2206773" cy="1473179"/>
            </a:xfrm>
            <a:prstGeom prst="rect">
              <a:avLst/>
            </a:prstGeom>
            <a:solidFill>
              <a:schemeClr val="accent5">
                <a:lumMod val="75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9CE8D1EE-D064-47DA-B0A3-5B38566C1EF2}"/>
                </a:ext>
              </a:extLst>
            </p:cNvPr>
            <p:cNvSpPr txBox="1"/>
            <p:nvPr/>
          </p:nvSpPr>
          <p:spPr>
            <a:xfrm>
              <a:off x="4456177" y="4556743"/>
              <a:ext cx="1645920" cy="33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CDF Simulation</a:t>
              </a:r>
            </a:p>
          </p:txBody>
        </p:sp>
        <p:grpSp>
          <p:nvGrpSpPr>
            <p:cNvPr id="762" name="Group 761">
              <a:extLst>
                <a:ext uri="{FF2B5EF4-FFF2-40B4-BE49-F238E27FC236}">
                  <a16:creationId xmlns:a16="http://schemas.microsoft.com/office/drawing/2014/main" id="{CECF50D9-5ADC-4C07-8362-9D193086F7C4}"/>
                </a:ext>
              </a:extLst>
            </p:cNvPr>
            <p:cNvGrpSpPr/>
            <p:nvPr/>
          </p:nvGrpSpPr>
          <p:grpSpPr>
            <a:xfrm>
              <a:off x="4227473" y="5037575"/>
              <a:ext cx="469916" cy="744071"/>
              <a:chOff x="4465055" y="1301879"/>
              <a:chExt cx="399565" cy="1050951"/>
            </a:xfrm>
          </p:grpSpPr>
          <p:sp>
            <p:nvSpPr>
              <p:cNvPr id="771" name="Rectangle: Rounded Corners 770">
                <a:extLst>
                  <a:ext uri="{FF2B5EF4-FFF2-40B4-BE49-F238E27FC236}">
                    <a16:creationId xmlns:a16="http://schemas.microsoft.com/office/drawing/2014/main" id="{5F47804A-352C-45C2-990D-0347D959350C}"/>
                  </a:ext>
                </a:extLst>
              </p:cNvPr>
              <p:cNvSpPr/>
              <p:nvPr/>
            </p:nvSpPr>
            <p:spPr>
              <a:xfrm>
                <a:off x="4503286" y="1335486"/>
                <a:ext cx="361334" cy="96797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  <a:alpha val="3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2" name="TextBox 771">
                    <a:extLst>
                      <a:ext uri="{FF2B5EF4-FFF2-40B4-BE49-F238E27FC236}">
                        <a16:creationId xmlns:a16="http://schemas.microsoft.com/office/drawing/2014/main" id="{F6720B49-4C69-43D8-B252-67FC07904093}"/>
                      </a:ext>
                    </a:extLst>
                  </p:cNvPr>
                  <p:cNvSpPr txBox="1"/>
                  <p:nvPr/>
                </p:nvSpPr>
                <p:spPr>
                  <a:xfrm>
                    <a:off x="4471848" y="1301879"/>
                    <a:ext cx="287425" cy="553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  <m:sup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𝑮𝑻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772" name="TextBox 771">
                    <a:extLst>
                      <a:ext uri="{FF2B5EF4-FFF2-40B4-BE49-F238E27FC236}">
                        <a16:creationId xmlns:a16="http://schemas.microsoft.com/office/drawing/2014/main" id="{F6720B49-4C69-43D8-B252-67FC079040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1848" y="1301879"/>
                    <a:ext cx="287425" cy="55335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48333" b="-109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3" name="TextBox 772">
                    <a:extLst>
                      <a:ext uri="{FF2B5EF4-FFF2-40B4-BE49-F238E27FC236}">
                        <a16:creationId xmlns:a16="http://schemas.microsoft.com/office/drawing/2014/main" id="{F6D821E2-D129-4F33-8E85-8FB662267C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055" y="1786418"/>
                    <a:ext cx="284579" cy="56641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  <m:sup>
                              <m:r>
                                <a:rPr lang="en-US" b="1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𝑮𝑻</m:t>
                              </m:r>
                            </m:sup>
                          </m:sSubSup>
                        </m:oMath>
                      </m:oMathPara>
                    </a14:m>
                    <a:endParaRPr lang="fa-IR" dirty="0"/>
                  </a:p>
                </p:txBody>
              </p:sp>
            </mc:Choice>
            <mc:Fallback xmlns="">
              <p:sp>
                <p:nvSpPr>
                  <p:cNvPr id="773" name="TextBox 772">
                    <a:extLst>
                      <a:ext uri="{FF2B5EF4-FFF2-40B4-BE49-F238E27FC236}">
                        <a16:creationId xmlns:a16="http://schemas.microsoft.com/office/drawing/2014/main" id="{F6D821E2-D129-4F33-8E85-8FB662267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055" y="1786418"/>
                    <a:ext cx="284579" cy="56641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50847"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C0FA3328-522E-414B-BFA1-B72BF10C3408}"/>
                  </a:ext>
                </a:extLst>
              </p:cNvPr>
              <p:cNvCxnSpPr>
                <a:cxnSpLocks/>
                <a:stCxn id="771" idx="1"/>
              </p:cNvCxnSpPr>
              <p:nvPr/>
            </p:nvCxnSpPr>
            <p:spPr>
              <a:xfrm flipV="1">
                <a:off x="4503283" y="1819473"/>
                <a:ext cx="361334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3" name="Group 762">
              <a:extLst>
                <a:ext uri="{FF2B5EF4-FFF2-40B4-BE49-F238E27FC236}">
                  <a16:creationId xmlns:a16="http://schemas.microsoft.com/office/drawing/2014/main" id="{34F1BE8C-D8B6-42E8-B85F-D3FFCD800872}"/>
                </a:ext>
              </a:extLst>
            </p:cNvPr>
            <p:cNvGrpSpPr/>
            <p:nvPr/>
          </p:nvGrpSpPr>
          <p:grpSpPr>
            <a:xfrm>
              <a:off x="4965559" y="4863906"/>
              <a:ext cx="1133362" cy="991963"/>
              <a:chOff x="6953221" y="4221896"/>
              <a:chExt cx="1133362" cy="991963"/>
            </a:xfrm>
          </p:grpSpPr>
          <p:sp>
            <p:nvSpPr>
              <p:cNvPr id="765" name="Rectangle: Rounded Corners 764">
                <a:extLst>
                  <a:ext uri="{FF2B5EF4-FFF2-40B4-BE49-F238E27FC236}">
                    <a16:creationId xmlns:a16="http://schemas.microsoft.com/office/drawing/2014/main" id="{D55B8FFD-2143-4557-8BBB-C3C39F1A9C26}"/>
                  </a:ext>
                </a:extLst>
              </p:cNvPr>
              <p:cNvSpPr/>
              <p:nvPr/>
            </p:nvSpPr>
            <p:spPr>
              <a:xfrm>
                <a:off x="6953221" y="4271444"/>
                <a:ext cx="1133362" cy="94241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4F75F5AA-4FDC-49AB-8F68-323244F1502C}"/>
                  </a:ext>
                </a:extLst>
              </p:cNvPr>
              <p:cNvSpPr txBox="1"/>
              <p:nvPr/>
            </p:nvSpPr>
            <p:spPr>
              <a:xfrm rot="1118990">
                <a:off x="6963325" y="4345953"/>
                <a:ext cx="388250" cy="50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⚙️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13D99D7A-98ED-4C38-903C-578A19FDF4BB}"/>
                  </a:ext>
                </a:extLst>
              </p:cNvPr>
              <p:cNvSpPr txBox="1"/>
              <p:nvPr/>
            </p:nvSpPr>
            <p:spPr>
              <a:xfrm rot="865549">
                <a:off x="7152796" y="4670470"/>
                <a:ext cx="401804" cy="502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⚙️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AF09DE59-CD1E-4F1C-AC85-B37EC4EB3EBE}"/>
                  </a:ext>
                </a:extLst>
              </p:cNvPr>
              <p:cNvSpPr txBox="1"/>
              <p:nvPr/>
            </p:nvSpPr>
            <p:spPr>
              <a:xfrm rot="20556993">
                <a:off x="7325852" y="4387551"/>
                <a:ext cx="367021" cy="50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/>
                  <a:t>⚙️</a:t>
                </a:r>
              </a:p>
            </p:txBody>
          </p: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1AA2366A-32C7-433D-9020-D29B2BCA4663}"/>
                  </a:ext>
                </a:extLst>
              </p:cNvPr>
              <p:cNvSpPr txBox="1"/>
              <p:nvPr/>
            </p:nvSpPr>
            <p:spPr>
              <a:xfrm rot="892677">
                <a:off x="7492350" y="4653596"/>
                <a:ext cx="367021" cy="50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⚙️</a:t>
                </a:r>
              </a:p>
            </p:txBody>
          </p:sp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56CCDC1D-4A0D-4682-A55B-9C5A9723BAFB}"/>
                  </a:ext>
                </a:extLst>
              </p:cNvPr>
              <p:cNvSpPr txBox="1"/>
              <p:nvPr/>
            </p:nvSpPr>
            <p:spPr>
              <a:xfrm>
                <a:off x="7092557" y="4221896"/>
                <a:ext cx="833610" cy="236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OPENFOAM</a:t>
                </a:r>
              </a:p>
            </p:txBody>
          </p:sp>
        </p:grpSp>
        <p:cxnSp>
          <p:nvCxnSpPr>
            <p:cNvPr id="764" name="Straight Arrow Connector 763">
              <a:extLst>
                <a:ext uri="{FF2B5EF4-FFF2-40B4-BE49-F238E27FC236}">
                  <a16:creationId xmlns:a16="http://schemas.microsoft.com/office/drawing/2014/main" id="{AC5C4C89-900A-4F38-B4EA-F10761050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7669" y="5378711"/>
              <a:ext cx="188404" cy="1917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8" name="Group 787">
            <a:extLst>
              <a:ext uri="{FF2B5EF4-FFF2-40B4-BE49-F238E27FC236}">
                <a16:creationId xmlns:a16="http://schemas.microsoft.com/office/drawing/2014/main" id="{005EFB71-87C8-4A9D-A6C4-CBCD38C8866E}"/>
              </a:ext>
            </a:extLst>
          </p:cNvPr>
          <p:cNvGrpSpPr/>
          <p:nvPr/>
        </p:nvGrpSpPr>
        <p:grpSpPr>
          <a:xfrm>
            <a:off x="74775" y="2496357"/>
            <a:ext cx="1181736" cy="1899923"/>
            <a:chOff x="551034" y="4438937"/>
            <a:chExt cx="1181736" cy="1899923"/>
          </a:xfrm>
        </p:grpSpPr>
        <p:pic>
          <p:nvPicPr>
            <p:cNvPr id="776" name="Picture 775" descr="A yellow circular object with a check mark&#10;&#10;AI-generated content may be incorrect.">
              <a:extLst>
                <a:ext uri="{FF2B5EF4-FFF2-40B4-BE49-F238E27FC236}">
                  <a16:creationId xmlns:a16="http://schemas.microsoft.com/office/drawing/2014/main" id="{7A7C30B0-68E0-4E72-A604-14C542368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34" y="5343281"/>
              <a:ext cx="749668" cy="749668"/>
            </a:xfrm>
            <a:prstGeom prst="rect">
              <a:avLst/>
            </a:prstGeom>
          </p:spPr>
        </p:pic>
        <p:pic>
          <p:nvPicPr>
            <p:cNvPr id="777" name="Picture 776" descr="A yellow circular object with a check mark&#10;&#10;AI-generated content may be incorrect.">
              <a:extLst>
                <a:ext uri="{FF2B5EF4-FFF2-40B4-BE49-F238E27FC236}">
                  <a16:creationId xmlns:a16="http://schemas.microsoft.com/office/drawing/2014/main" id="{F1E36C9D-9CCC-4359-B583-2EF1A7FFE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034" y="4438937"/>
              <a:ext cx="749668" cy="7496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9DD5CEB8-BB10-4C6E-9286-A28458452C5D}"/>
                    </a:ext>
                  </a:extLst>
                </p:cNvPr>
                <p:cNvSpPr txBox="1"/>
                <p:nvPr/>
              </p:nvSpPr>
              <p:spPr>
                <a:xfrm>
                  <a:off x="798922" y="5035140"/>
                  <a:ext cx="9338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𝒗𝒂𝒍𝒊𝒅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9DD5CEB8-BB10-4C6E-9286-A28458452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22" y="5035140"/>
                  <a:ext cx="933848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54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79AB87E8-6260-4D95-BA93-510393F8A00E}"/>
                    </a:ext>
                  </a:extLst>
                </p:cNvPr>
                <p:cNvSpPr txBox="1"/>
                <p:nvPr/>
              </p:nvSpPr>
              <p:spPr>
                <a:xfrm>
                  <a:off x="827052" y="5969528"/>
                  <a:ext cx="85977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𝒊𝒏𝒗𝒂𝒍𝒊𝒅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79AB87E8-6260-4D95-BA93-510393F8A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52" y="5969528"/>
                  <a:ext cx="859771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28369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5" name="Flowchart: Decision 784">
            <a:extLst>
              <a:ext uri="{FF2B5EF4-FFF2-40B4-BE49-F238E27FC236}">
                <a16:creationId xmlns:a16="http://schemas.microsoft.com/office/drawing/2014/main" id="{4A13699C-E565-4B1F-8D39-E34407613223}"/>
              </a:ext>
            </a:extLst>
          </p:cNvPr>
          <p:cNvSpPr/>
          <p:nvPr/>
        </p:nvSpPr>
        <p:spPr>
          <a:xfrm>
            <a:off x="2693063" y="2858199"/>
            <a:ext cx="1954548" cy="7225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End?</a:t>
            </a: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8B9E66D8-2E58-4DDD-B726-3C887E8B6A75}"/>
              </a:ext>
            </a:extLst>
          </p:cNvPr>
          <p:cNvCxnSpPr>
            <a:cxnSpLocks/>
            <a:stCxn id="785" idx="3"/>
            <a:endCxn id="481" idx="1"/>
          </p:cNvCxnSpPr>
          <p:nvPr/>
        </p:nvCxnSpPr>
        <p:spPr>
          <a:xfrm flipV="1">
            <a:off x="4647611" y="1440142"/>
            <a:ext cx="5254032" cy="1779316"/>
          </a:xfrm>
          <a:prstGeom prst="bentConnector3">
            <a:avLst>
              <a:gd name="adj1" fmla="val 709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6" name="Straight Arrow Connector 795">
            <a:extLst>
              <a:ext uri="{FF2B5EF4-FFF2-40B4-BE49-F238E27FC236}">
                <a16:creationId xmlns:a16="http://schemas.microsoft.com/office/drawing/2014/main" id="{C978FF55-2CE1-4692-BDBD-5F50F67969B1}"/>
              </a:ext>
            </a:extLst>
          </p:cNvPr>
          <p:cNvCxnSpPr>
            <a:cxnSpLocks/>
            <a:stCxn id="760" idx="2"/>
            <a:endCxn id="785" idx="2"/>
          </p:cNvCxnSpPr>
          <p:nvPr/>
        </p:nvCxnSpPr>
        <p:spPr>
          <a:xfrm flipH="1" flipV="1">
            <a:off x="3670337" y="3580717"/>
            <a:ext cx="10967" cy="1264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2" name="TextBox 801">
            <a:extLst>
              <a:ext uri="{FF2B5EF4-FFF2-40B4-BE49-F238E27FC236}">
                <a16:creationId xmlns:a16="http://schemas.microsoft.com/office/drawing/2014/main" id="{7D539A18-19A1-4E31-8267-E7EFA0D09002}"/>
              </a:ext>
            </a:extLst>
          </p:cNvPr>
          <p:cNvSpPr txBox="1"/>
          <p:nvPr/>
        </p:nvSpPr>
        <p:spPr>
          <a:xfrm>
            <a:off x="5239175" y="2695694"/>
            <a:ext cx="125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Appending 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EDB4509D-2D95-4144-A7C8-1C2CCD55CCDD}"/>
              </a:ext>
            </a:extLst>
          </p:cNvPr>
          <p:cNvSpPr txBox="1"/>
          <p:nvPr/>
        </p:nvSpPr>
        <p:spPr>
          <a:xfrm>
            <a:off x="6896086" y="2679727"/>
            <a:ext cx="45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 </a:t>
            </a:r>
          </a:p>
        </p:txBody>
      </p:sp>
      <p:grpSp>
        <p:nvGrpSpPr>
          <p:cNvPr id="809" name="Group 808">
            <a:extLst>
              <a:ext uri="{FF2B5EF4-FFF2-40B4-BE49-F238E27FC236}">
                <a16:creationId xmlns:a16="http://schemas.microsoft.com/office/drawing/2014/main" id="{13338BA6-CFAF-487A-AEDA-1A65E4CE8500}"/>
              </a:ext>
            </a:extLst>
          </p:cNvPr>
          <p:cNvGrpSpPr/>
          <p:nvPr/>
        </p:nvGrpSpPr>
        <p:grpSpPr>
          <a:xfrm>
            <a:off x="6453135" y="2642088"/>
            <a:ext cx="645948" cy="508228"/>
            <a:chOff x="184577" y="2479038"/>
            <a:chExt cx="1181736" cy="958090"/>
          </a:xfrm>
        </p:grpSpPr>
        <p:pic>
          <p:nvPicPr>
            <p:cNvPr id="810" name="Picture 809" descr="A yellow circular object with a check mark&#10;&#10;AI-generated content may be incorrect.">
              <a:extLst>
                <a:ext uri="{FF2B5EF4-FFF2-40B4-BE49-F238E27FC236}">
                  <a16:creationId xmlns:a16="http://schemas.microsoft.com/office/drawing/2014/main" id="{F78CA8B9-D919-43BF-AF2A-4299E5A4E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77" y="2479038"/>
              <a:ext cx="749668" cy="7496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5F37FDBE-081A-45E7-A5EF-5A44BF8D77D9}"/>
                    </a:ext>
                  </a:extLst>
                </p:cNvPr>
                <p:cNvSpPr txBox="1"/>
                <p:nvPr/>
              </p:nvSpPr>
              <p:spPr>
                <a:xfrm>
                  <a:off x="432465" y="3075242"/>
                  <a:ext cx="933848" cy="361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𝒗𝒂𝒍𝒊𝒅</m:t>
                            </m:r>
                          </m:sub>
                        </m:sSub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5F37FDBE-081A-45E7-A5EF-5A44BF8D7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65" y="3075242"/>
                  <a:ext cx="933848" cy="361886"/>
                </a:xfrm>
                <a:prstGeom prst="rect">
                  <a:avLst/>
                </a:prstGeom>
                <a:blipFill>
                  <a:blip r:embed="rId24"/>
                  <a:stretch>
                    <a:fillRect r="-952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E84F28A4-7EEA-428B-B6C2-E449B49D7247}"/>
              </a:ext>
            </a:extLst>
          </p:cNvPr>
          <p:cNvGrpSpPr/>
          <p:nvPr/>
        </p:nvGrpSpPr>
        <p:grpSpPr>
          <a:xfrm>
            <a:off x="7316492" y="2642088"/>
            <a:ext cx="645948" cy="576270"/>
            <a:chOff x="184577" y="2479038"/>
            <a:chExt cx="1181736" cy="1086360"/>
          </a:xfrm>
        </p:grpSpPr>
        <p:pic>
          <p:nvPicPr>
            <p:cNvPr id="813" name="Picture 812" descr="A yellow circular object with a check mark&#10;&#10;AI-generated content may be incorrect.">
              <a:extLst>
                <a:ext uri="{FF2B5EF4-FFF2-40B4-BE49-F238E27FC236}">
                  <a16:creationId xmlns:a16="http://schemas.microsoft.com/office/drawing/2014/main" id="{A6E4EAD0-96C0-4FE4-8291-02AA5DCD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77" y="2479038"/>
              <a:ext cx="749668" cy="7496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TextBox 813">
                  <a:extLst>
                    <a:ext uri="{FF2B5EF4-FFF2-40B4-BE49-F238E27FC236}">
                      <a16:creationId xmlns:a16="http://schemas.microsoft.com/office/drawing/2014/main" id="{79415375-D5BD-4996-B898-771DF67C2B13}"/>
                    </a:ext>
                  </a:extLst>
                </p:cNvPr>
                <p:cNvSpPr txBox="1"/>
                <p:nvPr/>
              </p:nvSpPr>
              <p:spPr>
                <a:xfrm>
                  <a:off x="432465" y="3075242"/>
                  <a:ext cx="933848" cy="4901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𝒊𝒏𝒏𝒆𝒓𝒍𝒐𝒐𝒑</m:t>
                            </m:r>
                          </m:sub>
                        </m:sSub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814" name="TextBox 813">
                  <a:extLst>
                    <a:ext uri="{FF2B5EF4-FFF2-40B4-BE49-F238E27FC236}">
                      <a16:creationId xmlns:a16="http://schemas.microsoft.com/office/drawing/2014/main" id="{79415375-D5BD-4996-B898-771DF67C2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65" y="3075242"/>
                  <a:ext cx="933848" cy="490156"/>
                </a:xfrm>
                <a:prstGeom prst="rect">
                  <a:avLst/>
                </a:prstGeom>
                <a:blipFill>
                  <a:blip r:embed="rId25"/>
                  <a:stretch>
                    <a:fillRect r="-5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0C637AA0-8999-4576-A9F1-014AFAF280D5}"/>
              </a:ext>
            </a:extLst>
          </p:cNvPr>
          <p:cNvGrpSpPr/>
          <p:nvPr/>
        </p:nvGrpSpPr>
        <p:grpSpPr>
          <a:xfrm>
            <a:off x="5180407" y="4770832"/>
            <a:ext cx="5053616" cy="1645978"/>
            <a:chOff x="4683455" y="3705195"/>
            <a:chExt cx="5053616" cy="1645978"/>
          </a:xfrm>
        </p:grpSpPr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335618E6-9F37-432C-AFB1-82E3B4455093}"/>
                </a:ext>
              </a:extLst>
            </p:cNvPr>
            <p:cNvSpPr/>
            <p:nvPr/>
          </p:nvSpPr>
          <p:spPr>
            <a:xfrm>
              <a:off x="4683455" y="3705195"/>
              <a:ext cx="5053616" cy="1645978"/>
            </a:xfrm>
            <a:prstGeom prst="rect">
              <a:avLst/>
            </a:prstGeom>
            <a:solidFill>
              <a:schemeClr val="accent5">
                <a:lumMod val="75000"/>
                <a:alpha val="26000"/>
              </a:schemeClr>
            </a:solidFill>
            <a:ln>
              <a:solidFill>
                <a:schemeClr val="tx1"/>
              </a:solidFill>
            </a:ln>
            <a:scene3d>
              <a:camera prst="perspectiveFront"/>
              <a:lightRig rig="threePt" dir="t"/>
            </a:scene3d>
            <a:sp3d>
              <a:bevelT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A2585B3B-D7EF-4386-B74F-63B190820C46}"/>
                </a:ext>
              </a:extLst>
            </p:cNvPr>
            <p:cNvGrpSpPr/>
            <p:nvPr/>
          </p:nvGrpSpPr>
          <p:grpSpPr>
            <a:xfrm>
              <a:off x="7153652" y="4424766"/>
              <a:ext cx="373024" cy="352273"/>
              <a:chOff x="2064273" y="1448121"/>
              <a:chExt cx="373024" cy="352273"/>
            </a:xfrm>
          </p:grpSpPr>
          <p:pic>
            <p:nvPicPr>
              <p:cNvPr id="866" name="Picture 865">
                <a:extLst>
                  <a:ext uri="{FF2B5EF4-FFF2-40B4-BE49-F238E27FC236}">
                    <a16:creationId xmlns:a16="http://schemas.microsoft.com/office/drawing/2014/main" id="{F908CF1A-8B42-4DCC-A97D-5FDCC280C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4273" y="1474524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867" name="Picture 866">
                <a:extLst>
                  <a:ext uri="{FF2B5EF4-FFF2-40B4-BE49-F238E27FC236}">
                    <a16:creationId xmlns:a16="http://schemas.microsoft.com/office/drawing/2014/main" id="{6F52FB5F-B8A3-4F38-848E-B6BFE1868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2854" y="1468797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868" name="Picture 867">
                <a:extLst>
                  <a:ext uri="{FF2B5EF4-FFF2-40B4-BE49-F238E27FC236}">
                    <a16:creationId xmlns:a16="http://schemas.microsoft.com/office/drawing/2014/main" id="{844FD0AE-76DF-413A-A3F6-BE8A7F344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9960" y="1460333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869" name="Picture 868">
                <a:extLst>
                  <a:ext uri="{FF2B5EF4-FFF2-40B4-BE49-F238E27FC236}">
                    <a16:creationId xmlns:a16="http://schemas.microsoft.com/office/drawing/2014/main" id="{7DD2A274-25BB-4030-B432-471FB05899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7066" y="1454606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  <p:pic>
            <p:nvPicPr>
              <p:cNvPr id="870" name="Picture 869">
                <a:extLst>
                  <a:ext uri="{FF2B5EF4-FFF2-40B4-BE49-F238E27FC236}">
                    <a16:creationId xmlns:a16="http://schemas.microsoft.com/office/drawing/2014/main" id="{D0FCCCDE-3A45-4935-8C21-AB286A757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779" y="1448121"/>
                <a:ext cx="344518" cy="325870"/>
              </a:xfrm>
              <a:prstGeom prst="rect">
                <a:avLst/>
              </a:prstGeom>
              <a:solidFill>
                <a:schemeClr val="accent1"/>
              </a:solidFill>
              <a:ln w="2540">
                <a:solidFill>
                  <a:schemeClr val="tx1"/>
                </a:solidFill>
              </a:ln>
            </p:spPr>
          </p:pic>
        </p:grpSp>
        <p:sp>
          <p:nvSpPr>
            <p:cNvPr id="818" name="Rectangle: Rounded Corners 817">
              <a:extLst>
                <a:ext uri="{FF2B5EF4-FFF2-40B4-BE49-F238E27FC236}">
                  <a16:creationId xmlns:a16="http://schemas.microsoft.com/office/drawing/2014/main" id="{D01DEBE2-3351-441D-AD09-ABFF67ABDA5E}"/>
                </a:ext>
              </a:extLst>
            </p:cNvPr>
            <p:cNvSpPr/>
            <p:nvPr/>
          </p:nvSpPr>
          <p:spPr>
            <a:xfrm>
              <a:off x="8292227" y="4280494"/>
              <a:ext cx="1309611" cy="58801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NSGAII</a:t>
              </a:r>
              <a:endParaRPr lang="fa-IR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TextBox 818">
                  <a:extLst>
                    <a:ext uri="{FF2B5EF4-FFF2-40B4-BE49-F238E27FC236}">
                      <a16:creationId xmlns:a16="http://schemas.microsoft.com/office/drawing/2014/main" id="{74DB6CD7-9649-4047-A74E-8EB1C01E9F97}"/>
                    </a:ext>
                  </a:extLst>
                </p:cNvPr>
                <p:cNvSpPr txBox="1"/>
                <p:nvPr/>
              </p:nvSpPr>
              <p:spPr>
                <a:xfrm>
                  <a:off x="7454079" y="4317423"/>
                  <a:ext cx="774418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𝑙𝑎𝑡𝑒𝑛𝑡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~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8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9" name="TextBox 818">
                  <a:extLst>
                    <a:ext uri="{FF2B5EF4-FFF2-40B4-BE49-F238E27FC236}">
                      <a16:creationId xmlns:a16="http://schemas.microsoft.com/office/drawing/2014/main" id="{74DB6CD7-9649-4047-A74E-8EB1C01E9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4079" y="4317423"/>
                  <a:ext cx="774418" cy="215444"/>
                </a:xfrm>
                <a:prstGeom prst="rect">
                  <a:avLst/>
                </a:prstGeom>
                <a:blipFill>
                  <a:blip r:embed="rId26"/>
                  <a:stretch>
                    <a:fillRect r="-11811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0" name="Straight Arrow Connector 819">
              <a:extLst>
                <a:ext uri="{FF2B5EF4-FFF2-40B4-BE49-F238E27FC236}">
                  <a16:creationId xmlns:a16="http://schemas.microsoft.com/office/drawing/2014/main" id="{1EB0F745-4358-4165-B950-E06270FF68FF}"/>
                </a:ext>
              </a:extLst>
            </p:cNvPr>
            <p:cNvCxnSpPr>
              <a:cxnSpLocks/>
              <a:stCxn id="818" idx="1"/>
            </p:cNvCxnSpPr>
            <p:nvPr/>
          </p:nvCxnSpPr>
          <p:spPr>
            <a:xfrm flipH="1">
              <a:off x="7539495" y="4574500"/>
              <a:ext cx="752732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1" name="Group 820">
              <a:extLst>
                <a:ext uri="{FF2B5EF4-FFF2-40B4-BE49-F238E27FC236}">
                  <a16:creationId xmlns:a16="http://schemas.microsoft.com/office/drawing/2014/main" id="{6351C6BE-418A-494B-90FF-2BA246AEE8B8}"/>
                </a:ext>
              </a:extLst>
            </p:cNvPr>
            <p:cNvGrpSpPr/>
            <p:nvPr/>
          </p:nvGrpSpPr>
          <p:grpSpPr>
            <a:xfrm>
              <a:off x="5440649" y="4227743"/>
              <a:ext cx="1518615" cy="997213"/>
              <a:chOff x="4570203" y="5159120"/>
              <a:chExt cx="1518615" cy="997213"/>
            </a:xfrm>
          </p:grpSpPr>
          <p:grpSp>
            <p:nvGrpSpPr>
              <p:cNvPr id="831" name="Group 830">
                <a:extLst>
                  <a:ext uri="{FF2B5EF4-FFF2-40B4-BE49-F238E27FC236}">
                    <a16:creationId xmlns:a16="http://schemas.microsoft.com/office/drawing/2014/main" id="{49044914-A388-4639-8108-EC081166D16D}"/>
                  </a:ext>
                </a:extLst>
              </p:cNvPr>
              <p:cNvGrpSpPr/>
              <p:nvPr/>
            </p:nvGrpSpPr>
            <p:grpSpPr>
              <a:xfrm>
                <a:off x="4570203" y="5159120"/>
                <a:ext cx="1518615" cy="997213"/>
                <a:chOff x="8036399" y="1522399"/>
                <a:chExt cx="3669709" cy="1378855"/>
              </a:xfrm>
            </p:grpSpPr>
            <p:sp>
              <p:nvSpPr>
                <p:cNvPr id="862" name="Rectangle: Rounded Corners 861">
                  <a:extLst>
                    <a:ext uri="{FF2B5EF4-FFF2-40B4-BE49-F238E27FC236}">
                      <a16:creationId xmlns:a16="http://schemas.microsoft.com/office/drawing/2014/main" id="{7BE1606C-DF06-48B3-9000-66253BCFB883}"/>
                    </a:ext>
                  </a:extLst>
                </p:cNvPr>
                <p:cNvSpPr/>
                <p:nvPr/>
              </p:nvSpPr>
              <p:spPr>
                <a:xfrm>
                  <a:off x="8175624" y="1530304"/>
                  <a:ext cx="3530484" cy="1190569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  <a:alpha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863" name="TextBox 862">
                  <a:extLst>
                    <a:ext uri="{FF2B5EF4-FFF2-40B4-BE49-F238E27FC236}">
                      <a16:creationId xmlns:a16="http://schemas.microsoft.com/office/drawing/2014/main" id="{971D9126-3B88-4467-9B9E-71A0AA744590}"/>
                    </a:ext>
                  </a:extLst>
                </p:cNvPr>
                <p:cNvSpPr txBox="1"/>
                <p:nvPr/>
              </p:nvSpPr>
              <p:spPr>
                <a:xfrm>
                  <a:off x="8036399" y="2262906"/>
                  <a:ext cx="1179685" cy="6383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fa-IR" sz="2400" dirty="0">
                    <a:cs typeface="+mj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4" name="TextBox 863">
                      <a:extLst>
                        <a:ext uri="{FF2B5EF4-FFF2-40B4-BE49-F238E27FC236}">
                          <a16:creationId xmlns:a16="http://schemas.microsoft.com/office/drawing/2014/main" id="{07F42DA0-BD72-46F7-868A-1F16BCE830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3837" y="1522399"/>
                      <a:ext cx="2045638" cy="2340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5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Revearse</m:t>
                            </m:r>
                            <m:r>
                              <m:rPr>
                                <m:nor/>
                              </m:rPr>
                              <a:rPr lang="en-US" sz="500" b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5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den</m:t>
                            </m:r>
                            <m:r>
                              <m:rPr>
                                <m:nor/>
                              </m:rPr>
                              <a:rPr lang="en-US" sz="500" b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oising</m:t>
                            </m:r>
                            <m:r>
                              <m:rPr>
                                <m:nor/>
                              </m:rPr>
                              <a:rPr lang="en-US" sz="5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</a:rPr>
                              <m:t> </m:t>
                            </m:r>
                          </m:oMath>
                        </m:oMathPara>
                      </a14:m>
                      <a:endParaRPr lang="fa-IR" sz="700" dirty="0"/>
                    </a:p>
                  </p:txBody>
                </p:sp>
              </mc:Choice>
              <mc:Fallback xmlns="">
                <p:sp>
                  <p:nvSpPr>
                    <p:cNvPr id="864" name="TextBox 863">
                      <a:extLst>
                        <a:ext uri="{FF2B5EF4-FFF2-40B4-BE49-F238E27FC236}">
                          <a16:creationId xmlns:a16="http://schemas.microsoft.com/office/drawing/2014/main" id="{07F42DA0-BD72-46F7-868A-1F16BCE830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03837" y="1522399"/>
                      <a:ext cx="2045638" cy="234061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5" name="Straight Arrow Connector 864">
                  <a:extLst>
                    <a:ext uri="{FF2B5EF4-FFF2-40B4-BE49-F238E27FC236}">
                      <a16:creationId xmlns:a16="http://schemas.microsoft.com/office/drawing/2014/main" id="{7C8FA425-3DF2-4457-8A88-41B571EEEA7E}"/>
                    </a:ext>
                  </a:extLst>
                </p:cNvPr>
                <p:cNvCxnSpPr>
                  <a:cxnSpLocks/>
                  <a:stCxn id="844" idx="1"/>
                </p:cNvCxnSpPr>
                <p:nvPr/>
              </p:nvCxnSpPr>
              <p:spPr>
                <a:xfrm flipH="1">
                  <a:off x="10720688" y="1987928"/>
                  <a:ext cx="229745" cy="0"/>
                </a:xfrm>
                <a:prstGeom prst="straightConnector1">
                  <a:avLst/>
                </a:prstGeom>
                <a:ln w="19050">
                  <a:tailEnd type="triangle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2" name="Group 831">
                <a:extLst>
                  <a:ext uri="{FF2B5EF4-FFF2-40B4-BE49-F238E27FC236}">
                    <a16:creationId xmlns:a16="http://schemas.microsoft.com/office/drawing/2014/main" id="{0E667E1F-48DB-4157-BE1F-B678E680D22C}"/>
                  </a:ext>
                </a:extLst>
              </p:cNvPr>
              <p:cNvGrpSpPr/>
              <p:nvPr/>
            </p:nvGrpSpPr>
            <p:grpSpPr>
              <a:xfrm>
                <a:off x="5416814" y="5336859"/>
                <a:ext cx="269309" cy="316670"/>
                <a:chOff x="4777445" y="1152180"/>
                <a:chExt cx="751021" cy="645744"/>
              </a:xfrm>
            </p:grpSpPr>
            <p:pic>
              <p:nvPicPr>
                <p:cNvPr id="857" name="Picture 856">
                  <a:extLst>
                    <a:ext uri="{FF2B5EF4-FFF2-40B4-BE49-F238E27FC236}">
                      <a16:creationId xmlns:a16="http://schemas.microsoft.com/office/drawing/2014/main" id="{B46CD7F8-EC9A-4EBA-ABAC-795E6CC0F9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77445" y="1200536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8" name="Picture 857">
                  <a:extLst>
                    <a:ext uri="{FF2B5EF4-FFF2-40B4-BE49-F238E27FC236}">
                      <a16:creationId xmlns:a16="http://schemas.microsoft.com/office/drawing/2014/main" id="{326D161D-4595-42C2-9994-D5EE85E966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4722" y="118881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9" name="Picture 858">
                  <a:extLst>
                    <a:ext uri="{FF2B5EF4-FFF2-40B4-BE49-F238E27FC236}">
                      <a16:creationId xmlns:a16="http://schemas.microsoft.com/office/drawing/2014/main" id="{C38C9991-BEEC-40A7-ABDB-F9630B69BA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880" y="1176603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60" name="Picture 859">
                  <a:extLst>
                    <a:ext uri="{FF2B5EF4-FFF2-40B4-BE49-F238E27FC236}">
                      <a16:creationId xmlns:a16="http://schemas.microsoft.com/office/drawing/2014/main" id="{68B8E872-D53D-4663-8EDC-18F5FA1FB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15092" y="1164391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61" name="Picture 860">
                  <a:extLst>
                    <a:ext uri="{FF2B5EF4-FFF2-40B4-BE49-F238E27FC236}">
                      <a16:creationId xmlns:a16="http://schemas.microsoft.com/office/drawing/2014/main" id="{8B79C630-F1EF-44E6-A508-FEA8F9BD50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9304" y="1152180"/>
                  <a:ext cx="699162" cy="597389"/>
                </a:xfrm>
                <a:prstGeom prst="rect">
                  <a:avLst/>
                </a:prstGeom>
              </p:spPr>
            </p:pic>
          </p:grpSp>
          <p:grpSp>
            <p:nvGrpSpPr>
              <p:cNvPr id="833" name="Group 832">
                <a:extLst>
                  <a:ext uri="{FF2B5EF4-FFF2-40B4-BE49-F238E27FC236}">
                    <a16:creationId xmlns:a16="http://schemas.microsoft.com/office/drawing/2014/main" id="{2D60BF2B-569D-44AE-9BE7-A4885C9B31E4}"/>
                  </a:ext>
                </a:extLst>
              </p:cNvPr>
              <p:cNvGrpSpPr/>
              <p:nvPr/>
            </p:nvGrpSpPr>
            <p:grpSpPr>
              <a:xfrm>
                <a:off x="4692638" y="5366719"/>
                <a:ext cx="269309" cy="316671"/>
                <a:chOff x="4777445" y="1152179"/>
                <a:chExt cx="751021" cy="645745"/>
              </a:xfrm>
            </p:grpSpPr>
            <p:pic>
              <p:nvPicPr>
                <p:cNvPr id="852" name="Picture 851">
                  <a:extLst>
                    <a:ext uri="{FF2B5EF4-FFF2-40B4-BE49-F238E27FC236}">
                      <a16:creationId xmlns:a16="http://schemas.microsoft.com/office/drawing/2014/main" id="{313C0D6A-6360-4EEC-863C-054AC87195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77445" y="1200536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3" name="Picture 852">
                  <a:extLst>
                    <a:ext uri="{FF2B5EF4-FFF2-40B4-BE49-F238E27FC236}">
                      <a16:creationId xmlns:a16="http://schemas.microsoft.com/office/drawing/2014/main" id="{E55F2611-C83C-4E80-871D-E2C3D987B9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4722" y="118881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4" name="Picture 853">
                  <a:extLst>
                    <a:ext uri="{FF2B5EF4-FFF2-40B4-BE49-F238E27FC236}">
                      <a16:creationId xmlns:a16="http://schemas.microsoft.com/office/drawing/2014/main" id="{5CDD5AB7-29F6-4C5C-AD3E-3BFA27EE7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880" y="1176603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5" name="Picture 854">
                  <a:extLst>
                    <a:ext uri="{FF2B5EF4-FFF2-40B4-BE49-F238E27FC236}">
                      <a16:creationId xmlns:a16="http://schemas.microsoft.com/office/drawing/2014/main" id="{87BD8F94-A0C3-4A16-8444-01CC563E00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15092" y="1164391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6" name="Picture 855">
                  <a:extLst>
                    <a:ext uri="{FF2B5EF4-FFF2-40B4-BE49-F238E27FC236}">
                      <a16:creationId xmlns:a16="http://schemas.microsoft.com/office/drawing/2014/main" id="{DCB1E570-40DC-4BF8-BB32-38ECA2B2D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9304" y="1152179"/>
                  <a:ext cx="699162" cy="597388"/>
                </a:xfrm>
                <a:prstGeom prst="rect">
                  <a:avLst/>
                </a:prstGeom>
              </p:spPr>
            </p:pic>
          </p:grpSp>
          <p:grpSp>
            <p:nvGrpSpPr>
              <p:cNvPr id="834" name="Group 833">
                <a:extLst>
                  <a:ext uri="{FF2B5EF4-FFF2-40B4-BE49-F238E27FC236}">
                    <a16:creationId xmlns:a16="http://schemas.microsoft.com/office/drawing/2014/main" id="{70C3C0B7-DD41-4A54-B91C-242EA9BF2C90}"/>
                  </a:ext>
                </a:extLst>
              </p:cNvPr>
              <p:cNvGrpSpPr/>
              <p:nvPr/>
            </p:nvGrpSpPr>
            <p:grpSpPr>
              <a:xfrm>
                <a:off x="5060202" y="5354845"/>
                <a:ext cx="269309" cy="316671"/>
                <a:chOff x="4777445" y="1152179"/>
                <a:chExt cx="751021" cy="645745"/>
              </a:xfrm>
            </p:grpSpPr>
            <p:pic>
              <p:nvPicPr>
                <p:cNvPr id="847" name="Picture 846">
                  <a:extLst>
                    <a:ext uri="{FF2B5EF4-FFF2-40B4-BE49-F238E27FC236}">
                      <a16:creationId xmlns:a16="http://schemas.microsoft.com/office/drawing/2014/main" id="{93AD6FD5-0B23-4DEA-B0C3-87D599D4B0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77445" y="1200536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48" name="Picture 847">
                  <a:extLst>
                    <a:ext uri="{FF2B5EF4-FFF2-40B4-BE49-F238E27FC236}">
                      <a16:creationId xmlns:a16="http://schemas.microsoft.com/office/drawing/2014/main" id="{ECAD4144-27B2-418B-A607-14947DF28D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4722" y="1188815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49" name="Picture 848">
                  <a:extLst>
                    <a:ext uri="{FF2B5EF4-FFF2-40B4-BE49-F238E27FC236}">
                      <a16:creationId xmlns:a16="http://schemas.microsoft.com/office/drawing/2014/main" id="{462AD10A-E966-416F-9D19-BB7B58822A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880" y="1176603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0" name="Picture 849">
                  <a:extLst>
                    <a:ext uri="{FF2B5EF4-FFF2-40B4-BE49-F238E27FC236}">
                      <a16:creationId xmlns:a16="http://schemas.microsoft.com/office/drawing/2014/main" id="{55AE2238-A30E-4196-AC6A-87CA63A5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15092" y="1164391"/>
                  <a:ext cx="699162" cy="597388"/>
                </a:xfrm>
                <a:prstGeom prst="rect">
                  <a:avLst/>
                </a:prstGeom>
              </p:spPr>
            </p:pic>
            <p:pic>
              <p:nvPicPr>
                <p:cNvPr id="851" name="Picture 850">
                  <a:extLst>
                    <a:ext uri="{FF2B5EF4-FFF2-40B4-BE49-F238E27FC236}">
                      <a16:creationId xmlns:a16="http://schemas.microsoft.com/office/drawing/2014/main" id="{6116D751-B8F2-4AE3-BF74-018BE0E4C8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29304" y="1152179"/>
                  <a:ext cx="699162" cy="597388"/>
                </a:xfrm>
                <a:prstGeom prst="rect">
                  <a:avLst/>
                </a:prstGeom>
              </p:spPr>
            </p:pic>
          </p:grpSp>
          <p:grpSp>
            <p:nvGrpSpPr>
              <p:cNvPr id="835" name="Group 834">
                <a:extLst>
                  <a:ext uri="{FF2B5EF4-FFF2-40B4-BE49-F238E27FC236}">
                    <a16:creationId xmlns:a16="http://schemas.microsoft.com/office/drawing/2014/main" id="{C893D0C6-0422-4F8B-BF30-A827DFAFDC20}"/>
                  </a:ext>
                </a:extLst>
              </p:cNvPr>
              <p:cNvGrpSpPr/>
              <p:nvPr/>
            </p:nvGrpSpPr>
            <p:grpSpPr>
              <a:xfrm>
                <a:off x="5764223" y="5342120"/>
                <a:ext cx="282449" cy="309094"/>
                <a:chOff x="2064273" y="1448121"/>
                <a:chExt cx="373024" cy="352273"/>
              </a:xfrm>
            </p:grpSpPr>
            <p:pic>
              <p:nvPicPr>
                <p:cNvPr id="842" name="Picture 841">
                  <a:extLst>
                    <a:ext uri="{FF2B5EF4-FFF2-40B4-BE49-F238E27FC236}">
                      <a16:creationId xmlns:a16="http://schemas.microsoft.com/office/drawing/2014/main" id="{9B833EFA-AB45-4BFA-9C67-620D30B1D7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273" y="1474524"/>
                  <a:ext cx="344518" cy="325870"/>
                </a:xfrm>
                <a:prstGeom prst="rect">
                  <a:avLst/>
                </a:prstGeom>
                <a:solidFill>
                  <a:schemeClr val="accent1"/>
                </a:solidFill>
                <a:ln w="2540">
                  <a:solidFill>
                    <a:schemeClr val="tx1"/>
                  </a:solidFill>
                </a:ln>
              </p:spPr>
            </p:pic>
            <p:pic>
              <p:nvPicPr>
                <p:cNvPr id="843" name="Picture 842">
                  <a:extLst>
                    <a:ext uri="{FF2B5EF4-FFF2-40B4-BE49-F238E27FC236}">
                      <a16:creationId xmlns:a16="http://schemas.microsoft.com/office/drawing/2014/main" id="{AF7F978D-E5A1-4E27-8002-C39B1604E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2854" y="1468797"/>
                  <a:ext cx="344518" cy="325870"/>
                </a:xfrm>
                <a:prstGeom prst="rect">
                  <a:avLst/>
                </a:prstGeom>
                <a:solidFill>
                  <a:schemeClr val="accent1"/>
                </a:solidFill>
                <a:ln w="2540">
                  <a:solidFill>
                    <a:schemeClr val="tx1"/>
                  </a:solidFill>
                </a:ln>
              </p:spPr>
            </p:pic>
            <p:pic>
              <p:nvPicPr>
                <p:cNvPr id="844" name="Picture 843">
                  <a:extLst>
                    <a:ext uri="{FF2B5EF4-FFF2-40B4-BE49-F238E27FC236}">
                      <a16:creationId xmlns:a16="http://schemas.microsoft.com/office/drawing/2014/main" id="{88A75151-D0BE-4C81-A3AF-02A2ECFDE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79960" y="1460333"/>
                  <a:ext cx="344518" cy="325870"/>
                </a:xfrm>
                <a:prstGeom prst="rect">
                  <a:avLst/>
                </a:prstGeom>
                <a:solidFill>
                  <a:schemeClr val="accent1"/>
                </a:solidFill>
                <a:ln w="2540">
                  <a:solidFill>
                    <a:schemeClr val="tx1"/>
                  </a:solidFill>
                </a:ln>
              </p:spPr>
            </p:pic>
            <p:pic>
              <p:nvPicPr>
                <p:cNvPr id="845" name="Picture 844">
                  <a:extLst>
                    <a:ext uri="{FF2B5EF4-FFF2-40B4-BE49-F238E27FC236}">
                      <a16:creationId xmlns:a16="http://schemas.microsoft.com/office/drawing/2014/main" id="{2AF7BD30-BA04-4ACC-A794-0E04BEFFBC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87066" y="1454606"/>
                  <a:ext cx="344518" cy="325870"/>
                </a:xfrm>
                <a:prstGeom prst="rect">
                  <a:avLst/>
                </a:prstGeom>
                <a:solidFill>
                  <a:schemeClr val="accent1"/>
                </a:solidFill>
                <a:ln w="2540">
                  <a:solidFill>
                    <a:schemeClr val="tx1"/>
                  </a:solidFill>
                </a:ln>
              </p:spPr>
            </p:pic>
            <p:pic>
              <p:nvPicPr>
                <p:cNvPr id="846" name="Picture 845">
                  <a:extLst>
                    <a:ext uri="{FF2B5EF4-FFF2-40B4-BE49-F238E27FC236}">
                      <a16:creationId xmlns:a16="http://schemas.microsoft.com/office/drawing/2014/main" id="{1C50FD17-9C59-418F-ADBA-0A4E257529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2779" y="1448121"/>
                  <a:ext cx="344518" cy="325870"/>
                </a:xfrm>
                <a:prstGeom prst="rect">
                  <a:avLst/>
                </a:prstGeom>
                <a:solidFill>
                  <a:schemeClr val="accent1"/>
                </a:solidFill>
                <a:ln w="2540">
                  <a:solidFill>
                    <a:schemeClr val="tx1"/>
                  </a:solidFill>
                </a:ln>
              </p:spPr>
            </p:pic>
          </p:grpSp>
          <p:grpSp>
            <p:nvGrpSpPr>
              <p:cNvPr id="836" name="Group 835">
                <a:extLst>
                  <a:ext uri="{FF2B5EF4-FFF2-40B4-BE49-F238E27FC236}">
                    <a16:creationId xmlns:a16="http://schemas.microsoft.com/office/drawing/2014/main" id="{14BFD1A5-5A70-4A8B-A2EC-1F8F604F814F}"/>
                  </a:ext>
                </a:extLst>
              </p:cNvPr>
              <p:cNvGrpSpPr/>
              <p:nvPr/>
            </p:nvGrpSpPr>
            <p:grpSpPr>
              <a:xfrm>
                <a:off x="4978157" y="5726184"/>
                <a:ext cx="725806" cy="269856"/>
                <a:chOff x="2837755" y="1421497"/>
                <a:chExt cx="822129" cy="269856"/>
              </a:xfrm>
            </p:grpSpPr>
            <p:sp>
              <p:nvSpPr>
                <p:cNvPr id="839" name="Trapezoid 838">
                  <a:extLst>
                    <a:ext uri="{FF2B5EF4-FFF2-40B4-BE49-F238E27FC236}">
                      <a16:creationId xmlns:a16="http://schemas.microsoft.com/office/drawing/2014/main" id="{8A0E4EAF-D577-4E7D-86E9-36EC4535160A}"/>
                    </a:ext>
                  </a:extLst>
                </p:cNvPr>
                <p:cNvSpPr/>
                <p:nvPr/>
              </p:nvSpPr>
              <p:spPr>
                <a:xfrm rot="5400000">
                  <a:off x="2915278" y="1343974"/>
                  <a:ext cx="268905" cy="423952"/>
                </a:xfrm>
                <a:prstGeom prst="trapezoid">
                  <a:avLst>
                    <a:gd name="adj" fmla="val 242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 dirty="0"/>
                </a:p>
              </p:txBody>
            </p:sp>
            <p:sp>
              <p:nvSpPr>
                <p:cNvPr id="840" name="Trapezoid 839">
                  <a:extLst>
                    <a:ext uri="{FF2B5EF4-FFF2-40B4-BE49-F238E27FC236}">
                      <a16:creationId xmlns:a16="http://schemas.microsoft.com/office/drawing/2014/main" id="{74B80830-A1D6-4AD6-8530-B844003FD885}"/>
                    </a:ext>
                  </a:extLst>
                </p:cNvPr>
                <p:cNvSpPr/>
                <p:nvPr/>
              </p:nvSpPr>
              <p:spPr>
                <a:xfrm rot="16200000">
                  <a:off x="3326343" y="1357813"/>
                  <a:ext cx="268905" cy="398176"/>
                </a:xfrm>
                <a:prstGeom prst="trapezoid">
                  <a:avLst>
                    <a:gd name="adj" fmla="val 242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fa-I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1" name="TextBox 840">
                      <a:extLst>
                        <a:ext uri="{FF2B5EF4-FFF2-40B4-BE49-F238E27FC236}">
                          <a16:creationId xmlns:a16="http://schemas.microsoft.com/office/drawing/2014/main" id="{1DB34BE8-58DA-4849-B5E5-99DF0B4DDE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7939" y="1487538"/>
                      <a:ext cx="360857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𝐔</m:t>
                            </m:r>
                            <m:r>
                              <a:rPr lang="en-US" sz="3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−</m:t>
                            </m:r>
                            <m:r>
                              <a:rPr lang="en-US" sz="300" b="1" i="0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+mj-cs"/>
                              </a:rPr>
                              <m:t>𝐧𝐞𝐭</m:t>
                            </m:r>
                          </m:oMath>
                        </m:oMathPara>
                      </a14:m>
                      <a:endParaRPr lang="fa-IR" sz="300" b="1" dirty="0">
                        <a:cs typeface="+mj-cs"/>
                      </a:endParaRPr>
                    </a:p>
                  </p:txBody>
                </p:sp>
              </mc:Choice>
              <mc:Fallback xmlns="">
                <p:sp>
                  <p:nvSpPr>
                    <p:cNvPr id="841" name="TextBox 840">
                      <a:extLst>
                        <a:ext uri="{FF2B5EF4-FFF2-40B4-BE49-F238E27FC236}">
                          <a16:creationId xmlns:a16="http://schemas.microsoft.com/office/drawing/2014/main" id="{1DB34BE8-58DA-4849-B5E5-99DF0B4DDED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7939" y="1487538"/>
                      <a:ext cx="360857" cy="1384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37" name="Straight Arrow Connector 836">
                <a:extLst>
                  <a:ext uri="{FF2B5EF4-FFF2-40B4-BE49-F238E27FC236}">
                    <a16:creationId xmlns:a16="http://schemas.microsoft.com/office/drawing/2014/main" id="{44F36369-772F-4D72-95B9-035D2B4363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3628" y="5502271"/>
                <a:ext cx="91439" cy="0"/>
              </a:xfrm>
              <a:prstGeom prst="straightConnector1">
                <a:avLst/>
              </a:prstGeom>
              <a:ln w="19050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8" name="Straight Arrow Connector 837">
                <a:extLst>
                  <a:ext uri="{FF2B5EF4-FFF2-40B4-BE49-F238E27FC236}">
                    <a16:creationId xmlns:a16="http://schemas.microsoft.com/office/drawing/2014/main" id="{0EFF77FF-153D-4CFE-A4C3-88D1697C25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61947" y="5513197"/>
                <a:ext cx="91439" cy="0"/>
              </a:xfrm>
              <a:prstGeom prst="straightConnector1">
                <a:avLst/>
              </a:prstGeom>
              <a:ln w="19050"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2" name="Straight Arrow Connector 821">
              <a:extLst>
                <a:ext uri="{FF2B5EF4-FFF2-40B4-BE49-F238E27FC236}">
                  <a16:creationId xmlns:a16="http://schemas.microsoft.com/office/drawing/2014/main" id="{4475C1F7-932D-4258-A6D7-A485D4A9934A}"/>
                </a:ext>
              </a:extLst>
            </p:cNvPr>
            <p:cNvCxnSpPr>
              <a:cxnSpLocks/>
              <a:stCxn id="869" idx="1"/>
            </p:cNvCxnSpPr>
            <p:nvPr/>
          </p:nvCxnSpPr>
          <p:spPr>
            <a:xfrm flipH="1">
              <a:off x="6959265" y="4594186"/>
              <a:ext cx="217180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23" name="Group 822">
              <a:extLst>
                <a:ext uri="{FF2B5EF4-FFF2-40B4-BE49-F238E27FC236}">
                  <a16:creationId xmlns:a16="http://schemas.microsoft.com/office/drawing/2014/main" id="{483BB63E-4F96-4B5F-A6AD-FCB8134B0871}"/>
                </a:ext>
              </a:extLst>
            </p:cNvPr>
            <p:cNvGrpSpPr/>
            <p:nvPr/>
          </p:nvGrpSpPr>
          <p:grpSpPr>
            <a:xfrm>
              <a:off x="4855810" y="4397020"/>
              <a:ext cx="469126" cy="494709"/>
              <a:chOff x="4777445" y="1152179"/>
              <a:chExt cx="751021" cy="645745"/>
            </a:xfrm>
          </p:grpSpPr>
          <p:pic>
            <p:nvPicPr>
              <p:cNvPr id="826" name="Picture 825">
                <a:extLst>
                  <a:ext uri="{FF2B5EF4-FFF2-40B4-BE49-F238E27FC236}">
                    <a16:creationId xmlns:a16="http://schemas.microsoft.com/office/drawing/2014/main" id="{2D0FA4D1-D693-4123-A05A-C3B2E47FA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7445" y="1200536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827" name="Picture 826">
                <a:extLst>
                  <a:ext uri="{FF2B5EF4-FFF2-40B4-BE49-F238E27FC236}">
                    <a16:creationId xmlns:a16="http://schemas.microsoft.com/office/drawing/2014/main" id="{7D763EB9-DF37-424C-A12E-610857404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4722" y="1188815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828" name="Picture 827">
                <a:extLst>
                  <a:ext uri="{FF2B5EF4-FFF2-40B4-BE49-F238E27FC236}">
                    <a16:creationId xmlns:a16="http://schemas.microsoft.com/office/drawing/2014/main" id="{F0ACB60E-7101-440E-8660-0ED95A3494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0880" y="1176603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829" name="Picture 828">
                <a:extLst>
                  <a:ext uri="{FF2B5EF4-FFF2-40B4-BE49-F238E27FC236}">
                    <a16:creationId xmlns:a16="http://schemas.microsoft.com/office/drawing/2014/main" id="{A9FCB6B8-7EB5-4A79-A3A1-D0388D10D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5092" y="1164391"/>
                <a:ext cx="699162" cy="597388"/>
              </a:xfrm>
              <a:prstGeom prst="rect">
                <a:avLst/>
              </a:prstGeom>
            </p:spPr>
          </p:pic>
          <p:pic>
            <p:nvPicPr>
              <p:cNvPr id="830" name="Picture 829">
                <a:extLst>
                  <a:ext uri="{FF2B5EF4-FFF2-40B4-BE49-F238E27FC236}">
                    <a16:creationId xmlns:a16="http://schemas.microsoft.com/office/drawing/2014/main" id="{14B3E558-5554-4E64-8033-D96A62F3E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9304" y="1152179"/>
                <a:ext cx="699162" cy="597388"/>
              </a:xfrm>
              <a:prstGeom prst="rect">
                <a:avLst/>
              </a:prstGeom>
            </p:spPr>
          </p:pic>
        </p:grpSp>
        <p:cxnSp>
          <p:nvCxnSpPr>
            <p:cNvPr id="824" name="Straight Arrow Connector 823">
              <a:extLst>
                <a:ext uri="{FF2B5EF4-FFF2-40B4-BE49-F238E27FC236}">
                  <a16:creationId xmlns:a16="http://schemas.microsoft.com/office/drawing/2014/main" id="{1A6899C0-4C83-444D-BC56-65DBEDEA44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4936" y="4632960"/>
              <a:ext cx="160996" cy="0"/>
            </a:xfrm>
            <a:prstGeom prst="straightConnector1">
              <a:avLst/>
            </a:prstGeom>
            <a:ln w="190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671C0226-B32B-4D98-8366-5C41582DC126}"/>
                </a:ext>
              </a:extLst>
            </p:cNvPr>
            <p:cNvSpPr txBox="1"/>
            <p:nvPr/>
          </p:nvSpPr>
          <p:spPr>
            <a:xfrm>
              <a:off x="6322120" y="3744517"/>
              <a:ext cx="146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Genetic search</a:t>
              </a:r>
            </a:p>
          </p:txBody>
        </p:sp>
      </p:grpSp>
      <p:cxnSp>
        <p:nvCxnSpPr>
          <p:cNvPr id="893" name="Straight Arrow Connector 790">
            <a:extLst>
              <a:ext uri="{FF2B5EF4-FFF2-40B4-BE49-F238E27FC236}">
                <a16:creationId xmlns:a16="http://schemas.microsoft.com/office/drawing/2014/main" id="{B6B10A14-5965-43BF-A239-DAC4BBCD3C74}"/>
              </a:ext>
            </a:extLst>
          </p:cNvPr>
          <p:cNvCxnSpPr>
            <a:cxnSpLocks/>
            <a:endCxn id="816" idx="3"/>
          </p:cNvCxnSpPr>
          <p:nvPr/>
        </p:nvCxnSpPr>
        <p:spPr>
          <a:xfrm rot="5400000">
            <a:off x="10186742" y="4601027"/>
            <a:ext cx="1040075" cy="9455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1" name="Straight Arrow Connector 790">
            <a:extLst>
              <a:ext uri="{FF2B5EF4-FFF2-40B4-BE49-F238E27FC236}">
                <a16:creationId xmlns:a16="http://schemas.microsoft.com/office/drawing/2014/main" id="{17B5D76E-DF7E-4477-B9AD-BA7D5E9CEF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63023" y="5658645"/>
            <a:ext cx="284309" cy="11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9" name="TextBox 908">
            <a:extLst>
              <a:ext uri="{FF2B5EF4-FFF2-40B4-BE49-F238E27FC236}">
                <a16:creationId xmlns:a16="http://schemas.microsoft.com/office/drawing/2014/main" id="{DC843CCB-6D1C-4CB8-9CC0-D7D2B65DE1B6}"/>
              </a:ext>
            </a:extLst>
          </p:cNvPr>
          <p:cNvSpPr txBox="1"/>
          <p:nvPr/>
        </p:nvSpPr>
        <p:spPr>
          <a:xfrm>
            <a:off x="10576683" y="2610356"/>
            <a:ext cx="40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800" dirty="0"/>
              <a:t>🔥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50DE93CB-72C5-4D1A-937A-3CBE3EC6B491}"/>
              </a:ext>
            </a:extLst>
          </p:cNvPr>
          <p:cNvSpPr txBox="1"/>
          <p:nvPr/>
        </p:nvSpPr>
        <p:spPr>
          <a:xfrm>
            <a:off x="3726576" y="1877650"/>
            <a:ext cx="2905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900" dirty="0"/>
              <a:t>❄️</a:t>
            </a:r>
            <a:endParaRPr lang="en-US" sz="900" dirty="0"/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3AC87269-D3F4-40BD-9035-4018C32D777C}"/>
              </a:ext>
            </a:extLst>
          </p:cNvPr>
          <p:cNvSpPr txBox="1"/>
          <p:nvPr/>
        </p:nvSpPr>
        <p:spPr>
          <a:xfrm>
            <a:off x="6753975" y="5860392"/>
            <a:ext cx="3259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1000" dirty="0"/>
              <a:t>❄️</a:t>
            </a:r>
            <a:endParaRPr lang="en-US" sz="1000" dirty="0"/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338C14F7-650E-487D-A596-ED83EA95D5A9}"/>
              </a:ext>
            </a:extLst>
          </p:cNvPr>
          <p:cNvSpPr/>
          <p:nvPr/>
        </p:nvSpPr>
        <p:spPr>
          <a:xfrm>
            <a:off x="2155645" y="763750"/>
            <a:ext cx="294397" cy="2131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0D1EAD7A-784E-46F8-86F8-67D980214F15}"/>
              </a:ext>
            </a:extLst>
          </p:cNvPr>
          <p:cNvSpPr/>
          <p:nvPr/>
        </p:nvSpPr>
        <p:spPr>
          <a:xfrm>
            <a:off x="5073756" y="801553"/>
            <a:ext cx="407272" cy="22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AC1028AD-338D-4955-B598-EB6930B6F8E0}"/>
              </a:ext>
            </a:extLst>
          </p:cNvPr>
          <p:cNvSpPr/>
          <p:nvPr/>
        </p:nvSpPr>
        <p:spPr>
          <a:xfrm>
            <a:off x="8616429" y="2139503"/>
            <a:ext cx="407272" cy="22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19" name="Rectangle 918">
            <a:extLst>
              <a:ext uri="{FF2B5EF4-FFF2-40B4-BE49-F238E27FC236}">
                <a16:creationId xmlns:a16="http://schemas.microsoft.com/office/drawing/2014/main" id="{79401C04-761E-496B-A11A-C178670C9179}"/>
              </a:ext>
            </a:extLst>
          </p:cNvPr>
          <p:cNvSpPr/>
          <p:nvPr/>
        </p:nvSpPr>
        <p:spPr>
          <a:xfrm>
            <a:off x="5277392" y="4846904"/>
            <a:ext cx="407272" cy="22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20" name="Rectangle 919">
            <a:extLst>
              <a:ext uri="{FF2B5EF4-FFF2-40B4-BE49-F238E27FC236}">
                <a16:creationId xmlns:a16="http://schemas.microsoft.com/office/drawing/2014/main" id="{274CFD5C-0F46-4EDE-9485-70F683DA76D7}"/>
              </a:ext>
            </a:extLst>
          </p:cNvPr>
          <p:cNvSpPr/>
          <p:nvPr/>
        </p:nvSpPr>
        <p:spPr>
          <a:xfrm>
            <a:off x="2525186" y="4885391"/>
            <a:ext cx="379891" cy="1845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6371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690</Words>
  <Application>Microsoft Office PowerPoint</Application>
  <PresentationFormat>Widescreen</PresentationFormat>
  <Paragraphs>283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Titr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bardiya</dc:creator>
  <cp:lastModifiedBy>BORHAN SAYEDY</cp:lastModifiedBy>
  <cp:revision>16</cp:revision>
  <dcterms:created xsi:type="dcterms:W3CDTF">2025-10-19T15:00:01Z</dcterms:created>
  <dcterms:modified xsi:type="dcterms:W3CDTF">2025-10-27T11:24:02Z</dcterms:modified>
</cp:coreProperties>
</file>