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Comparison of Search Strategies for POC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for Business Panel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Strategy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3200400"/>
                <a:gridCol w="3200400"/>
              </a:tblGrid>
              <a:tr h="68580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Approach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Pros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Cons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Simple Text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Easy to implement</a:t>
                      </a:r>
                    </a:p>
                    <a:p>
                      <a:r>
                        <a:t>- Fast and cheap</a:t>
                      </a:r>
                    </a:p>
                    <a:p>
                      <a:r>
                        <a:t>- No vector store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Limited context understanding</a:t>
                      </a:r>
                    </a:p>
                    <a:p>
                      <a:r>
                        <a:t>- Keyword-based only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Simple Vector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Captures semantic meaning</a:t>
                      </a:r>
                    </a:p>
                    <a:p>
                      <a:r>
                        <a:t>- Works with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Lacks natural language ranking</a:t>
                      </a:r>
                    </a:p>
                    <a:p>
                      <a:r>
                        <a:t>- No captions or highlights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Semantic Text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Uses LLM for re-ranking</a:t>
                      </a:r>
                    </a:p>
                    <a:p>
                      <a:r>
                        <a:t>- Better result ordering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Needs semantic configuration</a:t>
                      </a:r>
                    </a:p>
                    <a:p>
                      <a:r>
                        <a:t>- Slightly higher latency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Semantic Vector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Embedding + semantic ranking</a:t>
                      </a:r>
                    </a:p>
                    <a:p>
                      <a:r>
                        <a:t>- Higher relevance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Complex setup</a:t>
                      </a:r>
                    </a:p>
                    <a:p>
                      <a:r>
                        <a:t>- Costlier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Semantic Vector + Skillset + Function + LLM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Structured enrichment</a:t>
                      </a:r>
                    </a:p>
                    <a:p>
                      <a:r>
                        <a:t>- Hybrid search with context</a:t>
                      </a:r>
                    </a:p>
                    <a:p>
                      <a:r>
                        <a:t>- Summarization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 Most complex</a:t>
                      </a:r>
                    </a:p>
                    <a:p>
                      <a:r>
                        <a:t>- Needs orchestration</a:t>
                      </a:r>
                    </a:p>
                    <a:p>
                      <a:r>
                        <a:t>- Requires Azure Function + Skillset setup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for POC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/>
            </a:pPr>
            <a:r>
              <a:t>✔ **Recommended Approach for POC:**</a:t>
            </a:r>
            <a:br/>
            <a:r>
              <a:t>Semantic Vector + Skillset + Azure Function + LLM</a:t>
            </a:r>
            <a:br/>
            <a:br/>
            <a:r>
              <a:t>**Why?**</a:t>
            </a:r>
            <a:br/>
            <a:r>
              <a:t>- Provides the best balance of accuracy, structure, and enrichment.</a:t>
            </a:r>
            <a:br/>
            <a:r>
              <a:t>- Supports document summarization and field extraction.</a:t>
            </a:r>
            <a:br/>
            <a:r>
              <a:t>- Ideal for production-level document intelligence and RAG scenarios.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