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Search Approaches Comparison for PoC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Evaluation of Search Strategies: Text, Vector, Semantic &amp; Hybrid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Simple Text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- Easy to implement</a:t>
            </a:r>
          </a:p>
          <a:p>
            <a:r>
              <a:t>- Fast for exact keyword matches</a:t>
            </a:r>
          </a:p>
          <a:p>
            <a:r>
              <a:t>- No need for complex preprocessing</a:t>
            </a:r>
          </a:p>
          <a:p/>
          <a:p>
            <a:r>
              <a:t>❌ Cons:</a:t>
            </a:r>
          </a:p>
          <a:p>
            <a:r>
              <a:t>- No understanding of meaning</a:t>
            </a:r>
          </a:p>
          <a:p>
            <a:r>
              <a:t>- Poor for fuzzy or semantic queries</a:t>
            </a:r>
          </a:p>
          <a:p>
            <a:r>
              <a:t>- High false negatives</a:t>
            </a:r>
          </a:p>
          <a:p/>
          <a:p>
            <a:r>
              <a:t>📘 Example:</a:t>
            </a:r>
          </a:p>
          <a:p>
            <a:r>
              <a:t>Searching for 'insurance policy' won’t match 'policy for coverage'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Simple Vector Search (Embedding 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- Captures semantic meaning</a:t>
            </a:r>
          </a:p>
          <a:p>
            <a:r>
              <a:t>- Fuzzy matching support</a:t>
            </a:r>
          </a:p>
          <a:p>
            <a:r>
              <a:t>- Great for unstructured content</a:t>
            </a:r>
          </a:p>
          <a:p/>
          <a:p>
            <a:r>
              <a:t>❌ Cons:</a:t>
            </a:r>
          </a:p>
          <a:p>
            <a:r>
              <a:t>- Lacks explainability</a:t>
            </a:r>
          </a:p>
          <a:p>
            <a:r>
              <a:t>- Requires embedding generation pipeline</a:t>
            </a:r>
          </a:p>
          <a:p>
            <a:r>
              <a:t>- Irrelevant results if not filtered</a:t>
            </a:r>
          </a:p>
          <a:p/>
          <a:p>
            <a:r>
              <a:t>📘 Example:</a:t>
            </a:r>
          </a:p>
          <a:p>
            <a:r>
              <a:t>‘agreement’ and ‘contract’ are semantically similar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Semantic Text Search (via Azure Cognitive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- Uses pre-trained models for understanding</a:t>
            </a:r>
          </a:p>
          <a:p>
            <a:r>
              <a:t>- Improves relevancy vs. keyword search</a:t>
            </a:r>
          </a:p>
          <a:p>
            <a:r>
              <a:t>- Easier integration (Preview feature in ACS)</a:t>
            </a:r>
          </a:p>
          <a:p/>
          <a:p>
            <a:r>
              <a:t>❌ Cons:</a:t>
            </a:r>
          </a:p>
          <a:p>
            <a:r>
              <a:t>- Still limited to indexed fields</a:t>
            </a:r>
          </a:p>
          <a:p>
            <a:r>
              <a:t>- Requires semantic config setup in Azure</a:t>
            </a:r>
          </a:p>
          <a:p/>
          <a:p>
            <a:r>
              <a:t>📘 Example:</a:t>
            </a:r>
          </a:p>
          <a:p>
            <a:r>
              <a:t>Query: 'Where is the asset located?' returns field: PropertyAddress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Semantic Vector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- Combines semantic understanding with vector relevance</a:t>
            </a:r>
          </a:p>
          <a:p>
            <a:r>
              <a:t>- Better ranking and scoring</a:t>
            </a:r>
          </a:p>
          <a:p>
            <a:r>
              <a:t>- Good for natural language search queries</a:t>
            </a:r>
          </a:p>
          <a:p/>
          <a:p>
            <a:r>
              <a:t>❌ Cons:</a:t>
            </a:r>
          </a:p>
          <a:p>
            <a:r>
              <a:t>- Requires well-tuned hybrid setup</a:t>
            </a:r>
          </a:p>
          <a:p>
            <a:r>
              <a:t>- Costlier due to compute + storage</a:t>
            </a:r>
          </a:p>
          <a:p/>
          <a:p>
            <a:r>
              <a:t>📘 Example:</a:t>
            </a:r>
          </a:p>
          <a:p>
            <a:r>
              <a:t>Search: ‘buyer information’ → returns BuyerName field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Semantic Vector + Skillset (Azure Function + LLM)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- Supports structured extraction (policy#, address etc.)</a:t>
            </a:r>
          </a:p>
          <a:p>
            <a:r>
              <a:t>- Enables summarization, categorization</a:t>
            </a:r>
          </a:p>
          <a:p>
            <a:r>
              <a:t>- Hybrid: vector + rule-based + ML + LLM</a:t>
            </a:r>
          </a:p>
          <a:p/>
          <a:p>
            <a:r>
              <a:t>❌ Cons:</a:t>
            </a:r>
          </a:p>
          <a:p>
            <a:r>
              <a:t>- Complex pipeline</a:t>
            </a:r>
          </a:p>
          <a:p>
            <a:r>
              <a:t>- Needs Function App + Storage + LLM + ACS</a:t>
            </a:r>
          </a:p>
          <a:p>
            <a:r>
              <a:t>- Higher cost</a:t>
            </a:r>
          </a:p>
          <a:p/>
          <a:p>
            <a:r>
              <a:t>📘 Example:</a:t>
            </a:r>
          </a:p>
          <a:p>
            <a:r>
              <a:t>Extract fields from doc: Buyer, Seller, Date, etc., plus Summary and Tags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Best Fit for PoC: Semantic Vector + Skillset with LLM</a:t>
            </a:r>
          </a:p>
          <a:p>
            <a:r>
              <a:t>- Rich document intelligence</a:t>
            </a:r>
          </a:p>
          <a:p>
            <a:r>
              <a:t>- Hybrid search (semantic + vector + keyword)</a:t>
            </a:r>
          </a:p>
          <a:p>
            <a:r>
              <a:t>- Meets functional needs: summarization, structured fields, filtering</a:t>
            </a:r>
          </a:p>
          <a:p/>
          <a:p>
            <a:r>
              <a:t>Why?</a:t>
            </a:r>
          </a:p>
          <a:p>
            <a:r>
              <a:t>- PoC involves document summarization and structured extraction</a:t>
            </a:r>
          </a:p>
          <a:p>
            <a:r>
              <a:t>- Need for high relevancy and metadata filtering</a:t>
            </a:r>
          </a:p>
          <a:p>
            <a:r>
              <a:t>- Skillset enables extensibility (Azure Function + OpenAI)</a:t>
            </a:r>
          </a:p>
          <a:p/>
          <a:p>
            <a:r>
              <a:t>Fallback options:</a:t>
            </a:r>
          </a:p>
          <a:p>
            <a:r>
              <a:t>- For simpler needs: Start with Semantic Text or Vector Search only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