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AB193AF-4238-4838-A41A-BF99420EE5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3039AA-3AF0-45DE-9CA1-0C52A90DC1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5908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Monotype Corsiva" pitchFamily="66" charset="0"/>
              </a:rPr>
              <a:t>Module </a:t>
            </a:r>
            <a:r>
              <a:rPr lang="en-US" sz="5400" dirty="0" smtClean="0">
                <a:solidFill>
                  <a:srgbClr val="FF0000"/>
                </a:solidFill>
                <a:latin typeface="Monotype Corsiva" pitchFamily="66" charset="0"/>
              </a:rPr>
              <a:t>8</a:t>
            </a:r>
            <a:endParaRPr lang="en-US" sz="5400" dirty="0" smtClean="0">
              <a:solidFill>
                <a:srgbClr val="FF0000"/>
              </a:solidFill>
              <a:latin typeface="Monotype Corsiva" pitchFamily="66" charset="0"/>
            </a:endParaRPr>
          </a:p>
          <a:p>
            <a:pPr algn="ctr"/>
            <a:endParaRPr lang="en-US" sz="5400" dirty="0">
              <a:solidFill>
                <a:srgbClr val="FF0000"/>
              </a:solidFill>
              <a:latin typeface="Monotype Corsiva" pitchFamily="66" charset="0"/>
            </a:endParaRPr>
          </a:p>
          <a:p>
            <a:pPr algn="ctr"/>
            <a:r>
              <a:rPr lang="en-US" sz="5400" dirty="0" smtClean="0">
                <a:solidFill>
                  <a:srgbClr val="0070C0"/>
                </a:solidFill>
                <a:latin typeface="Monotype Corsiva" pitchFamily="66" charset="0"/>
              </a:rPr>
              <a:t>Threads in </a:t>
            </a:r>
            <a:r>
              <a:rPr lang="en-US" sz="5400" dirty="0" smtClean="0">
                <a:solidFill>
                  <a:srgbClr val="0070C0"/>
                </a:solidFill>
                <a:latin typeface="Monotype Corsiva" pitchFamily="66" charset="0"/>
              </a:rPr>
              <a:t>.NET</a:t>
            </a:r>
            <a:endParaRPr lang="en-US" sz="5400" dirty="0">
              <a:solidFill>
                <a:srgbClr val="0070C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Life Cycle of a Thread (cont….)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9812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Timed waiting: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runnable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thread can enter the timed waiting state for a specified interval of time. A thread in this state transitions back to the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runnable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 when that time interval expires or when the event it is waiting for occurs.</a:t>
            </a:r>
          </a:p>
          <a:p>
            <a:pPr>
              <a:buClr>
                <a:srgbClr val="FF0000"/>
              </a:buClr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Terminated: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runnable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thread enters the terminated state when it completes its task or otherwise terminates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Thread Priorities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Every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.NET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thread has a priority that helps the operating system determine the order in which threads are scheduled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.NET thread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priorities are in the range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between: Maximum, Minimum, Normal, Above Normal and Below Normal.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Threads with higher priority are more important to a program and should be allocated processor time before lower-priority threads.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However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thread priorities cannot guarantee the order in which threads execute and very much platform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dependent.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j</a:t>
            </a:r>
            <a:r>
              <a:rPr lang="en-US" sz="2400" dirty="0" smtClean="0">
                <a:latin typeface="Arial Black" pitchFamily="34" charset="0"/>
              </a:rPr>
              <a:t>oin() in Thread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315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9718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Monotype Corsiva" pitchFamily="66" charset="0"/>
              </a:rPr>
              <a:t>Thanks</a:t>
            </a:r>
            <a:endParaRPr lang="en-US" sz="6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Module Objectives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completing this module you will understand: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 What is Multithreading and it’s advantages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 What is Thread lifecycle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 What is meant by Thread priority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How to create and </a:t>
            </a:r>
            <a:r>
              <a:rPr lang="en-US" dirty="0" smtClean="0"/>
              <a:t>implement </a:t>
            </a:r>
            <a:r>
              <a:rPr lang="en-US" dirty="0" smtClean="0"/>
              <a:t>Threads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What is the use of join() method in Threading. 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Process verses Thread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048000"/>
            <a:ext cx="7239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Multithreading Introduction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8288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.NET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built-in support for 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multithreaded programming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multithreaded program contains two or more parts that can run concurrently.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Each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part of such a program is called a thread, and each thread defines a separate path of execution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 multithreading is a specialized form of multitasking. Multithreading requires less overhead than multitasking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processing.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thread cannot exist on its own; it must be a part of a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Why is Multithreading needed????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9718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572000"/>
            <a:ext cx="121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953000"/>
            <a:ext cx="525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Benefits of Multithreading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55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Benefits of Multithreading (cont…)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Life Cycle of a Thread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905000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New: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 A new thread begins its life cycle in the new state. It remains in this state until the program starts the thread. It is also referred to as a born thread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Runnable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 After a newly born thread is started, the thread becomes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runnable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. A thread in this state is considered to be executing its task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Waiting: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 Sometimes a thread transitions to the waiting state while the thread waits for another thread to perform a task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A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thread transitions back to the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runnable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state only when another thread signals the waiting thread to continue executing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8200" y="9906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Life Cycle of a Thread (cont….)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7</Template>
  <TotalTime>26</TotalTime>
  <Words>197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Profile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kaushik</dc:creator>
  <cp:lastModifiedBy>kaushik</cp:lastModifiedBy>
  <cp:revision>1</cp:revision>
  <dcterms:created xsi:type="dcterms:W3CDTF">2013-09-03T16:23:12Z</dcterms:created>
  <dcterms:modified xsi:type="dcterms:W3CDTF">2013-09-03T16:50:11Z</dcterms:modified>
</cp:coreProperties>
</file>