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80" r:id="rId6"/>
    <p:sldId id="281" r:id="rId7"/>
    <p:sldId id="282" r:id="rId8"/>
    <p:sldId id="283" r:id="rId9"/>
    <p:sldId id="265" r:id="rId10"/>
    <p:sldId id="266" r:id="rId11"/>
    <p:sldId id="267" r:id="rId12"/>
    <p:sldId id="268" r:id="rId13"/>
    <p:sldId id="269" r:id="rId14"/>
    <p:sldId id="27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7" autoAdjust="0"/>
    <p:restoredTop sz="93460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04C42-E032-45EA-8B8D-0EE1AC18D3E5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DD8AD-E618-4FBF-9DFB-5F565149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883DC9-5245-45E8-BA7F-CCE98AFECD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16921-7CE9-4A8A-B1B9-333EDEA39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48B46-DB4A-49C6-AE5E-559FC5227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F4AF4-C249-494E-8E6E-F468C3D02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BCC63-7030-4A2E-BE07-33C73D962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5ECD-3627-44E8-BBF2-FC704A421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2F71E-D829-4A0A-81AA-A735E85CB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99BBC-4722-4FE1-9B2C-DA1CB43CFE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E320-54D8-4782-8038-565E244FA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4CB59-9243-40B8-89CF-E1410BF84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C5FC8-A670-424B-A028-F585DAA8C7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8F2E30-3711-4B5E-8AEE-88F1FF3ACC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7924800" cy="14478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Monotype Corsiva" pitchFamily="66" charset="0"/>
              </a:rPr>
              <a:t>Module </a:t>
            </a:r>
            <a:r>
              <a:rPr lang="en-US" sz="5400" dirty="0" smtClean="0">
                <a:solidFill>
                  <a:schemeClr val="accent2"/>
                </a:solidFill>
                <a:latin typeface="Monotype Corsiva" pitchFamily="66" charset="0"/>
              </a:rPr>
              <a:t>2: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276600"/>
            <a:ext cx="731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onotype Corsiva" pitchFamily="66" charset="0"/>
              </a:rPr>
              <a:t>Data Types, Files and Databases</a:t>
            </a:r>
          </a:p>
          <a:p>
            <a:pPr algn="ctr"/>
            <a:r>
              <a:rPr lang="en-US" sz="3200" b="1" dirty="0" smtClean="0">
                <a:latin typeface="Monotype Corsiva" pitchFamily="66" charset="0"/>
              </a:rPr>
              <a:t>In</a:t>
            </a:r>
          </a:p>
          <a:p>
            <a:pPr algn="ctr"/>
            <a:r>
              <a:rPr lang="en-US" sz="3200" b="1" dirty="0" smtClean="0">
                <a:latin typeface="Monotype Corsiva" pitchFamily="66" charset="0"/>
              </a:rPr>
              <a:t>MS SQL 2008</a:t>
            </a:r>
          </a:p>
          <a:p>
            <a:pPr algn="ctr"/>
            <a:endParaRPr lang="en-US" sz="3200" b="1" dirty="0" smtClean="0">
              <a:latin typeface="Monotype Corsiva" pitchFamily="66" charset="0"/>
            </a:endParaRPr>
          </a:p>
          <a:p>
            <a:pPr lvl="6" algn="ctr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Author:</a:t>
            </a:r>
          </a:p>
          <a:p>
            <a:pPr lvl="6" algn="ctr"/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Kaushik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Natua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System Databases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1752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System </a:t>
            </a:r>
            <a:r>
              <a:rPr lang="en-US" dirty="0"/>
              <a:t>database always stores information about SQL Server as a whole. </a:t>
            </a: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SQL </a:t>
            </a:r>
            <a:r>
              <a:rPr lang="en-US" dirty="0"/>
              <a:t>Server applies system database to operate and manage the </a:t>
            </a:r>
            <a:r>
              <a:rPr lang="en-US" dirty="0" smtClean="0"/>
              <a:t>system.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The following are the System Databases: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master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model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err="1" smtClean="0"/>
              <a:t>msdb</a:t>
            </a: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err="1" smtClean="0"/>
              <a:t>tempdb</a:t>
            </a: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Sample Database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Extensive </a:t>
            </a:r>
            <a:r>
              <a:rPr lang="en-US" dirty="0"/>
              <a:t>sample database provided by Microsoft which is handy in experimenting. </a:t>
            </a: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These </a:t>
            </a:r>
            <a:r>
              <a:rPr lang="en-US" dirty="0"/>
              <a:t>databases have to be downloaded and installed in SQL Server separately. </a:t>
            </a: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Two </a:t>
            </a:r>
            <a:r>
              <a:rPr lang="en-US" dirty="0"/>
              <a:t>sample databases are very popular in market: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600" b="1" dirty="0"/>
              <a:t>Pubs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600" b="1" dirty="0" err="1"/>
              <a:t>Northwind</a:t>
            </a:r>
            <a:endParaRPr lang="en-US" sz="1600" b="1" dirty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User defined database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79248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User defined databases are created by developers to do their own work.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If </a:t>
            </a:r>
            <a:r>
              <a:rPr lang="en-US" dirty="0"/>
              <a:t>we want to create a new database with the name “</a:t>
            </a:r>
            <a:r>
              <a:rPr lang="en-US" dirty="0" err="1"/>
              <a:t>kaushik</a:t>
            </a:r>
            <a:r>
              <a:rPr lang="en-US" dirty="0"/>
              <a:t>” we write the code: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b="1" dirty="0">
                <a:solidFill>
                  <a:srgbClr val="0000FF"/>
                </a:solidFill>
              </a:rPr>
              <a:t>create database </a:t>
            </a:r>
            <a:r>
              <a:rPr lang="en-US" b="1" dirty="0" err="1" smtClean="0">
                <a:solidFill>
                  <a:srgbClr val="0000FF"/>
                </a:solidFill>
              </a:rPr>
              <a:t>kaushik</a:t>
            </a: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dirty="0"/>
              <a:t>If you want to see the entire content of the database, write the code: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b="1" dirty="0">
                <a:solidFill>
                  <a:srgbClr val="0000FF"/>
                </a:solidFill>
              </a:rPr>
              <a:t>sp_helpdb </a:t>
            </a:r>
            <a:r>
              <a:rPr lang="en-US" b="1" dirty="0" err="1">
                <a:solidFill>
                  <a:srgbClr val="0000FF"/>
                </a:solidFill>
              </a:rPr>
              <a:t>kaushik</a:t>
            </a: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Rename and Delete User defined database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00100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rgbClr val="FF0066"/>
                </a:solidFill>
              </a:rPr>
              <a:t>Rename a database: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Suppose we want to rename the database “</a:t>
            </a:r>
            <a:r>
              <a:rPr lang="en-US" dirty="0" err="1"/>
              <a:t>kaushik</a:t>
            </a:r>
            <a:r>
              <a:rPr lang="en-US" dirty="0"/>
              <a:t>” to “</a:t>
            </a:r>
            <a:r>
              <a:rPr lang="en-US" dirty="0" err="1"/>
              <a:t>DigitalDoamin</a:t>
            </a:r>
            <a:r>
              <a:rPr lang="en-US" dirty="0"/>
              <a:t>” then we write the following code: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b="1" dirty="0">
                <a:solidFill>
                  <a:srgbClr val="0000FF"/>
                </a:solidFill>
              </a:rPr>
              <a:t>sp_renamedb </a:t>
            </a:r>
            <a:r>
              <a:rPr lang="en-US" b="1" dirty="0" err="1">
                <a:solidFill>
                  <a:srgbClr val="0000FF"/>
                </a:solidFill>
              </a:rPr>
              <a:t>kaushik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DigitalDomain</a:t>
            </a: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rgbClr val="FF0066"/>
                </a:solidFill>
              </a:rPr>
              <a:t>Delete a database from the server: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Suppose we want to delete the database “</a:t>
            </a:r>
            <a:r>
              <a:rPr lang="en-US" dirty="0" err="1"/>
              <a:t>DigitalDomain</a:t>
            </a:r>
            <a:r>
              <a:rPr lang="en-US" dirty="0"/>
              <a:t>” from the server. Here we write the code: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b="1" dirty="0">
                <a:solidFill>
                  <a:srgbClr val="0000FF"/>
                </a:solidFill>
              </a:rPr>
              <a:t>drop database </a:t>
            </a:r>
            <a:r>
              <a:rPr lang="en-US" b="1" dirty="0" err="1">
                <a:solidFill>
                  <a:srgbClr val="0000FF"/>
                </a:solidFill>
              </a:rPr>
              <a:t>DigitalDomain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8001000" cy="1216025"/>
          </a:xfrm>
        </p:spPr>
        <p:txBody>
          <a:bodyPr/>
          <a:lstStyle/>
          <a:p>
            <a:pPr algn="ctr"/>
            <a:r>
              <a:rPr lang="en-US" sz="6000">
                <a:solidFill>
                  <a:schemeClr val="accent2"/>
                </a:solidFill>
                <a:latin typeface="Monotype Corsiva" pitchFamily="66" charset="0"/>
              </a:rPr>
              <a:t>Thank You…!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22098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/>
              <a:t>	After completing this session, you will be able to: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Data </a:t>
            </a:r>
            <a:r>
              <a:rPr lang="en-US" dirty="0"/>
              <a:t>types of SQL Server </a:t>
            </a:r>
            <a:r>
              <a:rPr lang="en-US" dirty="0" smtClean="0"/>
              <a:t>2008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Types of Files present in SQL Server 2008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Databases </a:t>
            </a:r>
            <a:r>
              <a:rPr lang="en-US" dirty="0"/>
              <a:t>in MS SQL 2008</a:t>
            </a:r>
          </a:p>
          <a:p>
            <a:pPr marL="469900" indent="-469900" eaLnBrk="1" hangingPunct="1">
              <a:lnSpc>
                <a:spcPct val="2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9" name="Rectangle 187"/>
          <p:cNvSpPr>
            <a:spLocks noChangeArrowheads="1"/>
          </p:cNvSpPr>
          <p:nvPr/>
        </p:nvSpPr>
        <p:spPr bwMode="auto">
          <a:xfrm>
            <a:off x="0" y="-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00" name="Rectangle 188"/>
          <p:cNvSpPr>
            <a:spLocks noChangeArrowheads="1"/>
          </p:cNvSpPr>
          <p:nvPr/>
        </p:nvSpPr>
        <p:spPr bwMode="auto">
          <a:xfrm>
            <a:off x="0" y="606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501" name="Picture 1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696200" cy="4495800"/>
          </a:xfrm>
          <a:prstGeom prst="rect">
            <a:avLst/>
          </a:prstGeom>
          <a:noFill/>
        </p:spPr>
      </p:pic>
      <p:sp>
        <p:nvSpPr>
          <p:cNvPr id="13502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 Data types in MS SQL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077200" cy="4481513"/>
          </a:xfrm>
          <a:prstGeom prst="rect">
            <a:avLst/>
          </a:prstGeom>
          <a:noFill/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 Data types in MS SQL 2008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Files and </a:t>
            </a:r>
            <a:r>
              <a:rPr lang="en-US" sz="2400" b="1" dirty="0" err="1" smtClean="0">
                <a:solidFill>
                  <a:schemeClr val="tx2"/>
                </a:solidFill>
              </a:rPr>
              <a:t>Filegroups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 SQL Server maps a database over a set of OS files.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Data and log information are never mixed in the same file, and individual files are used only by one database.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Filegroups</a:t>
            </a:r>
            <a:r>
              <a:rPr lang="en-US" dirty="0" smtClean="0"/>
              <a:t> are named collections of files and are used to help with data placement and administrative tasks such as backup and restore operations.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/>
              <a:t>SQL Server has three types of files: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US" b="1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Primary File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Secondary File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 Transaction Log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Files and </a:t>
            </a:r>
            <a:r>
              <a:rPr lang="en-US" sz="2400" b="1" dirty="0" err="1" smtClean="0">
                <a:solidFill>
                  <a:schemeClr val="tx2"/>
                </a:solidFill>
              </a:rPr>
              <a:t>Filegroups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1336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i="1" dirty="0" smtClean="0"/>
              <a:t>Primary data files:  </a:t>
            </a:r>
            <a:r>
              <a:rPr lang="en-US" dirty="0" smtClean="0"/>
              <a:t>The primary data file is the starting point of the database and points to the other files in the database.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Every database has one primary data file.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The recommended file name extension for primary data files is .</a:t>
            </a:r>
            <a:r>
              <a:rPr lang="en-US" dirty="0" err="1" smtClean="0"/>
              <a:t>mdf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Files and </a:t>
            </a:r>
            <a:r>
              <a:rPr lang="en-US" sz="2400" b="1" dirty="0" err="1" smtClean="0">
                <a:solidFill>
                  <a:schemeClr val="tx2"/>
                </a:solidFill>
              </a:rPr>
              <a:t>Filegroups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i="1" dirty="0" smtClean="0"/>
              <a:t>Secondary data files: </a:t>
            </a:r>
            <a:r>
              <a:rPr lang="en-US" dirty="0" smtClean="0"/>
              <a:t>These files make up all the data files, other than the primary data file.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Some databases may not have any secondary data files, while others have several secondary data files.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The recommended file name extension for secondary data files is .</a:t>
            </a:r>
            <a:r>
              <a:rPr lang="en-US" dirty="0" err="1" smtClean="0"/>
              <a:t>ndf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Files and </a:t>
            </a:r>
            <a:r>
              <a:rPr lang="en-US" sz="2400" b="1" dirty="0" err="1" smtClean="0">
                <a:solidFill>
                  <a:schemeClr val="tx2"/>
                </a:solidFill>
              </a:rPr>
              <a:t>Filegroups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i="1" dirty="0" smtClean="0"/>
              <a:t> Log files: </a:t>
            </a:r>
            <a:r>
              <a:rPr lang="en-US" dirty="0" smtClean="0"/>
              <a:t>These files hold all the log information that is used to recover the database.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There must be at least one log file for each database, although there can be more than one.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The recommended file name extension for log files is .</a:t>
            </a:r>
            <a:r>
              <a:rPr lang="en-US" dirty="0" err="1" smtClean="0"/>
              <a:t>ldf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096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Database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22098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A database is a container for objects that not only store data, but also enable data storage and retrieval to operate in a secure and safe manner.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n-US" dirty="0" smtClean="0"/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n-US" dirty="0"/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There are three types of databases: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en-US" sz="1600" dirty="0"/>
              <a:t>	System </a:t>
            </a:r>
            <a:r>
              <a:rPr lang="en-US" sz="1600" dirty="0" smtClean="0"/>
              <a:t>Database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lang="en-US" sz="1600" dirty="0"/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en-US" sz="1600" dirty="0"/>
              <a:t>Sample </a:t>
            </a:r>
            <a:r>
              <a:rPr lang="en-US" sz="1600" dirty="0" smtClean="0"/>
              <a:t>Database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lang="en-US" sz="1600" dirty="0"/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en-US" sz="1600" dirty="0"/>
              <a:t>User defined Database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bldLvl="2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521</TotalTime>
  <Words>439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Profile</vt:lpstr>
      <vt:lpstr>Module 2: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You…!</vt:lpstr>
    </vt:vector>
  </TitlesOfParts>
  <Company>Digital Domain India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Introduction to MS SQL Server 2008</dc:title>
  <dc:creator>kaushikn</dc:creator>
  <cp:lastModifiedBy>user</cp:lastModifiedBy>
  <cp:revision>34</cp:revision>
  <dcterms:created xsi:type="dcterms:W3CDTF">2012-05-23T09:08:30Z</dcterms:created>
  <dcterms:modified xsi:type="dcterms:W3CDTF">2014-07-23T08:04:28Z</dcterms:modified>
</cp:coreProperties>
</file>